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644AD-18D1-4996-8748-F9D6CC784B6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E4450-C052-4B8C-8517-89A06EA70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A96B-090E-4996-8BF8-45E90E73EC0A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C1A2-9F1F-4BBB-9B66-AE71604ACB7B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E0E-E36A-48D7-8549-C56A727C2925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0EC-DF13-43C2-8809-6EB286481482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D8D4-0EF0-4A2D-97A3-AFB2D6C3EBBB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0679-F189-4BDF-B72C-0ACEED76402A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656C-5ACF-4BCB-B9FB-A40C04F8A991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C16C-DF42-4299-9862-A4DE8E9CACAA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871D-8E38-4349-9379-8FE3940C2105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872E-87FD-470C-B2BD-EA1E02339466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670-8AA9-4CB0-89D4-49CB0AF70338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F79755-352C-4C58-ADBC-783A843FA872}" type="datetime1">
              <a:rPr lang="en-US" smtClean="0"/>
              <a:pPr/>
              <a:t>10/29/2020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VS-DEPT OF ISE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C79CDE-573A-4751-8492-FDC39D89EB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Analog and Digital Electronic Lab</a:t>
            </a:r>
            <a:br>
              <a:rPr lang="en-US" dirty="0" smtClean="0"/>
            </a:br>
            <a:r>
              <a:rPr lang="en-US" dirty="0" smtClean="0"/>
              <a:t>Subject Code:18csl37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7854696" cy="2362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Using 741 </a:t>
            </a:r>
            <a:r>
              <a:rPr lang="en-US" sz="3600" dirty="0" err="1" smtClean="0"/>
              <a:t>Opamp</a:t>
            </a:r>
            <a:r>
              <a:rPr lang="en-US" sz="3600" smtClean="0"/>
              <a:t>, design </a:t>
            </a:r>
            <a:r>
              <a:rPr lang="en-US" sz="3600" dirty="0" smtClean="0"/>
              <a:t>window comparator for any given UTP and LTP, and simulate the same.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8000" dirty="0" smtClean="0"/>
          </a:p>
          <a:p>
            <a:pPr algn="just">
              <a:buNone/>
            </a:pPr>
            <a:r>
              <a:rPr lang="en-US" sz="8000" dirty="0" smtClean="0"/>
              <a:t>			Thank you</a:t>
            </a:r>
            <a:endParaRPr lang="en-US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Window Comparator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algn="just"/>
            <a:r>
              <a:rPr lang="en-US" dirty="0" smtClean="0"/>
              <a:t>It detect when the input voltage is between two limits called window.</a:t>
            </a:r>
          </a:p>
          <a:p>
            <a:pPr algn="just"/>
            <a:r>
              <a:rPr lang="en-US" dirty="0" smtClean="0"/>
              <a:t>Use two comparator with different thresholds.</a:t>
            </a:r>
          </a:p>
          <a:p>
            <a:pPr algn="just"/>
            <a:r>
              <a:rPr lang="en-US" dirty="0" smtClean="0"/>
              <a:t>A window comparator is basically the inverting and non-inverting comparators combined into a single comparator stage.</a:t>
            </a:r>
          </a:p>
          <a:p>
            <a:pPr algn="just"/>
            <a:r>
              <a:rPr lang="en-US" dirty="0" smtClean="0"/>
              <a:t>The window comparator detects input voltage levels that are within a specific band or window of voltages. Instead of indicating whether a voltage is greater or less than some preset or fixed voltage reference point.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Window Comparator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algn="just"/>
            <a:r>
              <a:rPr lang="en-US" dirty="0" smtClean="0"/>
              <a:t>This time, instead of having just one reference voltage value, a window comparator will have two reference voltages implemented by a pair of voltage comparators. One which triggers an op-amp comparator on detection of some upper voltage threshold,Vref (upper) and one which triggers an op-amp comparator on detection of a lower voltage threshold level. Vref (lower). </a:t>
            </a:r>
          </a:p>
          <a:p>
            <a:pPr algn="just"/>
            <a:r>
              <a:rPr lang="en-US" dirty="0" smtClean="0"/>
              <a:t>Then the voltage levels between these two upper and lower reference voltages is called the “window”, hence its name.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Circuit Diagram for Window comparator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6858000" cy="382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53340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Vi&gt;LTP</a:t>
            </a:r>
          </a:p>
          <a:p>
            <a:r>
              <a:rPr lang="en-US" dirty="0" smtClean="0"/>
              <a:t>Vi&lt;UTP</a:t>
            </a:r>
          </a:p>
          <a:p>
            <a:pPr lvl="1"/>
            <a:r>
              <a:rPr lang="en-US" dirty="0" smtClean="0"/>
              <a:t>Vi cross the limit than D1,D2 </a:t>
            </a:r>
            <a:r>
              <a:rPr lang="en-US" dirty="0" smtClean="0">
                <a:sym typeface="Wingdings" pitchFamily="2" charset="2"/>
              </a:rPr>
              <a:t>Forward biased Vo=1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876800"/>
            <a:ext cx="6657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Output waveform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8718" y="1935163"/>
            <a:ext cx="762656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Output waveform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0"/>
            <a:ext cx="5105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Window </a:t>
            </a:r>
            <a:r>
              <a:rPr lang="en-US" sz="3600" b="1" dirty="0" smtClean="0"/>
              <a:t>Comparator using multisim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056" y="1935163"/>
            <a:ext cx="629788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Output </a:t>
            </a:r>
            <a:r>
              <a:rPr lang="en-US" sz="3600" b="1" dirty="0" smtClean="0"/>
              <a:t>waveform for Window </a:t>
            </a:r>
            <a:r>
              <a:rPr lang="en-US" sz="3600" b="1" dirty="0" smtClean="0"/>
              <a:t>Comparator using multisim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35163"/>
            <a:ext cx="685799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Transfer characteristic for </a:t>
            </a:r>
            <a:r>
              <a:rPr lang="en-US" sz="3600" b="1" dirty="0" smtClean="0"/>
              <a:t>Window Comparator using multisim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VS-DEPT OF ISE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771"/>
            <a:ext cx="8229600" cy="414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265</TotalTime>
  <Words>257</Words>
  <Application>Microsoft Office PowerPoint</Application>
  <PresentationFormat>On-screen Show (4:3)</PresentationFormat>
  <Paragraphs>31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Analog and Digital Electronic Lab Subject Code:18csl37</vt:lpstr>
      <vt:lpstr>Window Comparator</vt:lpstr>
      <vt:lpstr>Window Comparator</vt:lpstr>
      <vt:lpstr>Circuit Diagram for Window comparator</vt:lpstr>
      <vt:lpstr>Output waveform</vt:lpstr>
      <vt:lpstr>Output waveform</vt:lpstr>
      <vt:lpstr>Window Comparator using multisim</vt:lpstr>
      <vt:lpstr>Output waveform for Window Comparator using multisim</vt:lpstr>
      <vt:lpstr>Transfer characteristic for Window Comparator using multisim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Admin08</dc:creator>
  <cp:lastModifiedBy>Admin08</cp:lastModifiedBy>
  <cp:revision>33</cp:revision>
  <dcterms:created xsi:type="dcterms:W3CDTF">2020-09-25T07:27:34Z</dcterms:created>
  <dcterms:modified xsi:type="dcterms:W3CDTF">2020-10-29T03:48:24Z</dcterms:modified>
</cp:coreProperties>
</file>