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213"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9/19/2022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Online Doctor Appointment and Consultation System</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System Requirements:</a:t>
            </a:r>
          </a:p>
        </p:txBody>
      </p:sp>
      <p:sp>
        <p:nvSpPr>
          <p:cNvPr id="3" name="Content Placeholder 2"/>
          <p:cNvSpPr>
            <a:spLocks noGrp="1"/>
          </p:cNvSpPr>
          <p:nvPr>
            <p:ph idx="1"/>
          </p:nvPr>
        </p:nvSpPr>
        <p:spPr>
          <a:xfrm>
            <a:off x="838200" y="1393825"/>
            <a:ext cx="10515600" cy="5262245"/>
          </a:xfrm>
        </p:spPr>
        <p:txBody>
          <a:bodyPr>
            <a:normAutofit fontScale="97500" lnSpcReduction="10000"/>
          </a:bodyPr>
          <a:lstStyle/>
          <a:p>
            <a:pPr marL="0" indent="0">
              <a:buNone/>
            </a:pPr>
            <a:r>
              <a:rPr lang="en-US" b="1" dirty="0"/>
              <a:t>Hardware Requirements:</a:t>
            </a:r>
          </a:p>
          <a:p>
            <a:pPr marL="0" indent="0">
              <a:buNone/>
            </a:pPr>
            <a:r>
              <a:rPr lang="en-US" dirty="0"/>
              <a:t>Intel i7 process and above</a:t>
            </a:r>
          </a:p>
          <a:p>
            <a:pPr marL="0" indent="0">
              <a:buNone/>
            </a:pPr>
            <a:r>
              <a:rPr lang="en-US" dirty="0"/>
              <a:t>RAM 8 GB and above</a:t>
            </a:r>
          </a:p>
          <a:p>
            <a:pPr marL="0" indent="0">
              <a:buNone/>
            </a:pPr>
            <a:r>
              <a:rPr lang="en-US" dirty="0"/>
              <a:t>HD 200 GB and above</a:t>
            </a:r>
          </a:p>
          <a:p>
            <a:pPr marL="0" indent="0">
              <a:buNone/>
            </a:pPr>
            <a:endParaRPr lang="en-US" dirty="0"/>
          </a:p>
          <a:p>
            <a:pPr marL="0" indent="0">
              <a:buNone/>
            </a:pPr>
            <a:r>
              <a:rPr lang="en-US" b="1" dirty="0"/>
              <a:t>Software Requirements:</a:t>
            </a:r>
          </a:p>
          <a:p>
            <a:pPr marL="0" indent="0">
              <a:buNone/>
            </a:pPr>
            <a:r>
              <a:rPr lang="en-US" dirty="0"/>
              <a:t>IDE : Eclipse</a:t>
            </a:r>
          </a:p>
          <a:p>
            <a:pPr marL="0" indent="0">
              <a:buNone/>
            </a:pPr>
            <a:r>
              <a:rPr lang="en-US" dirty="0"/>
              <a:t>Front-End: HTML, CSS, and JavaScript </a:t>
            </a:r>
          </a:p>
          <a:p>
            <a:pPr marL="0" indent="0">
              <a:buNone/>
            </a:pPr>
            <a:r>
              <a:rPr lang="en-US" dirty="0"/>
              <a:t>Back-End: JAVA with </a:t>
            </a:r>
            <a:r>
              <a:rPr lang="en-US" dirty="0" err="1"/>
              <a:t>MySql</a:t>
            </a:r>
            <a:endParaRPr lang="en-US" dirty="0"/>
          </a:p>
          <a:p>
            <a:pPr marL="0" indent="0">
              <a:buNone/>
            </a:pPr>
            <a:r>
              <a:rPr lang="en-US" dirty="0"/>
              <a:t>Server: Apache Tomcat</a:t>
            </a:r>
          </a:p>
          <a:p>
            <a:pPr marL="0" indent="0">
              <a:buNone/>
            </a:pPr>
            <a:r>
              <a:rPr lang="en-US" dirty="0"/>
              <a:t>Platform: Any compatible web browser like Google Chrome, Firefox,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9C6-A4E0-7934-F9A5-1AB314A8A824}"/>
              </a:ext>
            </a:extLst>
          </p:cNvPr>
          <p:cNvSpPr>
            <a:spLocks noGrp="1"/>
          </p:cNvSpPr>
          <p:nvPr>
            <p:ph type="title"/>
          </p:nvPr>
        </p:nvSpPr>
        <p:spPr/>
        <p:txBody>
          <a:bodyPr/>
          <a:lstStyle/>
          <a:p>
            <a:r>
              <a:rPr lang="en-US" dirty="0"/>
              <a:t>	Gantt Chart:</a:t>
            </a:r>
          </a:p>
        </p:txBody>
      </p:sp>
      <p:pic>
        <p:nvPicPr>
          <p:cNvPr id="5" name="Content Placeholder 4">
            <a:extLst>
              <a:ext uri="{FF2B5EF4-FFF2-40B4-BE49-F238E27FC236}">
                <a16:creationId xmlns:a16="http://schemas.microsoft.com/office/drawing/2014/main" id="{71081848-F17A-7983-6A47-2ACA50628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4143" y="1311729"/>
            <a:ext cx="9726386" cy="5181146"/>
          </a:xfrm>
        </p:spPr>
      </p:pic>
    </p:spTree>
    <p:extLst>
      <p:ext uri="{BB962C8B-B14F-4D97-AF65-F5344CB8AC3E}">
        <p14:creationId xmlns:p14="http://schemas.microsoft.com/office/powerpoint/2010/main" val="2164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Risk Management:</a:t>
            </a:r>
          </a:p>
        </p:txBody>
      </p:sp>
      <p:sp>
        <p:nvSpPr>
          <p:cNvPr id="3" name="Content Placeholder 2"/>
          <p:cNvSpPr>
            <a:spLocks noGrp="1"/>
          </p:cNvSpPr>
          <p:nvPr>
            <p:ph idx="1"/>
          </p:nvPr>
        </p:nvSpPr>
        <p:spPr>
          <a:xfrm>
            <a:off x="838200" y="1485265"/>
            <a:ext cx="10515600" cy="4692015"/>
          </a:xfrm>
        </p:spPr>
        <p:txBody>
          <a:bodyPr>
            <a:normAutofit fontScale="97500"/>
          </a:bodyPr>
          <a:lstStyle/>
          <a:p>
            <a:endParaRPr lang="en-US"/>
          </a:p>
          <a:p>
            <a:pPr marL="0" indent="0">
              <a:buNone/>
            </a:pPr>
            <a:r>
              <a:rPr lang="en-US"/>
              <a:t>1.Lacking the required skills required to perform certain tasks2. Developing application by group members at different timings leads to communication gap and delay in achieving the tasks.</a:t>
            </a:r>
          </a:p>
          <a:p>
            <a:pPr marL="0" indent="0">
              <a:buNone/>
            </a:pPr>
            <a:r>
              <a:rPr lang="en-US"/>
              <a:t>3.Difficulties in implementing the proper database design for the application.  </a:t>
            </a:r>
          </a:p>
          <a:p>
            <a:pPr marL="0" indent="0">
              <a:buNone/>
            </a:pPr>
            <a:r>
              <a:rPr lang="en-US"/>
              <a:t>4. Since the project involves five modules such as Admin, Doctor, User, Pharmacy therefore integration between these modules may involve some mistakes.</a:t>
            </a:r>
          </a:p>
          <a:p>
            <a:pPr marL="0" indent="0">
              <a:buNone/>
            </a:pPr>
            <a:r>
              <a:rPr lang="en-US"/>
              <a:t>5.As project will develop by group, references of the variables involved in different modules might be mistaken.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Team Members Roles:</a:t>
            </a:r>
          </a:p>
        </p:txBody>
      </p:sp>
      <p:sp>
        <p:nvSpPr>
          <p:cNvPr id="3" name="Content Placeholder 2"/>
          <p:cNvSpPr>
            <a:spLocks noGrp="1"/>
          </p:cNvSpPr>
          <p:nvPr>
            <p:ph idx="1"/>
          </p:nvPr>
        </p:nvSpPr>
        <p:spPr>
          <a:xfrm>
            <a:off x="838200" y="1517015"/>
            <a:ext cx="10515600" cy="4660265"/>
          </a:xfrm>
        </p:spPr>
        <p:txBody>
          <a:bodyPr>
            <a:normAutofit fontScale="82500" lnSpcReduction="10000"/>
          </a:bodyPr>
          <a:lstStyle/>
          <a:p>
            <a:pPr marL="0" indent="0">
              <a:buNone/>
            </a:pPr>
            <a:r>
              <a:rPr lang="en-US" b="1"/>
              <a:t>Sreeja Reddy</a:t>
            </a:r>
            <a:r>
              <a:rPr lang="en-IN" altLang="en-US"/>
              <a:t> - </a:t>
            </a:r>
            <a:r>
              <a:rPr lang="en-US"/>
              <a:t>Design of UI, Middle layer integration from backend to frontend and frontend to backend.</a:t>
            </a:r>
          </a:p>
          <a:p>
            <a:pPr marL="0" indent="0">
              <a:buNone/>
            </a:pPr>
            <a:r>
              <a:rPr lang="en-US" b="1"/>
              <a:t>Anirudh Reddy Gade</a:t>
            </a:r>
            <a:r>
              <a:rPr lang="en-IN" altLang="en-US"/>
              <a:t> - </a:t>
            </a:r>
            <a:r>
              <a:rPr lang="en-US"/>
              <a:t>Design of UI, Backend Integration and E-R diagrams.</a:t>
            </a:r>
          </a:p>
          <a:p>
            <a:pPr marL="0" indent="0">
              <a:buNone/>
            </a:pPr>
            <a:r>
              <a:rPr lang="en-US" b="1"/>
              <a:t>Vaishnavi Gawni</a:t>
            </a:r>
            <a:r>
              <a:rPr lang="en-IN" altLang="en-US"/>
              <a:t> - </a:t>
            </a:r>
            <a:r>
              <a:rPr lang="en-US"/>
              <a:t>Design of UI, Backend and Frontend, Scheduling meetings, PPT, Gantt Chart.</a:t>
            </a:r>
          </a:p>
          <a:p>
            <a:pPr marL="0" indent="0">
              <a:buNone/>
            </a:pPr>
            <a:r>
              <a:rPr lang="en-US" b="1"/>
              <a:t>Sai Vamsi Krishna Kadiyala</a:t>
            </a:r>
            <a:r>
              <a:rPr lang="en-IN" altLang="en-US"/>
              <a:t> - </a:t>
            </a:r>
            <a:r>
              <a:rPr lang="en-US"/>
              <a:t>Implementing UI Design, PPT, Creating Database table and Writing test files.</a:t>
            </a:r>
          </a:p>
          <a:p>
            <a:pPr marL="0" indent="0">
              <a:buNone/>
            </a:pPr>
            <a:r>
              <a:rPr lang="en-US" b="1"/>
              <a:t>Mukunda Priya</a:t>
            </a:r>
            <a:r>
              <a:rPr lang="en-IN" altLang="en-US"/>
              <a:t> - </a:t>
            </a:r>
            <a:r>
              <a:rPr lang="en-US"/>
              <a:t>Gathering required resources, Design of UI, UML diagrams creation.</a:t>
            </a:r>
          </a:p>
          <a:p>
            <a:pPr marL="0" indent="0">
              <a:buNone/>
            </a:pPr>
            <a:r>
              <a:rPr lang="en-US" b="1"/>
              <a:t>Vagdevi</a:t>
            </a:r>
            <a:r>
              <a:rPr lang="en-IN" altLang="en-US" b="1"/>
              <a:t> </a:t>
            </a:r>
            <a:r>
              <a:rPr lang="en-IN" altLang="en-US"/>
              <a:t>- </a:t>
            </a:r>
            <a:r>
              <a:rPr lang="en-US"/>
              <a:t>Design of UI, Backend Integration, Documentation and PPT</a:t>
            </a:r>
          </a:p>
          <a:p>
            <a:pPr marL="0" indent="0">
              <a:buNone/>
            </a:pPr>
            <a:r>
              <a:rPr lang="en-US" b="1"/>
              <a:t>Meghana Chowdary</a:t>
            </a:r>
            <a:r>
              <a:rPr lang="en-IN" altLang="en-US" b="1"/>
              <a:t> </a:t>
            </a:r>
            <a:r>
              <a:rPr lang="en-IN" altLang="en-US"/>
              <a:t>- </a:t>
            </a:r>
            <a:r>
              <a:rPr lang="en-US"/>
              <a:t>UI design, requirement specification, Testing, Documentation and UML diagrams. </a:t>
            </a:r>
          </a:p>
          <a:p>
            <a:pPr marL="0" indent="0">
              <a:buNone/>
            </a:pPr>
            <a:r>
              <a:rPr lang="en-US" b="1"/>
              <a:t>Manvitha Chowdary</a:t>
            </a:r>
            <a:r>
              <a:rPr lang="en-IN" altLang="en-US"/>
              <a:t> - </a:t>
            </a:r>
            <a:r>
              <a:rPr lang="en-US"/>
              <a:t>Testing, UML diagrams creation and Writing test files, Backend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5510"/>
          </a:xfrm>
        </p:spPr>
        <p:txBody>
          <a:bodyPr/>
          <a:lstStyle/>
          <a:p>
            <a:r>
              <a:rPr lang="en-IN" altLang="en-US" b="1"/>
              <a:t>Group Name</a:t>
            </a:r>
            <a:r>
              <a:rPr lang="en-IN" altLang="en-US"/>
              <a:t>: SoftwareEngineering5</a:t>
            </a:r>
          </a:p>
        </p:txBody>
      </p:sp>
      <p:sp>
        <p:nvSpPr>
          <p:cNvPr id="3" name="Content Placeholder 2"/>
          <p:cNvSpPr>
            <a:spLocks noGrp="1"/>
          </p:cNvSpPr>
          <p:nvPr>
            <p:ph idx="1"/>
          </p:nvPr>
        </p:nvSpPr>
        <p:spPr>
          <a:xfrm>
            <a:off x="838200" y="1439545"/>
            <a:ext cx="10515600" cy="4737735"/>
          </a:xfrm>
        </p:spPr>
        <p:txBody>
          <a:bodyPr>
            <a:normAutofit/>
          </a:bodyPr>
          <a:lstStyle/>
          <a:p>
            <a:pPr marL="0" indent="0">
              <a:buNone/>
            </a:pPr>
            <a:r>
              <a:rPr lang="en-IN" altLang="en-US" sz="3200" b="1">
                <a:sym typeface="+mn-ea"/>
              </a:rPr>
              <a:t>Group Members</a:t>
            </a:r>
            <a:r>
              <a:rPr lang="en-IN" altLang="en-US" b="1">
                <a:sym typeface="+mn-ea"/>
              </a:rPr>
              <a:t>:</a:t>
            </a:r>
          </a:p>
          <a:p>
            <a:pPr marL="514350" indent="-514350">
              <a:buAutoNum type="arabicPeriod"/>
            </a:pPr>
            <a:r>
              <a:rPr lang="en-IN" altLang="en-US">
                <a:sym typeface="+mn-ea"/>
              </a:rPr>
              <a:t>Manvitha Chowdary Bandi</a:t>
            </a:r>
            <a:endParaRPr lang="en-IN" altLang="en-US"/>
          </a:p>
          <a:p>
            <a:pPr marL="514350" indent="-514350">
              <a:buAutoNum type="arabicPeriod"/>
            </a:pPr>
            <a:r>
              <a:rPr lang="en-IN" altLang="en-US">
                <a:sym typeface="+mn-ea"/>
              </a:rPr>
              <a:t>Meghana Pentyala</a:t>
            </a:r>
            <a:endParaRPr lang="en-IN" altLang="en-US"/>
          </a:p>
          <a:p>
            <a:pPr marL="514350" indent="-514350">
              <a:buAutoNum type="arabicPeriod"/>
            </a:pPr>
            <a:r>
              <a:rPr lang="en-IN" altLang="en-US">
                <a:sym typeface="+mn-ea"/>
              </a:rPr>
              <a:t>Anirudh Reddy Gade</a:t>
            </a:r>
            <a:endParaRPr lang="en-IN" altLang="en-US"/>
          </a:p>
          <a:p>
            <a:pPr marL="514350" indent="-514350">
              <a:buAutoNum type="arabicPeriod"/>
            </a:pPr>
            <a:r>
              <a:rPr lang="en-IN" altLang="en-US">
                <a:sym typeface="+mn-ea"/>
              </a:rPr>
              <a:t>Vagdevi Gudapati</a:t>
            </a:r>
            <a:endParaRPr lang="en-IN" altLang="en-US"/>
          </a:p>
          <a:p>
            <a:pPr marL="514350" indent="-514350">
              <a:buAutoNum type="arabicPeriod"/>
            </a:pPr>
            <a:r>
              <a:rPr lang="en-IN" altLang="en-US">
                <a:sym typeface="+mn-ea"/>
              </a:rPr>
              <a:t>Sreeja Reddy Chiligireddy</a:t>
            </a:r>
            <a:endParaRPr lang="en-IN" altLang="en-US"/>
          </a:p>
          <a:p>
            <a:pPr marL="514350" indent="-514350">
              <a:buAutoNum type="arabicPeriod"/>
            </a:pPr>
            <a:r>
              <a:rPr lang="en-IN" altLang="en-US">
                <a:sym typeface="+mn-ea"/>
              </a:rPr>
              <a:t>Mukunda priya Rachamalla</a:t>
            </a:r>
            <a:endParaRPr lang="en-IN" altLang="en-US"/>
          </a:p>
          <a:p>
            <a:pPr marL="514350" indent="-514350">
              <a:buAutoNum type="arabicPeriod"/>
            </a:pPr>
            <a:r>
              <a:rPr lang="en-IN" altLang="en-US">
                <a:sym typeface="+mn-ea"/>
              </a:rPr>
              <a:t>Sai Vamsi Krishna Kadiyala</a:t>
            </a:r>
            <a:endParaRPr lang="en-IN" altLang="en-US"/>
          </a:p>
          <a:p>
            <a:pPr marL="514350" indent="-514350">
              <a:buAutoNum type="arabicPeriod"/>
            </a:pPr>
            <a:r>
              <a:rPr lang="en-IN" altLang="en-US">
                <a:sym typeface="+mn-ea"/>
              </a:rPr>
              <a:t>Vaishnavi Gawni</a:t>
            </a:r>
            <a:endParaRPr lang="en-IN" altLang="en-US"/>
          </a:p>
          <a:p>
            <a:pPr marL="514350" indent="-514350">
              <a:buAutoNum type="arabicPeriod"/>
            </a:pP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Project Description</a:t>
            </a:r>
            <a:r>
              <a:rPr lang="en-IN" altLang="en-US"/>
              <a:t>:</a:t>
            </a:r>
          </a:p>
        </p:txBody>
      </p:sp>
      <p:sp>
        <p:nvSpPr>
          <p:cNvPr id="3" name="Content Placeholder 2"/>
          <p:cNvSpPr>
            <a:spLocks noGrp="1"/>
          </p:cNvSpPr>
          <p:nvPr>
            <p:ph idx="1"/>
          </p:nvPr>
        </p:nvSpPr>
        <p:spPr>
          <a:xfrm>
            <a:off x="838200" y="1454785"/>
            <a:ext cx="10515600" cy="5139055"/>
          </a:xfrm>
        </p:spPr>
        <p:txBody>
          <a:bodyPr>
            <a:normAutofit fontScale="97500" lnSpcReduction="10000"/>
          </a:bodyPr>
          <a:lstStyle/>
          <a:p>
            <a:pPr marL="0" indent="0">
              <a:buNone/>
            </a:pPr>
            <a:r>
              <a:rPr lang="en-US" sz="2665"/>
              <a:t>Online Doctor Appointment and Consultation System is a web application used by doctors, users and pharmacies. Doctors can register in this website and post their profile such as expertization, experience, address, timings, fee details etc. This web site allows the users to book an appointment for consultation online or offline for a doctor regarding their health problems. Users after selection of a doctor in the web site the system ask the consultation fee and the payment will be performed online which is transferred to the doctors account.  If the consultation is online then the doctor after consultation sends medicine prescription to the user account in the website and users can directly send same prescription of medicine to the pharmacies who already registered in the website which are nearest to user and pharmacies delivers medicines to the user door steps. This project Online Doctor Appointment and Consultation System aims to develop an application which simplifies the work and time of doctors, users and pharmacies.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Modules In Project:</a:t>
            </a:r>
          </a:p>
        </p:txBody>
      </p:sp>
      <p:sp>
        <p:nvSpPr>
          <p:cNvPr id="3" name="Content Placeholder 2"/>
          <p:cNvSpPr>
            <a:spLocks noGrp="1"/>
          </p:cNvSpPr>
          <p:nvPr>
            <p:ph idx="1"/>
          </p:nvPr>
        </p:nvSpPr>
        <p:spPr>
          <a:xfrm>
            <a:off x="838200" y="1840865"/>
            <a:ext cx="10515600" cy="4351338"/>
          </a:xfrm>
        </p:spPr>
        <p:txBody>
          <a:bodyPr/>
          <a:lstStyle/>
          <a:p>
            <a:pPr marL="514350" indent="-514350">
              <a:buAutoNum type="arabicPeriod"/>
            </a:pPr>
            <a:r>
              <a:rPr lang="en-IN" altLang="en-US"/>
              <a:t>Administration</a:t>
            </a:r>
          </a:p>
          <a:p>
            <a:pPr marL="514350" indent="-514350">
              <a:buAutoNum type="arabicPeriod"/>
            </a:pPr>
            <a:r>
              <a:rPr lang="en-IN" altLang="en-US"/>
              <a:t>Doctor</a:t>
            </a:r>
          </a:p>
          <a:p>
            <a:pPr marL="514350" indent="-514350">
              <a:buAutoNum type="arabicPeriod"/>
            </a:pPr>
            <a:r>
              <a:rPr lang="en-IN" altLang="en-US"/>
              <a:t>User</a:t>
            </a:r>
          </a:p>
          <a:p>
            <a:pPr marL="514350" indent="-514350">
              <a:buAutoNum type="arabicPeriod"/>
            </a:pPr>
            <a:r>
              <a:rPr lang="en-IN" altLang="en-US"/>
              <a:t>Pharmacy</a:t>
            </a:r>
          </a:p>
          <a:p>
            <a:pPr marL="514350" indent="-514350">
              <a:buAutoNum type="arabicPeriod"/>
            </a:pPr>
            <a:r>
              <a:rPr lang="en-IN" altLang="en-US"/>
              <a:t>Payment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Administration</a:t>
            </a:r>
            <a:r>
              <a:rPr lang="en-IN" altLang="en-US"/>
              <a:t>:</a:t>
            </a:r>
          </a:p>
        </p:txBody>
      </p:sp>
      <p:sp>
        <p:nvSpPr>
          <p:cNvPr id="3" name="Content Placeholder 2"/>
          <p:cNvSpPr>
            <a:spLocks noGrp="1"/>
          </p:cNvSpPr>
          <p:nvPr>
            <p:ph idx="1"/>
          </p:nvPr>
        </p:nvSpPr>
        <p:spPr/>
        <p:txBody>
          <a:bodyPr/>
          <a:lstStyle/>
          <a:p>
            <a:pPr marL="0" indent="0">
              <a:buNone/>
            </a:pPr>
            <a:r>
              <a:rPr lang="en-US"/>
              <a:t>Administrator is authorized person who manages data in the website. Admin verifies the profiles of doctors and activates the accounts to visible to users. He also receives feedbacks from users and doctors and updates the website time to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Doctor</a:t>
            </a:r>
            <a:r>
              <a:rPr lang="en-IN" altLang="en-US"/>
              <a:t>:</a:t>
            </a:r>
          </a:p>
        </p:txBody>
      </p:sp>
      <p:sp>
        <p:nvSpPr>
          <p:cNvPr id="3" name="Content Placeholder 2"/>
          <p:cNvSpPr>
            <a:spLocks noGrp="1"/>
          </p:cNvSpPr>
          <p:nvPr>
            <p:ph idx="1"/>
          </p:nvPr>
        </p:nvSpPr>
        <p:spPr/>
        <p:txBody>
          <a:bodyPr/>
          <a:lstStyle/>
          <a:p>
            <a:pPr marL="0" indent="0">
              <a:buNone/>
            </a:pPr>
            <a:r>
              <a:rPr lang="en-US"/>
              <a:t>This module allows doctors to register in the website and after account activation from admin he can post consultation timings, fee details etc. Doctor after discussing with the user/patient, he post prescription of medicines.  Doctor can view the payment details of the day or week or month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User</a:t>
            </a:r>
            <a:r>
              <a:rPr lang="en-IN" altLang="en-US"/>
              <a:t>:</a:t>
            </a:r>
          </a:p>
        </p:txBody>
      </p:sp>
      <p:sp>
        <p:nvSpPr>
          <p:cNvPr id="3" name="Content Placeholder 2"/>
          <p:cNvSpPr>
            <a:spLocks noGrp="1"/>
          </p:cNvSpPr>
          <p:nvPr>
            <p:ph idx="1"/>
          </p:nvPr>
        </p:nvSpPr>
        <p:spPr/>
        <p:txBody>
          <a:bodyPr/>
          <a:lstStyle/>
          <a:p>
            <a:pPr marL="0" indent="0">
              <a:buNone/>
            </a:pPr>
            <a:r>
              <a:rPr lang="en-US"/>
              <a:t>User module allows the user (patient) to register in the website and provides searching of doctors of their choice and allows to book an appointment.  This module allows user to pay consultation fee to doctor online and transaction will be completed on the spot. User can download the prescription send by doctor and the same can be forwarded to pharmacies to get medicine to their door steps.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Pharmacy</a:t>
            </a:r>
            <a:r>
              <a:rPr lang="en-IN" altLang="en-US"/>
              <a:t>:</a:t>
            </a:r>
          </a:p>
        </p:txBody>
      </p:sp>
      <p:sp>
        <p:nvSpPr>
          <p:cNvPr id="3" name="Content Placeholder 2"/>
          <p:cNvSpPr>
            <a:spLocks noGrp="1"/>
          </p:cNvSpPr>
          <p:nvPr>
            <p:ph idx="1"/>
          </p:nvPr>
        </p:nvSpPr>
        <p:spPr/>
        <p:txBody>
          <a:bodyPr/>
          <a:lstStyle/>
          <a:p>
            <a:pPr marL="0" indent="0">
              <a:buNone/>
            </a:pPr>
            <a:r>
              <a:rPr lang="en-US"/>
              <a:t>In this module, a pharmacy register in this website and takes order of medicines from users and delivers the same at the users door steps.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Payment</a:t>
            </a:r>
            <a:r>
              <a:rPr lang="en-IN" altLang="en-US"/>
              <a:t>:</a:t>
            </a:r>
          </a:p>
        </p:txBody>
      </p:sp>
      <p:sp>
        <p:nvSpPr>
          <p:cNvPr id="3" name="Content Placeholder 2"/>
          <p:cNvSpPr>
            <a:spLocks noGrp="1"/>
          </p:cNvSpPr>
          <p:nvPr>
            <p:ph idx="1"/>
          </p:nvPr>
        </p:nvSpPr>
        <p:spPr/>
        <p:txBody>
          <a:bodyPr/>
          <a:lstStyle/>
          <a:p>
            <a:r>
              <a:rPr lang="en-US"/>
              <a:t>In this module user pays consultation fee to doctor online which is immediately transferred from user account to doctor account.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746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Online Doctor Appointment and Consultation System</vt:lpstr>
      <vt:lpstr>Group Name: SoftwareEngineering5</vt:lpstr>
      <vt:lpstr>Project Description:</vt:lpstr>
      <vt:lpstr>Modules In Project:</vt:lpstr>
      <vt:lpstr>Administration:</vt:lpstr>
      <vt:lpstr>Doctor:</vt:lpstr>
      <vt:lpstr>User:</vt:lpstr>
      <vt:lpstr>Pharmacy:</vt:lpstr>
      <vt:lpstr>Payment:</vt:lpstr>
      <vt:lpstr>System Requirements:</vt:lpstr>
      <vt:lpstr> Gantt Chart:</vt:lpstr>
      <vt:lpstr>Risk Management:</vt:lpstr>
      <vt:lpstr>Team Members Roles: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Appointment and Consultation System</dc:title>
  <dc:creator/>
  <cp:lastModifiedBy>Sreeja</cp:lastModifiedBy>
  <cp:revision>6</cp:revision>
  <dcterms:created xsi:type="dcterms:W3CDTF">2022-09-20T00:21:19Z</dcterms:created>
  <dcterms:modified xsi:type="dcterms:W3CDTF">2022-09-20T02:22:31Z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59F22BEC37AC439FA3502D0BAD53CA54</vt:lpwstr>
  </property>
  <property fmtid="{D5CDD505-2E9C-101B-9397-08002B2CF9AE}" pid="3" name="KSOProductBuildVer">
    <vt:lpwstr>1033-11.2.0.11306</vt:lpwstr>
  </property>
</Properties>
</file>