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62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8B9-DF56-4193-823D-06CCCD84DC17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10B1-E39D-4BD3-B1CF-80D2BF9F8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971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8B9-DF56-4193-823D-06CCCD84DC17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10B1-E39D-4BD3-B1CF-80D2BF9F8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607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8B9-DF56-4193-823D-06CCCD84DC17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10B1-E39D-4BD3-B1CF-80D2BF9F8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20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8B9-DF56-4193-823D-06CCCD84DC17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10B1-E39D-4BD3-B1CF-80D2BF9F8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902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8B9-DF56-4193-823D-06CCCD84DC17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10B1-E39D-4BD3-B1CF-80D2BF9F8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933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8B9-DF56-4193-823D-06CCCD84DC17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10B1-E39D-4BD3-B1CF-80D2BF9F8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441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8B9-DF56-4193-823D-06CCCD84DC17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10B1-E39D-4BD3-B1CF-80D2BF9F8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943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8B9-DF56-4193-823D-06CCCD84DC17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10B1-E39D-4BD3-B1CF-80D2BF9F8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03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8B9-DF56-4193-823D-06CCCD84DC17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10B1-E39D-4BD3-B1CF-80D2BF9F8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492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8B9-DF56-4193-823D-06CCCD84DC17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10B1-E39D-4BD3-B1CF-80D2BF9F8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956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8B9-DF56-4193-823D-06CCCD84DC17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10B1-E39D-4BD3-B1CF-80D2BF9F8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90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58B9-DF56-4193-823D-06CCCD84DC17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110B1-E39D-4BD3-B1CF-80D2BF9F8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090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8740" y="414067"/>
            <a:ext cx="11360988" cy="5849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6871"/>
            <a:ext cx="12192000" cy="678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686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6871"/>
            <a:ext cx="12192000" cy="678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270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9247"/>
            <a:ext cx="12192000" cy="67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533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33" y="220199"/>
            <a:ext cx="11330630" cy="6322524"/>
          </a:xfrm>
        </p:spPr>
      </p:pic>
    </p:spTree>
    <p:extLst>
      <p:ext uri="{BB962C8B-B14F-4D97-AF65-F5344CB8AC3E}">
        <p14:creationId xmlns:p14="http://schemas.microsoft.com/office/powerpoint/2010/main" xmlns="" val="77073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Dileep Reddy</dc:creator>
  <cp:lastModifiedBy>Admin</cp:lastModifiedBy>
  <cp:revision>6</cp:revision>
  <dcterms:created xsi:type="dcterms:W3CDTF">2020-03-26T04:43:29Z</dcterms:created>
  <dcterms:modified xsi:type="dcterms:W3CDTF">2020-03-26T08:50:35Z</dcterms:modified>
</cp:coreProperties>
</file>