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58B9-DF56-4193-823D-06CCCD84DC1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10B1-E39D-4BD3-B1CF-80D2BF9F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1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1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0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47"/>
            <a:ext cx="12192000" cy="6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" y="220199"/>
            <a:ext cx="11330630" cy="6322524"/>
          </a:xfrm>
        </p:spPr>
      </p:pic>
    </p:spTree>
    <p:extLst>
      <p:ext uri="{BB962C8B-B14F-4D97-AF65-F5344CB8AC3E}">
        <p14:creationId xmlns:p14="http://schemas.microsoft.com/office/powerpoint/2010/main" val="7707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 Reddy</dc:creator>
  <cp:lastModifiedBy>Dileep Reddy</cp:lastModifiedBy>
  <cp:revision>5</cp:revision>
  <dcterms:created xsi:type="dcterms:W3CDTF">2020-03-26T04:43:29Z</dcterms:created>
  <dcterms:modified xsi:type="dcterms:W3CDTF">2020-03-26T08:10:26Z</dcterms:modified>
</cp:coreProperties>
</file>