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57" r:id="rId5"/>
    <p:sldId id="258" r:id="rId6"/>
    <p:sldId id="259" r:id="rId7"/>
    <p:sldId id="260" r:id="rId8"/>
    <p:sldId id="261" r:id="rId9"/>
    <p:sldId id="262" r:id="rId10"/>
    <p:sldId id="263" r:id="rId11"/>
    <p:sldId id="264" r:id="rId12"/>
    <p:sldId id="265" r:id="rId13"/>
    <p:sldId id="266"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5809D2-6140-4C2B-AE59-474EAA975861}"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7888B-8EAB-4C34-9D72-6E4346575C9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809D2-6140-4C2B-AE59-474EAA975861}"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7888B-8EAB-4C34-9D72-6E4346575C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809D2-6140-4C2B-AE59-474EAA975861}"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7888B-8EAB-4C34-9D72-6E4346575C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809D2-6140-4C2B-AE59-474EAA975861}"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7888B-8EAB-4C34-9D72-6E4346575C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5809D2-6140-4C2B-AE59-474EAA975861}"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7888B-8EAB-4C34-9D72-6E4346575C9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5809D2-6140-4C2B-AE59-474EAA975861}" type="datetimeFigureOut">
              <a:rPr lang="en-US" smtClean="0"/>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7888B-8EAB-4C34-9D72-6E4346575C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5809D2-6140-4C2B-AE59-474EAA975861}" type="datetimeFigureOut">
              <a:rPr lang="en-US" smtClean="0"/>
              <a:t>3/25/2020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17888B-8EAB-4C34-9D72-6E4346575C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5809D2-6140-4C2B-AE59-474EAA975861}" type="datetimeFigureOut">
              <a:rPr lang="en-US" smtClean="0"/>
              <a:t>3/25/2020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17888B-8EAB-4C34-9D72-6E4346575C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809D2-6140-4C2B-AE59-474EAA975861}" type="datetimeFigureOut">
              <a:rPr lang="en-US" smtClean="0"/>
              <a:t>3/25/2020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17888B-8EAB-4C34-9D72-6E4346575C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809D2-6140-4C2B-AE59-474EAA975861}" type="datetimeFigureOut">
              <a:rPr lang="en-US" smtClean="0"/>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7888B-8EAB-4C34-9D72-6E4346575C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809D2-6140-4C2B-AE59-474EAA975861}" type="datetimeFigureOut">
              <a:rPr lang="en-US" smtClean="0"/>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7888B-8EAB-4C34-9D72-6E4346575C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809D2-6140-4C2B-AE59-474EAA975861}" type="datetimeFigureOut">
              <a:rPr lang="en-US" smtClean="0"/>
              <a:t>3/25/2020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7888B-8EAB-4C34-9D72-6E4346575C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mage4.slideserve.com/8054779/till-date-five-stable-versions-of-angular-l.jpg" TargetMode="External"/><Relationship Id="rId2" Type="http://schemas.openxmlformats.org/officeDocument/2006/relationships/hyperlink" Target="https://image4.slideserve.com/8054779/curious-about-angular-framework-s-latest-version-l.jpg" TargetMode="External"/><Relationship Id="rId1" Type="http://schemas.openxmlformats.org/officeDocument/2006/relationships/slideLayout" Target="../slideLayouts/slideLayout2.xml"/><Relationship Id="rId4" Type="http://schemas.openxmlformats.org/officeDocument/2006/relationships/hyperlink" Target="https://image4.slideserve.com/8054779/the-beta-version-of-angular-7-was-released-l.jpg"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image4.slideserve.com/8054779/ng-update-and-ng-add-l.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mage4.slideserve.com/8054779/angular-elements-l.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org/TR/css-transitions-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7</a:t>
            </a:r>
            <a:endParaRPr lang="en-US" dirty="0"/>
          </a:p>
        </p:txBody>
      </p:sp>
      <p:sp>
        <p:nvSpPr>
          <p:cNvPr id="3" name="Subtitle 2"/>
          <p:cNvSpPr>
            <a:spLocks noGrp="1"/>
          </p:cNvSpPr>
          <p:nvPr>
            <p:ph type="subTitle" idx="1"/>
          </p:nvPr>
        </p:nvSpPr>
        <p:spPr/>
        <p:txBody>
          <a:bodyPr/>
          <a:lstStyle/>
          <a:p>
            <a:r>
              <a:rPr lang="en-US" dirty="0" smtClean="0"/>
              <a:t>Features of angular 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a:t>
            </a:r>
            <a:r>
              <a:rPr lang="en-US" b="1" dirty="0"/>
              <a:t>&lt;mat-checkbox&gt;</a:t>
            </a:r>
            <a:r>
              <a:rPr lang="en-US" dirty="0"/>
              <a:t>, an Angular Directive, is used as a enhanced checkbox with material design styling and animation capabilities</a:t>
            </a:r>
            <a:r>
              <a:rPr lang="en-US" dirty="0" smtClean="0"/>
              <a:t>.</a:t>
            </a:r>
          </a:p>
          <a:p>
            <a:r>
              <a:rPr lang="en-US" dirty="0"/>
              <a:t>The </a:t>
            </a:r>
            <a:r>
              <a:rPr lang="en-US" b="1" dirty="0"/>
              <a:t>&lt;mat-</a:t>
            </a:r>
            <a:r>
              <a:rPr lang="en-US" b="1" dirty="0" err="1"/>
              <a:t>datepicker</a:t>
            </a:r>
            <a:r>
              <a:rPr lang="en-US" b="1" dirty="0"/>
              <a:t>&gt;</a:t>
            </a:r>
            <a:r>
              <a:rPr lang="en-US" dirty="0"/>
              <a:t>, an Angular Directive, is used to create a </a:t>
            </a:r>
            <a:r>
              <a:rPr lang="en-US" dirty="0" err="1"/>
              <a:t>datepicker</a:t>
            </a:r>
            <a:r>
              <a:rPr lang="en-US" dirty="0"/>
              <a:t> control using which date can be selected from a calendar or can be input directly using input box.</a:t>
            </a:r>
          </a:p>
          <a:p>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a:t>
            </a:r>
            <a:r>
              <a:rPr lang="en-US" b="1" dirty="0"/>
              <a:t>&lt;mat-form-field&gt;</a:t>
            </a:r>
            <a:r>
              <a:rPr lang="en-US" dirty="0"/>
              <a:t>, an Angular Directive, is used to create a wrapper over angular components and is used to apply text styles like underline, bold, hints etc.</a:t>
            </a:r>
          </a:p>
          <a:p>
            <a:r>
              <a:rPr lang="en-US" dirty="0"/>
              <a:t>Following angular component can be used within </a:t>
            </a:r>
            <a:r>
              <a:rPr lang="en-US" b="1" dirty="0"/>
              <a:t>&lt;mat-form-field&gt;</a:t>
            </a:r>
            <a:r>
              <a:rPr lang="en-US" dirty="0"/>
              <a:t>.</a:t>
            </a:r>
          </a:p>
          <a:p>
            <a:r>
              <a:rPr lang="en-US" dirty="0"/>
              <a:t>&lt;input </a:t>
            </a:r>
            <a:r>
              <a:rPr lang="en-US" dirty="0" err="1"/>
              <a:t>matNativeControl</a:t>
            </a:r>
            <a:r>
              <a:rPr lang="en-US" dirty="0"/>
              <a:t>&gt;</a:t>
            </a:r>
          </a:p>
          <a:p>
            <a:r>
              <a:rPr lang="en-US" dirty="0"/>
              <a:t>&lt;</a:t>
            </a:r>
            <a:r>
              <a:rPr lang="en-US" dirty="0" err="1"/>
              <a:t>textarea</a:t>
            </a:r>
            <a:r>
              <a:rPr lang="en-US" dirty="0"/>
              <a:t> </a:t>
            </a:r>
            <a:r>
              <a:rPr lang="en-US" dirty="0" err="1"/>
              <a:t>matNativeControl</a:t>
            </a:r>
            <a:r>
              <a:rPr lang="en-US" dirty="0"/>
              <a:t>&gt;</a:t>
            </a:r>
          </a:p>
          <a:p>
            <a:r>
              <a:rPr lang="en-US" dirty="0"/>
              <a:t>&lt;select </a:t>
            </a:r>
            <a:r>
              <a:rPr lang="en-US" dirty="0" err="1"/>
              <a:t>matNativeControl</a:t>
            </a:r>
            <a:r>
              <a:rPr lang="en-US" dirty="0"/>
              <a:t>&gt;</a:t>
            </a:r>
          </a:p>
          <a:p>
            <a:r>
              <a:rPr lang="en-US" dirty="0"/>
              <a:t>&lt;mat-select&gt;</a:t>
            </a:r>
          </a:p>
          <a:p>
            <a:r>
              <a:rPr lang="en-US" dirty="0"/>
              <a:t>&lt;mat-chip-list&gt;</a:t>
            </a:r>
          </a:p>
          <a:p>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The </a:t>
            </a:r>
            <a:r>
              <a:rPr lang="en-US" b="1" dirty="0"/>
              <a:t>&lt;mat-</a:t>
            </a:r>
            <a:r>
              <a:rPr lang="en-US" b="1" dirty="0" err="1"/>
              <a:t>radiobutton</a:t>
            </a:r>
            <a:r>
              <a:rPr lang="en-US" b="1" dirty="0"/>
              <a:t>&gt;</a:t>
            </a:r>
            <a:r>
              <a:rPr lang="en-US" dirty="0"/>
              <a:t>, an Angular Directive, is used for &lt;input type="radio"&gt; for enhance material design based styling..</a:t>
            </a:r>
          </a:p>
          <a:p>
            <a:r>
              <a:rPr lang="en-US" dirty="0"/>
              <a:t>The </a:t>
            </a:r>
            <a:r>
              <a:rPr lang="en-US" b="1" dirty="0"/>
              <a:t>&lt;mat-select&gt;</a:t>
            </a:r>
            <a:r>
              <a:rPr lang="en-US" dirty="0"/>
              <a:t>, an Angular Directive, is used for &lt;select&gt; for enhance material design based styling..</a:t>
            </a:r>
          </a:p>
          <a:p>
            <a:r>
              <a:rPr lang="en-US" dirty="0"/>
              <a:t>The </a:t>
            </a:r>
            <a:r>
              <a:rPr lang="en-US" b="1" dirty="0"/>
              <a:t>&lt;mat-slide-toggle&gt;</a:t>
            </a:r>
            <a:r>
              <a:rPr lang="en-US" dirty="0"/>
              <a:t>, an Angular Directive, is used as a on/off switch with material design styling and animation capabilities</a:t>
            </a:r>
            <a:r>
              <a:rPr lang="en-US" dirty="0" smtClean="0"/>
              <a:t>.</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Animations add a lot of interaction between the html elements. Animation was available with Angular 2, from Angular 4 onwards animation is no more a part of the @angular/core library, but is a separate package that needs to be imported in </a:t>
            </a:r>
            <a:r>
              <a:rPr lang="en-IN" dirty="0" err="1" smtClean="0">
                <a:latin typeface="Times New Roman" pitchFamily="18" charset="0"/>
                <a:cs typeface="Times New Roman" pitchFamily="18" charset="0"/>
              </a:rPr>
              <a:t>app.module.ts</a:t>
            </a:r>
            <a:r>
              <a:rPr lang="en-IN" dirty="0" smtClean="0"/>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Materials offer a lot of built-in modules for your project. Features such as </a:t>
            </a:r>
            <a:r>
              <a:rPr lang="en-IN" dirty="0" err="1" smtClean="0"/>
              <a:t>autocomplete</a:t>
            </a:r>
            <a:r>
              <a:rPr lang="en-IN" dirty="0" smtClean="0"/>
              <a:t>, </a:t>
            </a:r>
            <a:r>
              <a:rPr lang="en-IN" dirty="0" err="1" smtClean="0"/>
              <a:t>datepicker</a:t>
            </a:r>
            <a:r>
              <a:rPr lang="en-IN" dirty="0" smtClean="0"/>
              <a:t>, slider, menus, grids, and toolbar are available for use with materials in Angular 7.</a:t>
            </a:r>
          </a:p>
          <a:p>
            <a:r>
              <a:rPr lang="en-IN" dirty="0" smtClean="0"/>
              <a:t>To use materials, we need to import the package. Angular 2 also has all the above features but they are available as part of the </a:t>
            </a:r>
            <a:r>
              <a:rPr lang="en-IN" b="1" dirty="0" smtClean="0"/>
              <a:t>@angular/core module</a:t>
            </a:r>
            <a:r>
              <a:rPr lang="en-IN" dirty="0" smtClean="0"/>
              <a:t>. From Angular 4, Materials module has been made available with a separate module @angular/materials. This helps the user to import only the required materials in their project.</a:t>
            </a:r>
          </a:p>
          <a:p>
            <a:r>
              <a:rPr lang="en-IN" dirty="0" smtClean="0"/>
              <a:t>Following is the command to add materials to your project −</a:t>
            </a:r>
          </a:p>
          <a:p>
            <a:endParaRPr lang="en-IN"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603536" y="2971800"/>
            <a:ext cx="4254464" cy="192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2463667" y="1828800"/>
            <a:ext cx="4013334" cy="369332"/>
          </a:xfrm>
          <a:prstGeom prst="rect">
            <a:avLst/>
          </a:prstGeom>
        </p:spPr>
        <p:txBody>
          <a:bodyPr wrap="square">
            <a:spAutoFit/>
          </a:bodyPr>
          <a:lstStyle/>
          <a:p>
            <a:r>
              <a:rPr lang="en-IN" dirty="0" smtClean="0"/>
              <a:t>The </a:t>
            </a:r>
            <a:r>
              <a:rPr lang="en-IN" dirty="0" err="1" smtClean="0"/>
              <a:t>app.component.ts</a:t>
            </a:r>
            <a:r>
              <a:rPr lang="en-IN" dirty="0" smtClean="0"/>
              <a:t> is as shown below </a:t>
            </a:r>
            <a:endParaRPr lang="en-I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a:lnSpc>
                <a:spcPct val="150000"/>
              </a:lnSpc>
              <a:buClrTx/>
              <a:buFont typeface="Wingdings" pitchFamily="2" charset="2"/>
              <a:buChar char="Ø"/>
            </a:pPr>
            <a:r>
              <a:rPr lang="en-IN" dirty="0" smtClean="0"/>
              <a:t> </a:t>
            </a:r>
            <a:r>
              <a:rPr lang="en-IN" dirty="0" smtClean="0">
                <a:latin typeface="Times New Roman" pitchFamily="18" charset="0"/>
                <a:cs typeface="Times New Roman" pitchFamily="18" charset="0"/>
              </a:rPr>
              <a:t>Features of Angular 7</a:t>
            </a:r>
          </a:p>
          <a:p>
            <a:pPr>
              <a:lnSpc>
                <a:spcPct val="150000"/>
              </a:lnSpc>
              <a:buClrTx/>
              <a:buFont typeface="Wingdings" pitchFamily="2" charset="2"/>
              <a:buChar char="Ø"/>
            </a:pPr>
            <a:r>
              <a:rPr lang="en-IN" dirty="0" smtClean="0">
                <a:latin typeface="Times New Roman" pitchFamily="18" charset="0"/>
                <a:cs typeface="Times New Roman" pitchFamily="18" charset="0"/>
              </a:rPr>
              <a:t>Animation</a:t>
            </a:r>
          </a:p>
          <a:p>
            <a:pPr>
              <a:lnSpc>
                <a:spcPct val="150000"/>
              </a:lnSpc>
              <a:buClrTx/>
              <a:buFont typeface="Wingdings" pitchFamily="2" charset="2"/>
              <a:buChar char="Ø"/>
            </a:pPr>
            <a:r>
              <a:rPr lang="en-IN" dirty="0" smtClean="0">
                <a:latin typeface="Times New Roman" pitchFamily="18" charset="0"/>
                <a:cs typeface="Times New Roman" pitchFamily="18" charset="0"/>
              </a:rPr>
              <a:t>Material</a:t>
            </a:r>
          </a:p>
          <a:p>
            <a:pPr>
              <a:lnSpc>
                <a:spcPct val="150000"/>
              </a:lnSpc>
              <a:buClrTx/>
              <a:buFont typeface="Wingdings" pitchFamily="2" charset="2"/>
              <a:buChar char="Ø"/>
            </a:pPr>
            <a:r>
              <a:rPr lang="en-IN" dirty="0" smtClean="0">
                <a:latin typeface="Times New Roman" pitchFamily="18" charset="0"/>
                <a:cs typeface="Times New Roman" pitchFamily="18" charset="0"/>
              </a:rPr>
              <a:t>Guards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Angular is a framework to build a web application, which is becoming popular because of its unique features and ease to build an application. Angular 7 is an open source framework developed by Google. It completely relies on HTML and JavaScript. It converts a static HTML page into dynamic HTML page.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endParaRPr lang="en-US" dirty="0"/>
          </a:p>
          <a:p>
            <a:r>
              <a:rPr lang="en-US" b="1" dirty="0">
                <a:hlinkClick r:id="rId2" tooltip="curious about angular framework s latest version"/>
              </a:rPr>
              <a:t>Curious about Angular framework’s latest version? We have</a:t>
            </a:r>
            <a:r>
              <a:rPr lang="en-US" dirty="0"/>
              <a:t> got all the big details about Angular 7 right here! Angular is undoubtedly one of the most popular JavaScript frameworks used to build web and mobile applications. It was released by Google in 2010 and received a warm acknowledgement from the development community.</a:t>
            </a:r>
          </a:p>
          <a:p>
            <a:r>
              <a:rPr lang="en-US" b="1" dirty="0">
                <a:hlinkClick r:id="rId3" tooltip="till date five stable versions of angular"/>
              </a:rPr>
              <a:t>Till date, five stable versions of Angular framework are</a:t>
            </a:r>
            <a:r>
              <a:rPr lang="en-US" dirty="0"/>
              <a:t> released – Angular 1 (also known as Angular JS), followed by Angular 2 and Angular 4 succeeded by Angular framework’s version 5 and 6. The release of Angular framework’s version 3 was skipped by Google as there were some issues with the modules.</a:t>
            </a:r>
          </a:p>
          <a:p>
            <a:r>
              <a:rPr lang="en-US" b="1" dirty="0">
                <a:hlinkClick r:id="rId4" tooltip="the beta version of angular 7 was released"/>
              </a:rPr>
              <a:t>The beta version of Angular 7 was released earlier this</a:t>
            </a:r>
            <a:r>
              <a:rPr lang="en-US" dirty="0"/>
              <a:t> year, in the month of August. Its stable version is all set to be released this month. So what’s new in Angular 7? Let’s find out. The current stable version of Angular framework, Angular 6, was the first major release from Google this year. So, before jumping to the details of Angular 7, let’s see some of the new features that were introduced in version 6.</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err="1">
                <a:hlinkClick r:id="rId2" tooltip="ng update and ng add"/>
              </a:rPr>
              <a:t>ng</a:t>
            </a:r>
            <a:r>
              <a:rPr lang="en-US" b="1" dirty="0">
                <a:hlinkClick r:id="rId2" tooltip="ng update and ng add"/>
              </a:rPr>
              <a:t> update and </a:t>
            </a:r>
            <a:r>
              <a:rPr lang="en-US" b="1" dirty="0" err="1">
                <a:hlinkClick r:id="rId2" tooltip="ng update and ng add"/>
              </a:rPr>
              <a:t>ng</a:t>
            </a:r>
            <a:r>
              <a:rPr lang="en-US" b="1" dirty="0">
                <a:hlinkClick r:id="rId2" tooltip="ng update and ng add"/>
              </a:rPr>
              <a:t> add</a:t>
            </a:r>
            <a:r>
              <a:rPr lang="en-US" dirty="0"/>
              <a:t> The sixth version introduced two major new commands, update and add, in Angular CLI. With ‘</a:t>
            </a:r>
            <a:r>
              <a:rPr lang="en-US" dirty="0" err="1"/>
              <a:t>ng</a:t>
            </a:r>
            <a:r>
              <a:rPr lang="en-US" dirty="0"/>
              <a:t> update’ command, project dependencies are updated to their latest versions. Similar to </a:t>
            </a:r>
            <a:r>
              <a:rPr lang="en-US" dirty="0" err="1"/>
              <a:t>ng</a:t>
            </a:r>
            <a:r>
              <a:rPr lang="en-US" dirty="0"/>
              <a:t> update command, the ‘</a:t>
            </a:r>
            <a:r>
              <a:rPr lang="en-US" dirty="0" err="1"/>
              <a:t>ng</a:t>
            </a:r>
            <a:r>
              <a:rPr lang="en-US" dirty="0"/>
              <a:t> add’ command adds and configures new libraries into a project.</a:t>
            </a:r>
          </a:p>
          <a:p>
            <a:r>
              <a:rPr lang="en-US" dirty="0" smtClean="0"/>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hlinkClick r:id="rId2" tooltip="angular elements"/>
              </a:rPr>
              <a:t>Angular Elements</a:t>
            </a:r>
            <a:r>
              <a:rPr lang="en-US" dirty="0"/>
              <a:t> Angular is a perfect framework for building Single Page Applications. In the earlier versions of Angular framework, it was difficult to develop a widget or component that can be included in any existing web page. With Angular 6, it can be done with the help of Angular Elements. </a:t>
            </a:r>
          </a:p>
          <a:p>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Animation provides the illusion of motion: HTML elements change styling over time. Well-designed animations can make your application more fun and easier to use, but they aren't just cosmetic. Animations can improve your app and user experience in a number of ways:</a:t>
            </a:r>
          </a:p>
          <a:p>
            <a:r>
              <a:rPr lang="en-US" dirty="0"/>
              <a:t>Without animations, web page transitions can seem abrupt and jarring.</a:t>
            </a:r>
          </a:p>
          <a:p>
            <a:r>
              <a:rPr lang="en-US" dirty="0"/>
              <a:t>Motion greatly enhances the user experience, so animations give users a chance to detect the application's response to their actions.</a:t>
            </a:r>
          </a:p>
          <a:p>
            <a:r>
              <a:rPr lang="en-US" dirty="0"/>
              <a:t>Good animations intuitively call the user's attention to where it is needed.</a:t>
            </a:r>
          </a:p>
          <a:p>
            <a:r>
              <a:rPr lang="en-US" dirty="0"/>
              <a:t>Typically, animations involve multiple style </a:t>
            </a:r>
            <a:r>
              <a:rPr lang="en-US" i="1" dirty="0"/>
              <a:t>transformations</a:t>
            </a:r>
            <a:r>
              <a:rPr lang="en-US" dirty="0"/>
              <a:t> over time. An HTML element can move, change color, grow or shrink, fade, or slide off the page. These changes can occur simultaneously or sequentially. You can control the timing of each transformation</a:t>
            </a:r>
            <a:r>
              <a:rPr lang="en-US" dirty="0" smtClean="0"/>
              <a:t>.</a:t>
            </a:r>
          </a:p>
          <a:p>
            <a:r>
              <a:rPr lang="en-US" dirty="0" err="1" smtClean="0"/>
              <a:t>Angular's</a:t>
            </a:r>
            <a:r>
              <a:rPr lang="en-US" dirty="0" smtClean="0"/>
              <a:t> </a:t>
            </a:r>
            <a:r>
              <a:rPr lang="en-US" dirty="0"/>
              <a:t>animation system is built on CSS functionality, which means you can animate any property that the browser considers </a:t>
            </a:r>
            <a:r>
              <a:rPr lang="en-US" dirty="0" err="1"/>
              <a:t>animatable</a:t>
            </a:r>
            <a:r>
              <a:rPr lang="en-US" dirty="0"/>
              <a:t>. This includes positions, sizes, transforms, colors, borders, and more. The W3C maintains a list of </a:t>
            </a:r>
            <a:r>
              <a:rPr lang="en-US" dirty="0" err="1"/>
              <a:t>animatable</a:t>
            </a:r>
            <a:r>
              <a:rPr lang="en-US" dirty="0"/>
              <a:t> properties on its </a:t>
            </a:r>
            <a:r>
              <a:rPr lang="en-US" dirty="0">
                <a:hlinkClick r:id="rId2"/>
              </a:rPr>
              <a:t>CSS Transitions</a:t>
            </a:r>
            <a:r>
              <a:rPr lang="en-US" dirty="0"/>
              <a:t> page.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Angular Material 7 is a UI component library for Angular developers. Angular Material components help in constructing attractive, consistent, and functional web pages and web applications while adhering to modern web design principles like browser portability, device independence, and graceful degradation. It helps in creating faster, beautiful, and responsive websites. It is inspired by the Google Material Design.</a:t>
            </a:r>
          </a:p>
          <a:p>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b="1" dirty="0"/>
              <a:t>&lt;mat-</a:t>
            </a:r>
            <a:r>
              <a:rPr lang="en-US" b="1" dirty="0" err="1"/>
              <a:t>autocomplete</a:t>
            </a:r>
            <a:r>
              <a:rPr lang="en-US" b="1" dirty="0"/>
              <a:t>&gt;</a:t>
            </a:r>
            <a:r>
              <a:rPr lang="en-US" dirty="0"/>
              <a:t>, an Angular Directive, is used as a special input control with an inbuilt dropdown to show all possible matches to a custom query. This control acts as a real-time suggestion box as soon as the user types in the input area. </a:t>
            </a:r>
            <a:r>
              <a:rPr lang="en-US" b="1" dirty="0"/>
              <a:t>&lt;mat-</a:t>
            </a:r>
            <a:r>
              <a:rPr lang="en-US" b="1" dirty="0" err="1"/>
              <a:t>autocomplete</a:t>
            </a:r>
            <a:r>
              <a:rPr lang="en-US" b="1" dirty="0"/>
              <a:t>&gt;</a:t>
            </a:r>
            <a:r>
              <a:rPr lang="en-US" dirty="0"/>
              <a:t> can be used to provide search results from local or remote data sources.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346</Words>
  <Application>Microsoft Office PowerPoint</Application>
  <PresentationFormat>On-screen Show (4:3)</PresentationFormat>
  <Paragraphs>45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Angular 7</vt:lpstr>
      <vt:lpstr>OBJECTIVE</vt:lpstr>
      <vt:lpstr>Slide 3</vt:lpstr>
      <vt:lpstr>Slide 4</vt:lpstr>
      <vt:lpstr>Slide 5</vt:lpstr>
      <vt:lpstr>Slide 6</vt:lpstr>
      <vt:lpstr>Slide 7</vt:lpstr>
      <vt:lpstr>Slide 8</vt:lpstr>
      <vt:lpstr>Slide 9</vt:lpstr>
      <vt:lpstr>Slide 10</vt:lpstr>
      <vt:lpstr>Slide 11</vt:lpstr>
      <vt:lpstr>Slide 12</vt:lpstr>
      <vt:lpstr>Slide 13</vt:lpstr>
      <vt:lpstr>MATERIALS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7</dc:title>
  <dc:creator>Admin</dc:creator>
  <cp:lastModifiedBy>Admin</cp:lastModifiedBy>
  <cp:revision>3</cp:revision>
  <dcterms:created xsi:type="dcterms:W3CDTF">2020-03-26T04:58:52Z</dcterms:created>
  <dcterms:modified xsi:type="dcterms:W3CDTF">2020-03-26T05:26:01Z</dcterms:modified>
</cp:coreProperties>
</file>