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581</Words>
  <Application>Microsoft Office PowerPoint</Application>
  <PresentationFormat>On-screen Show 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MANVITH K-170909336</cp:lastModifiedBy>
  <cp:revision>6</cp:revision>
  <dcterms:modified xsi:type="dcterms:W3CDTF">2022-04-06T04:47:49Z</dcterms:modified>
</cp:coreProperties>
</file>