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4860-AAFE-47D1-62AF-BAFE3DD52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3B325-EDEF-B8CE-9AD3-B4068584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2777-C4E2-AD48-535A-40B79543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064F-46A6-E846-9444-901F4232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3662-5A83-234E-4039-5B896684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DC1F-3EF2-00FF-F72E-CC11E64C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C587-ED42-61BC-D738-D4208636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0401-3271-3FBD-3AB1-F0DF013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96AB-88F4-C584-27A4-8FA30CA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82CE-7C71-E962-17A6-F51F4E22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2C1C0-466A-86BD-5012-5B252C3E0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3AC3-9214-C658-5784-0921411E9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595A-AAFA-BC52-2AD2-1DBEBDE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E50E-3F69-7D99-6FE6-9F64012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9EDC-8363-FE6C-1A15-DC698292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DE58-1F95-D384-1B12-D21572AE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2432-7B57-553A-60DF-96604A38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5333-942A-FF74-DF54-3F3E84EA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9A51-2B7B-2FD6-A639-E4852CBB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0BAC-0637-AEF4-277C-959272E0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087D-D662-DA7A-C8FC-6F46C30B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56D9-098E-2308-A49E-3F2555D5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DE1F-49E4-4978-D8B6-85849B9E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05F8-055C-21EA-53BD-8A58807E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B1AF-93BF-1174-D136-6299D56E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3947-C8B8-E9D6-6A00-DB5659C6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2F3E-9A69-BDA2-EC86-C8F1F2071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F16D-47CD-766B-51F0-7865B235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714AF-1244-2B93-BC18-D6EA1428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97209-2E6F-C33B-38B0-630EA3E7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91467-B0B8-29CD-203C-5475F3E8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9A7A-60D7-DF59-00D4-3562DA22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8CA6-5133-4A60-DB79-F373FDD6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EE387-1F26-3A04-0398-3887B761E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ECC9D-C90E-A065-977F-00450906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02023-F395-E553-AFCE-E4B7B888B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1A3C4-C2A9-A568-4736-829BE886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AE01E-4283-798D-4429-8B8FBBC4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643EA-9EE1-0EB5-7F58-2D55E8B0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8711-7EFA-7841-B325-55219A10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739F7-227C-26FB-892B-CEFDC7A9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BDE02-2C24-9912-95A6-AAA8FDF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E9C13-C89C-1F18-18EB-06A14BD7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F5DFD-D8F8-11D9-0E1A-0F093F23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01CE7-E9EF-0BDA-B53D-6D5DC589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FCA04-E32C-B579-F034-3673A7BD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F9CC-C037-8A47-26BA-1803AFA5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DD92-C834-C5DD-0352-68EAD4180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5883-B31C-1295-6B56-0B9598BA1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8A382-5C44-38AA-9C87-556825D4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E76A-D2F3-6F87-84CD-2EB4F892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CF21-0C4B-3067-7276-9926DE8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90AF-B05C-5A94-F0BD-1E8CA707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B126A-7343-205C-AF7F-903BED921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CFEEC-3982-A1E6-BDB8-5CF6CE1B5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6599-67C2-B214-47D2-68FF4006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AB00-0679-F354-0F44-578855E8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7620-6524-91CB-C420-84E313D1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819CB-C092-24C9-208D-60CBF1EB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1EBE-CA10-076B-F1C9-B4BFF9C2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6F39-B478-25E6-0E0B-62EFF3C05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3E5FF-188A-47D6-98F5-A1C91454884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F50D-C743-7F73-032C-4E3322CC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D7E6-CC51-D636-3B19-8180CCA1A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133A2-5D46-43AA-A541-D422C8722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1D865-AD9F-D4DB-396E-9E52E10312C1}"/>
              </a:ext>
            </a:extLst>
          </p:cNvPr>
          <p:cNvSpPr/>
          <p:nvPr/>
        </p:nvSpPr>
        <p:spPr>
          <a:xfrm>
            <a:off x="1938867" y="592667"/>
            <a:ext cx="8000999" cy="58250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19C6B-E144-0733-2149-1E05FD3313D1}"/>
              </a:ext>
            </a:extLst>
          </p:cNvPr>
          <p:cNvSpPr/>
          <p:nvPr/>
        </p:nvSpPr>
        <p:spPr>
          <a:xfrm>
            <a:off x="4182533" y="1653115"/>
            <a:ext cx="1676400" cy="2918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B3ACA-1AC5-2828-3043-07B12F81FA37}"/>
              </a:ext>
            </a:extLst>
          </p:cNvPr>
          <p:cNvSpPr/>
          <p:nvPr/>
        </p:nvSpPr>
        <p:spPr>
          <a:xfrm>
            <a:off x="6688666" y="1653115"/>
            <a:ext cx="1532466" cy="2918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E0107B-7DC0-CA7E-1608-F7A4D25C544A}"/>
              </a:ext>
            </a:extLst>
          </p:cNvPr>
          <p:cNvCxnSpPr>
            <a:cxnSpLocks/>
          </p:cNvCxnSpPr>
          <p:nvPr/>
        </p:nvCxnSpPr>
        <p:spPr>
          <a:xfrm>
            <a:off x="1938867" y="1236133"/>
            <a:ext cx="8000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Spotify | Wigglepedia | Fandom">
            <a:extLst>
              <a:ext uri="{FF2B5EF4-FFF2-40B4-BE49-F238E27FC236}">
                <a16:creationId xmlns:a16="http://schemas.microsoft.com/office/drawing/2014/main" id="{C58D125B-B8EE-B07A-16A8-C8EBEE19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4" y="3186264"/>
            <a:ext cx="1290320" cy="4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Amazon CloudWatch Metrics &amp; Dashboards Guide | Salesforce Trailhead">
            <a:extLst>
              <a:ext uri="{FF2B5EF4-FFF2-40B4-BE49-F238E27FC236}">
                <a16:creationId xmlns:a16="http://schemas.microsoft.com/office/drawing/2014/main" id="{0B0B963C-A9F1-EF47-509C-DF77984B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3" y="2954020"/>
            <a:ext cx="949957" cy="9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What is Python Coding? | Juni Learning">
            <a:extLst>
              <a:ext uri="{FF2B5EF4-FFF2-40B4-BE49-F238E27FC236}">
                <a16:creationId xmlns:a16="http://schemas.microsoft.com/office/drawing/2014/main" id="{86F38F21-04AE-57CC-4E3E-EDA041F79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01" y="1748992"/>
            <a:ext cx="1276059" cy="9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AWS Lambda - Wikipedia">
            <a:extLst>
              <a:ext uri="{FF2B5EF4-FFF2-40B4-BE49-F238E27FC236}">
                <a16:creationId xmlns:a16="http://schemas.microsoft.com/office/drawing/2014/main" id="{11D1EC6E-008E-A3AA-E0CB-9E61FB1A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064" y="3075426"/>
            <a:ext cx="783335" cy="78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Full Amazon S3 Guide (2020) | Logicata">
            <a:extLst>
              <a:ext uri="{FF2B5EF4-FFF2-40B4-BE49-F238E27FC236}">
                <a16:creationId xmlns:a16="http://schemas.microsoft.com/office/drawing/2014/main" id="{D0B6A3A6-7B91-8F62-5B1B-B4C0D439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97" y="4879497"/>
            <a:ext cx="970522" cy="9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BDEBBE-30E7-FCC2-8088-16066B8F9F14}"/>
              </a:ext>
            </a:extLst>
          </p:cNvPr>
          <p:cNvSpPr/>
          <p:nvPr/>
        </p:nvSpPr>
        <p:spPr>
          <a:xfrm>
            <a:off x="6917847" y="5074774"/>
            <a:ext cx="1074104" cy="579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Trigger</a:t>
            </a:r>
            <a:endParaRPr lang="en-US" dirty="0"/>
          </a:p>
        </p:txBody>
      </p:sp>
      <p:pic>
        <p:nvPicPr>
          <p:cNvPr id="35" name="Picture 24" descr="Amazon ECR Public Gallery - AWS Glue/aws-glue-libs">
            <a:extLst>
              <a:ext uri="{FF2B5EF4-FFF2-40B4-BE49-F238E27FC236}">
                <a16:creationId xmlns:a16="http://schemas.microsoft.com/office/drawing/2014/main" id="{C03C809C-60FA-CB48-CF54-58FAFED21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390" y="2981918"/>
            <a:ext cx="863018" cy="86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Apache Spark - Wikipedia">
            <a:extLst>
              <a:ext uri="{FF2B5EF4-FFF2-40B4-BE49-F238E27FC236}">
                <a16:creationId xmlns:a16="http://schemas.microsoft.com/office/drawing/2014/main" id="{0CF62852-BEF8-3559-5735-F5D8AC35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266" y="1738916"/>
            <a:ext cx="1351177" cy="7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 descr="Full Amazon S3 Guide (2020) | Logicata">
            <a:extLst>
              <a:ext uri="{FF2B5EF4-FFF2-40B4-BE49-F238E27FC236}">
                <a16:creationId xmlns:a16="http://schemas.microsoft.com/office/drawing/2014/main" id="{7CC8D37F-C65A-C184-878F-1E4B53CB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50" y="2892745"/>
            <a:ext cx="970522" cy="9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6" descr="Snowpipe - Cloocus">
            <a:extLst>
              <a:ext uri="{FF2B5EF4-FFF2-40B4-BE49-F238E27FC236}">
                <a16:creationId xmlns:a16="http://schemas.microsoft.com/office/drawing/2014/main" id="{660930B6-3EA9-FD3E-61AC-E929B83FD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36" y="1420475"/>
            <a:ext cx="1935398" cy="73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8" descr="What's So Special About Snowflake Data Warehouse? | by Manoj Agrawal |  Medium">
            <a:extLst>
              <a:ext uri="{FF2B5EF4-FFF2-40B4-BE49-F238E27FC236}">
                <a16:creationId xmlns:a16="http://schemas.microsoft.com/office/drawing/2014/main" id="{4DB6E102-AD90-6BAD-61E0-88338DC3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36" y="2669111"/>
            <a:ext cx="1686938" cy="8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What is Power BI? - Beginner's Guide to Power BI | DataCamp">
            <a:extLst>
              <a:ext uri="{FF2B5EF4-FFF2-40B4-BE49-F238E27FC236}">
                <a16:creationId xmlns:a16="http://schemas.microsoft.com/office/drawing/2014/main" id="{F7A61388-C1A0-BD2C-6ED3-4DAC2033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590" y="4057484"/>
            <a:ext cx="1668762" cy="16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D7B314-ECD6-1A47-7176-DDBE0F5EA58D}"/>
              </a:ext>
            </a:extLst>
          </p:cNvPr>
          <p:cNvCxnSpPr/>
          <p:nvPr/>
        </p:nvCxnSpPr>
        <p:spPr>
          <a:xfrm>
            <a:off x="1600200" y="3481162"/>
            <a:ext cx="618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8BB154-D5C7-452F-36C7-80BA70AB643B}"/>
              </a:ext>
            </a:extLst>
          </p:cNvPr>
          <p:cNvCxnSpPr>
            <a:cxnSpLocks/>
          </p:cNvCxnSpPr>
          <p:nvPr/>
        </p:nvCxnSpPr>
        <p:spPr>
          <a:xfrm>
            <a:off x="3420533" y="3555994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E092AF-05AE-2BD9-CB36-3DA7C60544AC}"/>
              </a:ext>
            </a:extLst>
          </p:cNvPr>
          <p:cNvCxnSpPr/>
          <p:nvPr/>
        </p:nvCxnSpPr>
        <p:spPr>
          <a:xfrm>
            <a:off x="5037666" y="4296825"/>
            <a:ext cx="0" cy="55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96E0D3-2162-7572-315C-3EDD13223204}"/>
              </a:ext>
            </a:extLst>
          </p:cNvPr>
          <p:cNvCxnSpPr>
            <a:cxnSpLocks/>
          </p:cNvCxnSpPr>
          <p:nvPr/>
        </p:nvCxnSpPr>
        <p:spPr>
          <a:xfrm>
            <a:off x="5658762" y="5401728"/>
            <a:ext cx="1041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3277C8-CE1A-664E-7FB9-0AC879047C15}"/>
              </a:ext>
            </a:extLst>
          </p:cNvPr>
          <p:cNvSpPr txBox="1"/>
          <p:nvPr/>
        </p:nvSpPr>
        <p:spPr>
          <a:xfrm>
            <a:off x="4555358" y="3848255"/>
            <a:ext cx="1532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AWS Lambda</a:t>
            </a:r>
          </a:p>
          <a:p>
            <a:r>
              <a:rPr lang="en-US" sz="1000" dirty="0"/>
              <a:t>(Data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sz="1000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99F993-E914-B166-6B8D-16267FBBAF95}"/>
              </a:ext>
            </a:extLst>
          </p:cNvPr>
          <p:cNvSpPr txBox="1"/>
          <p:nvPr/>
        </p:nvSpPr>
        <p:spPr>
          <a:xfrm>
            <a:off x="2081969" y="4129825"/>
            <a:ext cx="1532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Amazon CloudWatch</a:t>
            </a:r>
          </a:p>
          <a:p>
            <a:r>
              <a:rPr lang="en-US" sz="1000" dirty="0"/>
              <a:t>(Daily Trigger)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BFA47-031D-3E5D-2BE0-F13633AEA848}"/>
              </a:ext>
            </a:extLst>
          </p:cNvPr>
          <p:cNvSpPr txBox="1"/>
          <p:nvPr/>
        </p:nvSpPr>
        <p:spPr>
          <a:xfrm>
            <a:off x="4646166" y="5889190"/>
            <a:ext cx="1532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Amazon S3 </a:t>
            </a:r>
          </a:p>
          <a:p>
            <a:r>
              <a:rPr lang="en-US" sz="1000" dirty="0"/>
              <a:t>(Raw Data)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ECD717-A41B-AEC5-FF05-FC9CE3DFB24C}"/>
              </a:ext>
            </a:extLst>
          </p:cNvPr>
          <p:cNvSpPr txBox="1"/>
          <p:nvPr/>
        </p:nvSpPr>
        <p:spPr>
          <a:xfrm>
            <a:off x="8720667" y="4048310"/>
            <a:ext cx="1532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Amazon S3 </a:t>
            </a:r>
          </a:p>
          <a:p>
            <a:r>
              <a:rPr lang="en-US" sz="1000" dirty="0"/>
              <a:t>(Transformed data)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9729C-0F04-4EA6-835C-EC226AC38F7A}"/>
              </a:ext>
            </a:extLst>
          </p:cNvPr>
          <p:cNvSpPr txBox="1"/>
          <p:nvPr/>
        </p:nvSpPr>
        <p:spPr>
          <a:xfrm>
            <a:off x="6823220" y="3983839"/>
            <a:ext cx="15324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AWS Glue</a:t>
            </a:r>
          </a:p>
          <a:p>
            <a:r>
              <a:rPr lang="en-US" sz="1000" dirty="0"/>
              <a:t>(Data Transformation)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14A78E-E6C7-AF60-1674-0B0904C1A562}"/>
              </a:ext>
            </a:extLst>
          </p:cNvPr>
          <p:cNvCxnSpPr/>
          <p:nvPr/>
        </p:nvCxnSpPr>
        <p:spPr>
          <a:xfrm flipV="1">
            <a:off x="7465268" y="4383949"/>
            <a:ext cx="0" cy="634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B9581D-5EDB-47B5-C553-5FFE02C309F9}"/>
              </a:ext>
            </a:extLst>
          </p:cNvPr>
          <p:cNvCxnSpPr/>
          <p:nvPr/>
        </p:nvCxnSpPr>
        <p:spPr>
          <a:xfrm>
            <a:off x="7941732" y="3378006"/>
            <a:ext cx="618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0D8DA4-35D0-F8E5-FF22-6F05E7229640}"/>
              </a:ext>
            </a:extLst>
          </p:cNvPr>
          <p:cNvCxnSpPr>
            <a:cxnSpLocks/>
          </p:cNvCxnSpPr>
          <p:nvPr/>
        </p:nvCxnSpPr>
        <p:spPr>
          <a:xfrm>
            <a:off x="9127067" y="1799789"/>
            <a:ext cx="111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18D5C1-27B5-0F85-1AB5-7A087DEE5884}"/>
              </a:ext>
            </a:extLst>
          </p:cNvPr>
          <p:cNvCxnSpPr/>
          <p:nvPr/>
        </p:nvCxnSpPr>
        <p:spPr>
          <a:xfrm>
            <a:off x="9127067" y="1799789"/>
            <a:ext cx="0" cy="942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41E66A-CF45-8E30-8A87-E3D4224FC017}"/>
              </a:ext>
            </a:extLst>
          </p:cNvPr>
          <p:cNvCxnSpPr/>
          <p:nvPr/>
        </p:nvCxnSpPr>
        <p:spPr>
          <a:xfrm>
            <a:off x="11116201" y="2118778"/>
            <a:ext cx="0" cy="55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38E43A-A26E-8975-604E-B03CE00DF087}"/>
              </a:ext>
            </a:extLst>
          </p:cNvPr>
          <p:cNvCxnSpPr/>
          <p:nvPr/>
        </p:nvCxnSpPr>
        <p:spPr>
          <a:xfrm>
            <a:off x="11141600" y="3362693"/>
            <a:ext cx="0" cy="55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CE5A87-32B0-7F7D-603D-D8E9386794CF}"/>
              </a:ext>
            </a:extLst>
          </p:cNvPr>
          <p:cNvSpPr txBox="1"/>
          <p:nvPr/>
        </p:nvSpPr>
        <p:spPr>
          <a:xfrm>
            <a:off x="4305591" y="697387"/>
            <a:ext cx="1532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EXTRACT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7E5C0D-A2CF-8BF2-7AC8-8B1DE53C9C96}"/>
              </a:ext>
            </a:extLst>
          </p:cNvPr>
          <p:cNvSpPr txBox="1"/>
          <p:nvPr/>
        </p:nvSpPr>
        <p:spPr>
          <a:xfrm>
            <a:off x="6477290" y="705505"/>
            <a:ext cx="1955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TRANSFORM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C37B60-F6E1-FAE8-48AD-7118B0741275}"/>
              </a:ext>
            </a:extLst>
          </p:cNvPr>
          <p:cNvSpPr txBox="1"/>
          <p:nvPr/>
        </p:nvSpPr>
        <p:spPr>
          <a:xfrm>
            <a:off x="10659534" y="703977"/>
            <a:ext cx="1532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LOAD</a:t>
            </a:r>
          </a:p>
        </p:txBody>
      </p:sp>
      <p:pic>
        <p:nvPicPr>
          <p:cNvPr id="2050" name="Picture 2" descr="Cloud Computing Services - Amazon Web Services (AWS)">
            <a:extLst>
              <a:ext uri="{FF2B5EF4-FFF2-40B4-BE49-F238E27FC236}">
                <a16:creationId xmlns:a16="http://schemas.microsoft.com/office/drawing/2014/main" id="{43762812-024F-27F9-0A09-999B6401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67" y="583024"/>
            <a:ext cx="1028924" cy="65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8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Manvith Katkuri</dc:creator>
  <cp:lastModifiedBy>Manvith Katkuri</cp:lastModifiedBy>
  <cp:revision>2</cp:revision>
  <dcterms:created xsi:type="dcterms:W3CDTF">2024-12-09T23:28:06Z</dcterms:created>
  <dcterms:modified xsi:type="dcterms:W3CDTF">2024-12-10T00:19:08Z</dcterms:modified>
</cp:coreProperties>
</file>