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1CE8B-E054-432E-A72F-83C20D63E87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E5601-10B0-4CD7-B6D6-CCE48BAC8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35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E5601-10B0-4CD7-B6D6-CCE48BAC89A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58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02851" y="864108"/>
            <a:ext cx="3089275" cy="2773680"/>
          </a:xfrm>
          <a:custGeom>
            <a:avLst/>
            <a:gdLst/>
            <a:ahLst/>
            <a:cxnLst/>
            <a:rect l="l" t="t" r="r" b="b"/>
            <a:pathLst>
              <a:path w="3089275" h="2773679">
                <a:moveTo>
                  <a:pt x="0" y="2773680"/>
                </a:moveTo>
                <a:lnTo>
                  <a:pt x="3089148" y="2773680"/>
                </a:lnTo>
                <a:lnTo>
                  <a:pt x="3089148" y="0"/>
                </a:lnTo>
                <a:lnTo>
                  <a:pt x="0" y="0"/>
                </a:lnTo>
                <a:lnTo>
                  <a:pt x="0" y="277368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10839" y="0"/>
            <a:ext cx="6140450" cy="6858000"/>
          </a:xfrm>
          <a:custGeom>
            <a:avLst/>
            <a:gdLst/>
            <a:ahLst/>
            <a:cxnLst/>
            <a:rect l="l" t="t" r="r" b="b"/>
            <a:pathLst>
              <a:path w="6140450" h="6858000">
                <a:moveTo>
                  <a:pt x="0" y="6858000"/>
                </a:moveTo>
                <a:lnTo>
                  <a:pt x="6140196" y="6858000"/>
                </a:lnTo>
                <a:lnTo>
                  <a:pt x="61401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2827020" cy="6858000"/>
          </a:xfrm>
          <a:custGeom>
            <a:avLst/>
            <a:gdLst/>
            <a:ahLst/>
            <a:cxnLst/>
            <a:rect l="l" t="t" r="r" b="b"/>
            <a:pathLst>
              <a:path w="2827020" h="6858000">
                <a:moveTo>
                  <a:pt x="2827020" y="0"/>
                </a:moveTo>
                <a:lnTo>
                  <a:pt x="0" y="0"/>
                </a:lnTo>
                <a:lnTo>
                  <a:pt x="0" y="6858000"/>
                </a:lnTo>
                <a:lnTo>
                  <a:pt x="2827020" y="6858000"/>
                </a:lnTo>
                <a:lnTo>
                  <a:pt x="2827020" y="0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2827020" cy="6858000"/>
          </a:xfrm>
          <a:custGeom>
            <a:avLst/>
            <a:gdLst/>
            <a:ahLst/>
            <a:cxnLst/>
            <a:rect l="l" t="t" r="r" b="b"/>
            <a:pathLst>
              <a:path w="2827020" h="6858000">
                <a:moveTo>
                  <a:pt x="0" y="6858000"/>
                </a:moveTo>
                <a:lnTo>
                  <a:pt x="2827020" y="6858000"/>
                </a:lnTo>
                <a:lnTo>
                  <a:pt x="28270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718" y="1784430"/>
            <a:ext cx="1628904" cy="55592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lang="en-IN" sz="135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Manvith Reddy Yalla</a:t>
            </a:r>
            <a:endParaRPr sz="1350" dirty="0">
              <a:latin typeface="Calibri"/>
              <a:cs typeface="Calibri"/>
            </a:endParaRPr>
          </a:p>
          <a:p>
            <a:pPr marR="15240" algn="ctr">
              <a:lnSpc>
                <a:spcPct val="100000"/>
              </a:lnSpc>
              <a:spcBef>
                <a:spcPts val="580"/>
              </a:spcBef>
            </a:pPr>
            <a:r>
              <a:rPr lang="en-IN" sz="105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Analyst / Software Engineer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9718" y="6401815"/>
            <a:ext cx="2269605" cy="427681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lang="en-IN" sz="950" spc="-5" dirty="0">
                <a:solidFill>
                  <a:srgbClr val="FFFFFF"/>
                </a:solidFill>
                <a:latin typeface="Calibri"/>
                <a:cs typeface="Calibri"/>
              </a:rPr>
              <a:t>8019353937</a:t>
            </a:r>
            <a:endParaRPr sz="950" dirty="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455"/>
              </a:spcBef>
            </a:pPr>
            <a:r>
              <a:rPr lang="en-IN" sz="950" spc="-5" dirty="0">
                <a:solidFill>
                  <a:srgbClr val="FFFFFF"/>
                </a:solidFill>
                <a:latin typeface="Calibri"/>
                <a:cs typeface="Calibri"/>
              </a:rPr>
              <a:t>YALLA.</a:t>
            </a:r>
            <a:r>
              <a:rPr lang="en-IN" sz="900" spc="-5" dirty="0">
                <a:solidFill>
                  <a:srgbClr val="FFFFFF"/>
                </a:solidFill>
                <a:latin typeface="Calibri"/>
                <a:cs typeface="Calibri"/>
              </a:rPr>
              <a:t>MANVITH-REDDDY</a:t>
            </a:r>
            <a:r>
              <a:rPr lang="en-IN" sz="950" spc="-5" dirty="0">
                <a:solidFill>
                  <a:srgbClr val="FFFFFF"/>
                </a:solidFill>
                <a:latin typeface="Calibri"/>
                <a:cs typeface="Calibri"/>
              </a:rPr>
              <a:t>@CAPGEMINI.COM</a:t>
            </a:r>
            <a:endParaRPr sz="95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972" y="2752093"/>
            <a:ext cx="1852423" cy="2186939"/>
            <a:chOff x="1523" y="2724911"/>
            <a:chExt cx="1852423" cy="2186939"/>
          </a:xfrm>
        </p:grpSpPr>
        <p:sp>
          <p:nvSpPr>
            <p:cNvPr id="5" name="object 5"/>
            <p:cNvSpPr/>
            <p:nvPr/>
          </p:nvSpPr>
          <p:spPr>
            <a:xfrm>
              <a:off x="1084326" y="2849117"/>
              <a:ext cx="769620" cy="1905"/>
            </a:xfrm>
            <a:custGeom>
              <a:avLst/>
              <a:gdLst/>
              <a:ahLst/>
              <a:cxnLst/>
              <a:rect l="l" t="t" r="r" b="b"/>
              <a:pathLst>
                <a:path w="769619" h="1905">
                  <a:moveTo>
                    <a:pt x="0" y="0"/>
                  </a:moveTo>
                  <a:lnTo>
                    <a:pt x="769619" y="1524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2724911"/>
              <a:ext cx="245364" cy="2468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5" y="4661915"/>
              <a:ext cx="245364" cy="24993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4326" y="4790694"/>
              <a:ext cx="769620" cy="1905"/>
            </a:xfrm>
            <a:custGeom>
              <a:avLst/>
              <a:gdLst/>
              <a:ahLst/>
              <a:cxnLst/>
              <a:rect l="l" t="t" r="r" b="b"/>
              <a:pathLst>
                <a:path w="769619" h="1904">
                  <a:moveTo>
                    <a:pt x="0" y="0"/>
                  </a:moveTo>
                  <a:lnTo>
                    <a:pt x="769619" y="1523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1302" y="2737485"/>
            <a:ext cx="67945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5" dirty="0">
                <a:solidFill>
                  <a:srgbClr val="FFFFFF"/>
                </a:solidFill>
                <a:latin typeface="Calibri"/>
                <a:cs typeface="Calibri"/>
              </a:rPr>
              <a:t>SUMM</a:t>
            </a: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50" spc="5" dirty="0">
                <a:solidFill>
                  <a:srgbClr val="FFFFFF"/>
                </a:solidFill>
                <a:latin typeface="Calibri"/>
                <a:cs typeface="Calibri"/>
              </a:rPr>
              <a:t>RY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04" y="2975610"/>
            <a:ext cx="2637029" cy="1397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495">
              <a:lnSpc>
                <a:spcPct val="100000"/>
              </a:lnSpc>
              <a:spcBef>
                <a:spcPts val="95"/>
              </a:spcBef>
            </a:pPr>
            <a:r>
              <a:rPr lang="en-IN" sz="1000" b="0" i="0" dirty="0">
                <a:solidFill>
                  <a:schemeClr val="bg1"/>
                </a:solidFill>
                <a:effectLst/>
              </a:rPr>
              <a:t>I am a hardworking and ambitious individual with a great passion for the IT industry</a:t>
            </a:r>
            <a:r>
              <a:rPr sz="1000" spc="-5" dirty="0">
                <a:solidFill>
                  <a:schemeClr val="bg1"/>
                </a:solidFill>
                <a:cs typeface="Calibri"/>
              </a:rPr>
              <a:t>.</a:t>
            </a:r>
            <a:r>
              <a:rPr lang="en-IN" sz="1000" b="0" i="0" dirty="0">
                <a:solidFill>
                  <a:schemeClr val="bg1"/>
                </a:solidFill>
                <a:effectLst/>
              </a:rPr>
              <a:t> I have strong technical skills as well as excellent interpersonal skills. I am eager to be challenged in order to grow and further improve my IT skills. </a:t>
            </a:r>
            <a:r>
              <a:rPr sz="1000" spc="-5" dirty="0">
                <a:solidFill>
                  <a:schemeClr val="bg1"/>
                </a:solidFill>
                <a:cs typeface="Calibri"/>
              </a:rPr>
              <a:t>I’ve</a:t>
            </a:r>
            <a:r>
              <a:rPr sz="1000" spc="5" dirty="0">
                <a:solidFill>
                  <a:schemeClr val="bg1"/>
                </a:solidFill>
                <a:cs typeface="Calibri"/>
              </a:rPr>
              <a:t> </a:t>
            </a:r>
            <a:r>
              <a:rPr sz="1000" spc="-5" dirty="0">
                <a:solidFill>
                  <a:schemeClr val="bg1"/>
                </a:solidFill>
                <a:cs typeface="Calibri"/>
              </a:rPr>
              <a:t>done</a:t>
            </a:r>
            <a:r>
              <a:rPr sz="1000" spc="-15" dirty="0">
                <a:solidFill>
                  <a:schemeClr val="bg1"/>
                </a:solidFill>
                <a:cs typeface="Calibri"/>
              </a:rPr>
              <a:t> </a:t>
            </a:r>
            <a:r>
              <a:rPr sz="1000" spc="-10" dirty="0">
                <a:solidFill>
                  <a:schemeClr val="bg1"/>
                </a:solidFill>
                <a:cs typeface="Calibri"/>
              </a:rPr>
              <a:t>several </a:t>
            </a:r>
            <a:r>
              <a:rPr sz="1000" spc="-5" dirty="0">
                <a:solidFill>
                  <a:schemeClr val="bg1"/>
                </a:solidFill>
                <a:cs typeface="Calibri"/>
              </a:rPr>
              <a:t> certifications</a:t>
            </a:r>
            <a:r>
              <a:rPr sz="1000" spc="-10" dirty="0">
                <a:solidFill>
                  <a:schemeClr val="bg1"/>
                </a:solidFill>
                <a:cs typeface="Calibri"/>
              </a:rPr>
              <a:t> </a:t>
            </a:r>
            <a:r>
              <a:rPr sz="1000" spc="-5" dirty="0">
                <a:solidFill>
                  <a:schemeClr val="bg1"/>
                </a:solidFill>
                <a:cs typeface="Calibri"/>
              </a:rPr>
              <a:t>to improve</a:t>
            </a:r>
            <a:r>
              <a:rPr sz="1000" spc="5" dirty="0">
                <a:solidFill>
                  <a:schemeClr val="bg1"/>
                </a:solidFill>
                <a:cs typeface="Calibri"/>
              </a:rPr>
              <a:t> </a:t>
            </a:r>
            <a:r>
              <a:rPr sz="1000" spc="-5" dirty="0">
                <a:solidFill>
                  <a:schemeClr val="bg1"/>
                </a:solidFill>
                <a:cs typeface="Calibri"/>
              </a:rPr>
              <a:t>my</a:t>
            </a:r>
            <a:r>
              <a:rPr sz="1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IN" sz="1000" spc="-5" dirty="0">
                <a:solidFill>
                  <a:schemeClr val="bg1"/>
                </a:solidFill>
                <a:cs typeface="Calibri"/>
              </a:rPr>
              <a:t>technical knowledge and frontend designing skills</a:t>
            </a:r>
            <a:r>
              <a:rPr sz="1000" spc="-5" dirty="0">
                <a:solidFill>
                  <a:schemeClr val="bg1"/>
                </a:solidFill>
                <a:cs typeface="Calibri"/>
              </a:rPr>
              <a:t>.</a:t>
            </a:r>
            <a:r>
              <a:rPr lang="en-IN" sz="1000" b="0" i="0" dirty="0">
                <a:solidFill>
                  <a:schemeClr val="bg1"/>
                </a:solidFill>
                <a:effectLst/>
              </a:rPr>
              <a:t>  My greatest passion is in life is using my technical know-how to benefit other people and organisations.</a:t>
            </a:r>
            <a:r>
              <a:rPr sz="1000" spc="-5" dirty="0">
                <a:solidFill>
                  <a:schemeClr val="bg1"/>
                </a:solidFill>
                <a:cs typeface="Calibri"/>
              </a:rPr>
              <a:t> </a:t>
            </a:r>
            <a:endParaRPr sz="1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375" y="4678807"/>
            <a:ext cx="65214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15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9009" y="469137"/>
            <a:ext cx="8445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4471C4"/>
                </a:solidFill>
                <a:latin typeface="Calibri"/>
                <a:cs typeface="Calibri"/>
              </a:rPr>
              <a:t>EXPERIENCE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59046" y="598169"/>
            <a:ext cx="1884680" cy="0"/>
          </a:xfrm>
          <a:custGeom>
            <a:avLst/>
            <a:gdLst/>
            <a:ahLst/>
            <a:cxnLst/>
            <a:rect l="l" t="t" r="r" b="b"/>
            <a:pathLst>
              <a:path w="1884679">
                <a:moveTo>
                  <a:pt x="0" y="0"/>
                </a:moveTo>
                <a:lnTo>
                  <a:pt x="1884679" y="0"/>
                </a:lnTo>
              </a:path>
            </a:pathLst>
          </a:custGeom>
          <a:ln w="254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189732" y="475487"/>
            <a:ext cx="242570" cy="256540"/>
            <a:chOff x="3189732" y="475487"/>
            <a:chExt cx="242570" cy="256540"/>
          </a:xfrm>
        </p:grpSpPr>
        <p:sp>
          <p:nvSpPr>
            <p:cNvPr id="16" name="object 16"/>
            <p:cNvSpPr/>
            <p:nvPr/>
          </p:nvSpPr>
          <p:spPr>
            <a:xfrm>
              <a:off x="3189732" y="475487"/>
              <a:ext cx="242570" cy="256540"/>
            </a:xfrm>
            <a:custGeom>
              <a:avLst/>
              <a:gdLst/>
              <a:ahLst/>
              <a:cxnLst/>
              <a:rect l="l" t="t" r="r" b="b"/>
              <a:pathLst>
                <a:path w="242570" h="256540">
                  <a:moveTo>
                    <a:pt x="205994" y="0"/>
                  </a:moveTo>
                  <a:lnTo>
                    <a:pt x="36322" y="0"/>
                  </a:lnTo>
                  <a:lnTo>
                    <a:pt x="22181" y="2853"/>
                  </a:lnTo>
                  <a:lnTo>
                    <a:pt x="10636" y="10636"/>
                  </a:lnTo>
                  <a:lnTo>
                    <a:pt x="2853" y="22181"/>
                  </a:lnTo>
                  <a:lnTo>
                    <a:pt x="0" y="36322"/>
                  </a:lnTo>
                  <a:lnTo>
                    <a:pt x="0" y="219710"/>
                  </a:lnTo>
                  <a:lnTo>
                    <a:pt x="2853" y="233850"/>
                  </a:lnTo>
                  <a:lnTo>
                    <a:pt x="10636" y="245395"/>
                  </a:lnTo>
                  <a:lnTo>
                    <a:pt x="22181" y="253178"/>
                  </a:lnTo>
                  <a:lnTo>
                    <a:pt x="36322" y="256032"/>
                  </a:lnTo>
                  <a:lnTo>
                    <a:pt x="205994" y="256032"/>
                  </a:lnTo>
                  <a:lnTo>
                    <a:pt x="220134" y="253178"/>
                  </a:lnTo>
                  <a:lnTo>
                    <a:pt x="231679" y="245395"/>
                  </a:lnTo>
                  <a:lnTo>
                    <a:pt x="239462" y="233850"/>
                  </a:lnTo>
                  <a:lnTo>
                    <a:pt x="242316" y="219710"/>
                  </a:lnTo>
                  <a:lnTo>
                    <a:pt x="242316" y="36322"/>
                  </a:lnTo>
                  <a:lnTo>
                    <a:pt x="239462" y="22181"/>
                  </a:lnTo>
                  <a:lnTo>
                    <a:pt x="231679" y="10636"/>
                  </a:lnTo>
                  <a:lnTo>
                    <a:pt x="220134" y="2853"/>
                  </a:lnTo>
                  <a:lnTo>
                    <a:pt x="20599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7832" y="525779"/>
              <a:ext cx="172212" cy="14478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260595" y="897712"/>
            <a:ext cx="4588005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>
                <a:latin typeface="Calibri"/>
                <a:cs typeface="Calibri"/>
              </a:rPr>
              <a:t>Analyst / Software Engineer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i="1" spc="-10" dirty="0">
                <a:latin typeface="Calibri"/>
                <a:cs typeface="Calibri"/>
              </a:rPr>
              <a:t>(</a:t>
            </a:r>
            <a:r>
              <a:rPr lang="en-IN" i="1" spc="-10" dirty="0">
                <a:latin typeface="Calibri"/>
                <a:cs typeface="Calibri"/>
              </a:rPr>
              <a:t>November</a:t>
            </a:r>
            <a:r>
              <a:rPr i="1" spc="-15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202</a:t>
            </a:r>
            <a:r>
              <a:rPr lang="en-IN" i="1" spc="-5" dirty="0">
                <a:latin typeface="Calibri"/>
                <a:cs typeface="Calibri"/>
              </a:rPr>
              <a:t>1</a:t>
            </a:r>
            <a:r>
              <a:rPr i="1" spc="10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-</a:t>
            </a:r>
            <a:r>
              <a:rPr i="1" spc="-15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Present)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CAPGEMINI</a:t>
            </a:r>
            <a:r>
              <a:rPr b="1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929292"/>
                </a:solidFill>
                <a:latin typeface="Calibri"/>
                <a:cs typeface="Calibri"/>
              </a:rPr>
              <a:t>-</a:t>
            </a:r>
            <a:r>
              <a:rPr spc="-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lang="en-IN" spc="-5" dirty="0">
                <a:solidFill>
                  <a:srgbClr val="929292"/>
                </a:solidFill>
                <a:latin typeface="Calibri"/>
                <a:cs typeface="Calibri"/>
              </a:rPr>
              <a:t>Mumbai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455022" y="1220850"/>
            <a:ext cx="8197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solidFill>
                  <a:srgbClr val="4471C4"/>
                </a:solidFill>
                <a:latin typeface="Calibri"/>
                <a:cs typeface="Calibri"/>
              </a:rPr>
              <a:t>EDUCATION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137904" y="1214627"/>
            <a:ext cx="242570" cy="257810"/>
            <a:chOff x="9137904" y="1214627"/>
            <a:chExt cx="242570" cy="257810"/>
          </a:xfrm>
        </p:grpSpPr>
        <p:sp>
          <p:nvSpPr>
            <p:cNvPr id="35" name="object 35"/>
            <p:cNvSpPr/>
            <p:nvPr/>
          </p:nvSpPr>
          <p:spPr>
            <a:xfrm>
              <a:off x="9137904" y="1214627"/>
              <a:ext cx="242570" cy="257810"/>
            </a:xfrm>
            <a:custGeom>
              <a:avLst/>
              <a:gdLst/>
              <a:ahLst/>
              <a:cxnLst/>
              <a:rect l="l" t="t" r="r" b="b"/>
              <a:pathLst>
                <a:path w="242570" h="257809">
                  <a:moveTo>
                    <a:pt x="205994" y="0"/>
                  </a:moveTo>
                  <a:lnTo>
                    <a:pt x="36322" y="0"/>
                  </a:lnTo>
                  <a:lnTo>
                    <a:pt x="22181" y="2853"/>
                  </a:lnTo>
                  <a:lnTo>
                    <a:pt x="10636" y="10636"/>
                  </a:lnTo>
                  <a:lnTo>
                    <a:pt x="2853" y="22181"/>
                  </a:lnTo>
                  <a:lnTo>
                    <a:pt x="0" y="36322"/>
                  </a:lnTo>
                  <a:lnTo>
                    <a:pt x="0" y="221234"/>
                  </a:lnTo>
                  <a:lnTo>
                    <a:pt x="2853" y="235374"/>
                  </a:lnTo>
                  <a:lnTo>
                    <a:pt x="10636" y="246919"/>
                  </a:lnTo>
                  <a:lnTo>
                    <a:pt x="22181" y="254702"/>
                  </a:lnTo>
                  <a:lnTo>
                    <a:pt x="36322" y="257556"/>
                  </a:lnTo>
                  <a:lnTo>
                    <a:pt x="205994" y="257556"/>
                  </a:lnTo>
                  <a:lnTo>
                    <a:pt x="220134" y="254702"/>
                  </a:lnTo>
                  <a:lnTo>
                    <a:pt x="231679" y="246919"/>
                  </a:lnTo>
                  <a:lnTo>
                    <a:pt x="239462" y="235374"/>
                  </a:lnTo>
                  <a:lnTo>
                    <a:pt x="242316" y="221234"/>
                  </a:lnTo>
                  <a:lnTo>
                    <a:pt x="242316" y="36322"/>
                  </a:lnTo>
                  <a:lnTo>
                    <a:pt x="239462" y="22181"/>
                  </a:lnTo>
                  <a:lnTo>
                    <a:pt x="231679" y="10636"/>
                  </a:lnTo>
                  <a:lnTo>
                    <a:pt x="220134" y="2853"/>
                  </a:lnTo>
                  <a:lnTo>
                    <a:pt x="20599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37904" y="1271015"/>
              <a:ext cx="242316" cy="140208"/>
            </a:xfrm>
            <a:prstGeom prst="rect">
              <a:avLst/>
            </a:prstGeom>
          </p:spPr>
        </p:pic>
      </p:grpSp>
      <p:sp>
        <p:nvSpPr>
          <p:cNvPr id="37" name="object 37"/>
          <p:cNvSpPr/>
          <p:nvPr/>
        </p:nvSpPr>
        <p:spPr>
          <a:xfrm>
            <a:off x="10592561" y="1338833"/>
            <a:ext cx="1593215" cy="5080"/>
          </a:xfrm>
          <a:custGeom>
            <a:avLst/>
            <a:gdLst/>
            <a:ahLst/>
            <a:cxnLst/>
            <a:rect l="l" t="t" r="r" b="b"/>
            <a:pathLst>
              <a:path w="1593215" h="5080">
                <a:moveTo>
                  <a:pt x="0" y="4825"/>
                </a:moveTo>
                <a:lnTo>
                  <a:pt x="1593215" y="0"/>
                </a:lnTo>
              </a:path>
            </a:pathLst>
          </a:custGeom>
          <a:ln w="254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173210" y="1514599"/>
            <a:ext cx="2668905" cy="798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B.</a:t>
            </a:r>
            <a:r>
              <a:rPr lang="en-IN" sz="1100" b="1" dirty="0">
                <a:latin typeface="Calibri"/>
                <a:cs typeface="Calibri"/>
              </a:rPr>
              <a:t>Tech.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i="1" spc="-5" dirty="0">
                <a:latin typeface="Calibri"/>
                <a:cs typeface="Calibri"/>
              </a:rPr>
              <a:t>(201</a:t>
            </a:r>
            <a:r>
              <a:rPr lang="en-IN" sz="1000" i="1" spc="-5" dirty="0">
                <a:latin typeface="Calibri"/>
                <a:cs typeface="Calibri"/>
              </a:rPr>
              <a:t>7</a:t>
            </a:r>
            <a:r>
              <a:rPr sz="1000" i="1" spc="-5" dirty="0">
                <a:latin typeface="Calibri"/>
                <a:cs typeface="Calibri"/>
              </a:rPr>
              <a:t>-20</a:t>
            </a:r>
            <a:r>
              <a:rPr lang="en-IN" sz="1000" i="1" spc="-5" dirty="0">
                <a:latin typeface="Calibri"/>
                <a:cs typeface="Calibri"/>
              </a:rPr>
              <a:t>21</a:t>
            </a:r>
            <a:r>
              <a:rPr sz="1000" i="1" spc="-5" dirty="0">
                <a:latin typeface="Calibri"/>
                <a:cs typeface="Calibri"/>
              </a:rPr>
              <a:t>)</a:t>
            </a:r>
            <a:endParaRPr sz="1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en-IN" sz="1000" b="1" spc="-5" dirty="0">
                <a:solidFill>
                  <a:srgbClr val="4471C4"/>
                </a:solidFill>
                <a:latin typeface="Calibri"/>
                <a:cs typeface="Calibri"/>
              </a:rPr>
              <a:t>MAHATMA GANDHI INSTITUTE OF TECHNOLOGY,HYDERABAD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Specialization-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lang="en-IN" sz="1000" spc="-5" dirty="0">
                <a:latin typeface="Calibri"/>
                <a:cs typeface="Calibri"/>
              </a:rPr>
              <a:t>Mechanical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Engineering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102852" y="3777994"/>
            <a:ext cx="3089275" cy="302387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solidFill>
                  <a:srgbClr val="4471C4"/>
                </a:solidFill>
                <a:latin typeface="Calibri"/>
                <a:cs typeface="Calibri"/>
              </a:rPr>
              <a:t>CERTIFICATIONS</a:t>
            </a:r>
            <a:endParaRPr sz="1300" dirty="0">
              <a:latin typeface="Calibri"/>
              <a:cs typeface="Calibri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26752" y="3607308"/>
            <a:ext cx="173736" cy="184404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10575797" y="4115561"/>
            <a:ext cx="1435100" cy="0"/>
          </a:xfrm>
          <a:custGeom>
            <a:avLst/>
            <a:gdLst/>
            <a:ahLst/>
            <a:cxnLst/>
            <a:rect l="l" t="t" r="r" b="b"/>
            <a:pathLst>
              <a:path w="1435100">
                <a:moveTo>
                  <a:pt x="0" y="0"/>
                </a:moveTo>
                <a:lnTo>
                  <a:pt x="1434592" y="0"/>
                </a:lnTo>
              </a:path>
            </a:pathLst>
          </a:custGeom>
          <a:ln w="254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2222" y="4990338"/>
            <a:ext cx="1381125" cy="3327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lang="en-IN" sz="1000" spc="-5" dirty="0">
                <a:solidFill>
                  <a:srgbClr val="FFFFFF"/>
                </a:solidFill>
                <a:latin typeface="Calibri"/>
                <a:cs typeface="Calibri"/>
              </a:rPr>
              <a:t> Core Java</a:t>
            </a:r>
          </a:p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lang="en-IN" sz="1000" spc="-5" dirty="0">
                <a:solidFill>
                  <a:srgbClr val="FFFFFF"/>
                </a:solidFill>
                <a:latin typeface="Calibri"/>
                <a:cs typeface="Calibri"/>
              </a:rPr>
              <a:t> Basics of python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157" y="5183249"/>
            <a:ext cx="1726564" cy="3327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endParaRPr lang="fr-FR" sz="1000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lang="fr-FR" sz="1000" spc="-5" dirty="0">
                <a:solidFill>
                  <a:srgbClr val="FFFFFF"/>
                </a:solidFill>
                <a:latin typeface="Calibri"/>
                <a:cs typeface="Calibri"/>
              </a:rPr>
              <a:t>HTML, CSS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221" y="5421408"/>
            <a:ext cx="23861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184785" algn="l"/>
                <a:tab pos="185420" algn="l"/>
              </a:tabLst>
            </a:pPr>
            <a:endParaRPr lang="fr-FR" sz="1000" dirty="0">
              <a:latin typeface="Calibri"/>
              <a:cs typeface="Calibri"/>
            </a:endParaRPr>
          </a:p>
        </p:txBody>
      </p:sp>
      <p:pic>
        <p:nvPicPr>
          <p:cNvPr id="46" name="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18092" y="3979164"/>
            <a:ext cx="242315" cy="256031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59687" y="5622254"/>
            <a:ext cx="6546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lang="en-IN" sz="1000" spc="-5" dirty="0">
                <a:solidFill>
                  <a:srgbClr val="FFFFFF"/>
                </a:solidFill>
                <a:latin typeface="Calibri"/>
                <a:cs typeface="Calibri"/>
              </a:rPr>
              <a:t>MS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xc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256" y="5815583"/>
            <a:ext cx="1513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Power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r>
              <a:rPr sz="1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Presentation</a:t>
            </a:r>
            <a:endParaRPr sz="1000" dirty="0">
              <a:latin typeface="Calibri"/>
              <a:cs typeface="Calibri"/>
            </a:endParaRPr>
          </a:p>
        </p:txBody>
      </p:sp>
      <p:pic>
        <p:nvPicPr>
          <p:cNvPr id="50" name="object 5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211352" y="116117"/>
            <a:ext cx="2803863" cy="574915"/>
          </a:xfrm>
          <a:prstGeom prst="rect">
            <a:avLst/>
          </a:prstGeom>
        </p:spPr>
      </p:pic>
      <p:sp>
        <p:nvSpPr>
          <p:cNvPr id="54" name="object 48">
            <a:extLst>
              <a:ext uri="{FF2B5EF4-FFF2-40B4-BE49-F238E27FC236}">
                <a16:creationId xmlns:a16="http://schemas.microsoft.com/office/drawing/2014/main" id="{13F77531-B55B-41F5-A595-7B97151386EB}"/>
              </a:ext>
            </a:extLst>
          </p:cNvPr>
          <p:cNvSpPr txBox="1"/>
          <p:nvPr/>
        </p:nvSpPr>
        <p:spPr>
          <a:xfrm>
            <a:off x="59687" y="6007640"/>
            <a:ext cx="1513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lang="en-IN" sz="1000" spc="-5" dirty="0">
                <a:solidFill>
                  <a:srgbClr val="FFFFFF"/>
                </a:solidFill>
                <a:latin typeface="Calibri"/>
                <a:cs typeface="Calibri"/>
              </a:rPr>
              <a:t>Communication Skills</a:t>
            </a:r>
            <a:endParaRPr sz="1000" dirty="0">
              <a:latin typeface="Calibri"/>
              <a:cs typeface="Calibri"/>
            </a:endParaRPr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6BFD6972-AD69-4696-9050-3CCB18C74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70879"/>
              </p:ext>
            </p:extLst>
          </p:nvPr>
        </p:nvGraphicFramePr>
        <p:xfrm>
          <a:off x="9178697" y="4337561"/>
          <a:ext cx="2940660" cy="164408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99314">
                  <a:extLst>
                    <a:ext uri="{9D8B030D-6E8A-4147-A177-3AD203B41FA5}">
                      <a16:colId xmlns:a16="http://schemas.microsoft.com/office/drawing/2014/main" val="1769041708"/>
                    </a:ext>
                  </a:extLst>
                </a:gridCol>
                <a:gridCol w="941346">
                  <a:extLst>
                    <a:ext uri="{9D8B030D-6E8A-4147-A177-3AD203B41FA5}">
                      <a16:colId xmlns:a16="http://schemas.microsoft.com/office/drawing/2014/main" val="935988882"/>
                    </a:ext>
                  </a:extLst>
                </a:gridCol>
              </a:tblGrid>
              <a:tr h="320335">
                <a:tc>
                  <a:txBody>
                    <a:bodyPr/>
                    <a:lstStyle/>
                    <a:p>
                      <a:r>
                        <a:rPr lang="en-IN" sz="1200" b="0" dirty="0"/>
                        <a:t>Course</a:t>
                      </a:r>
                      <a:endParaRPr lang="en-IN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/>
                        <a:t>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19191"/>
                  </a:ext>
                </a:extLst>
              </a:tr>
              <a:tr h="533892">
                <a:tc>
                  <a:txBody>
                    <a:bodyPr/>
                    <a:lstStyle/>
                    <a:p>
                      <a:r>
                        <a:rPr lang="en-IN" sz="1200" dirty="0"/>
                        <a:t>Programming for Everybody (getting started with python)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+mj-lt"/>
                        </a:rPr>
                        <a:t>Coursera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136617"/>
                  </a:ext>
                </a:extLst>
              </a:tr>
              <a:tr h="320335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946841"/>
                  </a:ext>
                </a:extLst>
              </a:tr>
              <a:tr h="469524"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dk1"/>
                          </a:solidFill>
                          <a:effectLst/>
                        </a:rPr>
                        <a:t>Channel Management and Retailing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/>
                        <a:t>Coursera</a:t>
                      </a:r>
                      <a:endParaRPr lang="en-IN" sz="12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379118"/>
                  </a:ext>
                </a:extLst>
              </a:tr>
            </a:tbl>
          </a:graphicData>
        </a:graphic>
      </p:graphicFrame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A6C13F8-6C8B-409E-B0A9-2A96F1EE849D}"/>
              </a:ext>
            </a:extLst>
          </p:cNvPr>
          <p:cNvCxnSpPr>
            <a:cxnSpLocks/>
          </p:cNvCxnSpPr>
          <p:nvPr/>
        </p:nvCxnSpPr>
        <p:spPr>
          <a:xfrm>
            <a:off x="3048000" y="990600"/>
            <a:ext cx="0" cy="5411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61E1B4F-FEC6-4A25-BBC2-3D314FA679A3}"/>
              </a:ext>
            </a:extLst>
          </p:cNvPr>
          <p:cNvSpPr/>
          <p:nvPr/>
        </p:nvSpPr>
        <p:spPr>
          <a:xfrm>
            <a:off x="3022598" y="932114"/>
            <a:ext cx="76198" cy="169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E7F416-9195-4CE8-A044-FF889E23F50C}"/>
              </a:ext>
            </a:extLst>
          </p:cNvPr>
          <p:cNvSpPr/>
          <p:nvPr/>
        </p:nvSpPr>
        <p:spPr>
          <a:xfrm>
            <a:off x="3013873" y="1986458"/>
            <a:ext cx="76192" cy="169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58808C-D23E-4C5F-BAE3-14A8EF50EA52}"/>
              </a:ext>
            </a:extLst>
          </p:cNvPr>
          <p:cNvSpPr txBox="1"/>
          <p:nvPr/>
        </p:nvSpPr>
        <p:spPr>
          <a:xfrm>
            <a:off x="3135790" y="1854896"/>
            <a:ext cx="361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D779DA-0EFE-41A8-9C34-1D48A17D0BCB}"/>
              </a:ext>
            </a:extLst>
          </p:cNvPr>
          <p:cNvSpPr/>
          <p:nvPr/>
        </p:nvSpPr>
        <p:spPr>
          <a:xfrm>
            <a:off x="3021596" y="4271187"/>
            <a:ext cx="76182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9E4438-B868-451E-88AA-2FEBAB32D151}"/>
              </a:ext>
            </a:extLst>
          </p:cNvPr>
          <p:cNvSpPr txBox="1"/>
          <p:nvPr/>
        </p:nvSpPr>
        <p:spPr>
          <a:xfrm>
            <a:off x="3048001" y="1742174"/>
            <a:ext cx="4260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i="1" dirty="0"/>
          </a:p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Online shopping Application ( Project)</a:t>
            </a:r>
            <a:endParaRPr lang="en-IN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IN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8BE1B0-C17C-4325-9FBF-10AC3494C73B}"/>
              </a:ext>
            </a:extLst>
          </p:cNvPr>
          <p:cNvSpPr txBox="1"/>
          <p:nvPr/>
        </p:nvSpPr>
        <p:spPr>
          <a:xfrm>
            <a:off x="2976981" y="2468512"/>
            <a:ext cx="59682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Designed and Developed the frontend  of the website using HTML, CSS and Java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Good exposure to separate designing tools </a:t>
            </a:r>
            <a:r>
              <a:rPr lang="en-IN" sz="1600"/>
              <a:t>like Angular and Bootstrap </a:t>
            </a:r>
            <a:r>
              <a:rPr lang="en-IN" sz="1600" dirty="0"/>
              <a:t>along with styling using CSS.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Performed backend database operations using PostgreSQL with DevOps, JPA with Hibernate 3.0, Spring 5.0 and Core Java 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this application search is limited to string or by number. Cannot do search by photo and finger print.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application will help Customer to buy the products and view order details.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22" name="Picture 21" descr="A picture containing person, person, male&#10;&#10;Description automatically generated">
            <a:extLst>
              <a:ext uri="{FF2B5EF4-FFF2-40B4-BE49-F238E27FC236}">
                <a16:creationId xmlns:a16="http://schemas.microsoft.com/office/drawing/2014/main" id="{8370C12A-FBEE-4959-858F-7F43560F38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" t="-665" r="-1550" b="4097"/>
          <a:stretch/>
        </p:blipFill>
        <p:spPr>
          <a:xfrm>
            <a:off x="369340" y="116116"/>
            <a:ext cx="1971675" cy="17387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262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Udit Joshi</dc:creator>
  <cp:lastModifiedBy>Manvith Reddy, Yalla</cp:lastModifiedBy>
  <cp:revision>14</cp:revision>
  <dcterms:created xsi:type="dcterms:W3CDTF">2022-06-02T11:45:59Z</dcterms:created>
  <dcterms:modified xsi:type="dcterms:W3CDTF">2022-06-03T06:21:16Z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2022-06-02T00:00:00Z</vt:filetime>
  </property>
</Properties>
</file>