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487"/>
    <p:restoredTop sz="94636"/>
  </p:normalViewPr>
  <p:slideViewPr>
    <p:cSldViewPr snapToGrid="0" snapToObjects="1">
      <p:cViewPr>
        <p:scale>
          <a:sx n="107" d="100"/>
          <a:sy n="107" d="100"/>
        </p:scale>
        <p:origin x="1232" y="7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2524D0-9017-7948-B116-71D8998CA2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E7E9D81D-5E9F-C34C-B8CA-17B834D9FB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C647B8C-68FB-5842-950A-35A3E3615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A2CE7F6-2566-6C43-972F-747578F4D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280FD1-94D1-574C-96A5-0D53A5C96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829470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2BC5A2-B916-304A-837F-E0BE9D539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3DADA3C-E397-1E4F-AE4F-4C4F93106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2D142C-5404-FD46-80CB-2FA3F9F35F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71849B-6E29-1840-800A-02CA00979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D2F496-A11B-CD40-B02B-1589AD331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047716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E5A325E-BA3C-484D-B387-72EF13B1AD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4610E14-B086-5C4A-8985-BC32CFD55A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FC19DEC-FE26-134F-8BDF-132F1EFB4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A260344-D6DA-9948-9384-110CE8A99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0B7E207-4D6E-5C44-8C54-9C14E68A1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436458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7CB43B-E401-3C4B-B49B-C18B9B0ECB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937D4-717F-B548-91ED-C97A517FB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2D3D950-AD63-BE4F-B06A-4C1479EA1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EA56E94-1FE2-7E4B-ABD1-2CFA69BA2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D28278-27F9-B64A-8907-16A2736A7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410227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E10B72-0794-3343-B7C8-36DD614C7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BBBCF4-D3BB-2348-B5ED-4FA138C966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1B723A-EF23-AF47-8486-C27E6C3F7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441D6B0-04D2-E646-AE1D-2CD14DAAE4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B33F35-DA36-FD49-A1A6-2A631FE8A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15783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37075E-7C23-0A4B-958C-85BE77AE7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198E00-F1E1-BF4F-B8F7-397D5F7C33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952E645-DC38-324D-8FFC-E09574FEBB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BCFF426-9058-C94C-860D-414FEC0BB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1B03A49-C4D4-8249-B4FA-27AFD8FED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7C658AD-3929-124F-A792-EEFFFCE18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08320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3E1C10-9D50-6746-AF2C-0AFE5767DE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4D8B9DD-24BF-C54E-9EF3-54D22EDA8E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D5AE3E8-A825-7748-925E-5AFBF24845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CC799251-4EAE-CA4B-830C-5AA84048A0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F37038F-4D9F-A247-8C66-51CEC5ADC3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9DEAD54-A1A5-E149-BE40-CF20D64A5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B30A73D-1B9D-2746-A34C-2BFEE2D1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96FE8E0B-ABF0-6043-9D92-2EF37FB73D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9845053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1D51D8-9AE3-EC45-9928-9BA6CD755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C6941C4B-71A3-DE4B-A30E-62BD4A2D5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EA5AE9A-764A-2B40-A8B8-62B4F2924A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F687A85-C026-8F47-87FC-6600642F6A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281476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9496F5C-B0FB-0A4D-9809-C8E0ADF0D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A29D450-C268-3E40-AA26-372980F14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B5C1F4B-34D6-A241-9846-A5E3C3E98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646210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0E9AAD4-7012-F54E-97A4-B31161B25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2B8BC3-0DCD-5346-927B-65FB5BD1D8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46ECA44-B879-A644-B714-AF2F6F456A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A24FF2-ED3D-2649-9989-7EE58261A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02C2C81-2E44-D342-92E3-2058AE657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F0A26-179F-924D-B877-446E0E5211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4203140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AACEEC-D040-7A4A-B434-910C62E5A4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8EB464A-2391-6245-87F5-386AB4123A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FB289F1-6CDF-654C-B429-CC63C5E9F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824CFF4-2560-C041-B959-7B2C5B7CAC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B182A14-F9D2-5546-9B09-D69AF3346D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4295B2D-AC7B-7942-8456-D651238F3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332741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E114ECE-EBD0-BE47-B256-F591A09DE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B2908044-7F53-5E4D-B3BB-E1A34B4EC4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8584FAA-FCD0-474A-9E5F-10D18E13B2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B3981-A325-634F-91FD-1B64AD398790}" type="datetimeFigureOut">
              <a:rPr kumimoji="1" lang="zh-CN" altLang="en-US" smtClean="0"/>
              <a:t>2025/6/22</a:t>
            </a:fld>
            <a:endParaRPr kumimoji="1"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692CAED-A2D0-214C-9531-403495EF2F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E9668B1-6026-3740-B924-6B39C35C7DE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6CC1F-A442-324F-BD7C-5F8A9AC69ABF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714618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A89AC8F3-5923-A744-A1E4-7EADC0F6B1C9}"/>
              </a:ext>
            </a:extLst>
          </p:cNvPr>
          <p:cNvSpPr/>
          <p:nvPr/>
        </p:nvSpPr>
        <p:spPr>
          <a:xfrm>
            <a:off x="3855309" y="425388"/>
            <a:ext cx="3163652" cy="6253708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B81D27EB-B680-BD40-9775-6311D74E89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57" y="4625460"/>
            <a:ext cx="2991678" cy="58259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6DCB0D6-6159-244A-AB09-250B392BF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357" y="5728130"/>
            <a:ext cx="2991678" cy="897504"/>
          </a:xfrm>
          <a:prstGeom prst="rect">
            <a:avLst/>
          </a:prstGeom>
        </p:spPr>
      </p:pic>
      <p:sp>
        <p:nvSpPr>
          <p:cNvPr id="11" name="圆角矩形 10">
            <a:extLst>
              <a:ext uri="{FF2B5EF4-FFF2-40B4-BE49-F238E27FC236}">
                <a16:creationId xmlns:a16="http://schemas.microsoft.com/office/drawing/2014/main" id="{6D55DA8B-09A7-DB44-9DAC-D501BA2CC235}"/>
              </a:ext>
            </a:extLst>
          </p:cNvPr>
          <p:cNvSpPr/>
          <p:nvPr/>
        </p:nvSpPr>
        <p:spPr>
          <a:xfrm>
            <a:off x="3931357" y="525352"/>
            <a:ext cx="2991678" cy="3947257"/>
          </a:xfrm>
          <a:prstGeom prst="roundRect">
            <a:avLst>
              <a:gd name="adj" fmla="val 4042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859AC06-3514-704C-A9B7-1E4F1E3A9A14}"/>
              </a:ext>
            </a:extLst>
          </p:cNvPr>
          <p:cNvSpPr txBox="1"/>
          <p:nvPr/>
        </p:nvSpPr>
        <p:spPr>
          <a:xfrm>
            <a:off x="3978868" y="582894"/>
            <a:ext cx="25359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b="1" dirty="0">
                <a:solidFill>
                  <a:schemeClr val="accent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rPr>
              <a:t>_</a:t>
            </a:r>
            <a:endParaRPr kumimoji="1" lang="zh-CN" altLang="en-US" sz="1200" b="1" dirty="0">
              <a:solidFill>
                <a:schemeClr val="accent1"/>
              </a:solidFill>
              <a:latin typeface="Microsoft YaHei" panose="020B0503020204020204" pitchFamily="34" charset="-122"/>
              <a:ea typeface="Microsoft YaHei" panose="020B0503020204020204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8D93DC28-A79A-4340-8126-2311ED391D16}"/>
              </a:ext>
            </a:extLst>
          </p:cNvPr>
          <p:cNvSpPr/>
          <p:nvPr/>
        </p:nvSpPr>
        <p:spPr>
          <a:xfrm>
            <a:off x="6438430" y="6083289"/>
            <a:ext cx="397565" cy="1590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zh-CN" altLang="en-US" sz="800" dirty="0">
                <a:solidFill>
                  <a:schemeClr val="accent1"/>
                </a:solidFill>
              </a:rPr>
              <a:t>停止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45AD9FC1-DAA9-E14D-9FA2-977FEC5F8DD6}"/>
              </a:ext>
            </a:extLst>
          </p:cNvPr>
          <p:cNvSpPr txBox="1"/>
          <p:nvPr/>
        </p:nvSpPr>
        <p:spPr>
          <a:xfrm>
            <a:off x="7203335" y="4947183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实时显示选中音源的波形</a:t>
            </a:r>
          </a:p>
        </p:txBody>
      </p:sp>
      <p:cxnSp>
        <p:nvCxnSpPr>
          <p:cNvPr id="18" name="直线箭头连接符 17">
            <a:extLst>
              <a:ext uri="{FF2B5EF4-FFF2-40B4-BE49-F238E27FC236}">
                <a16:creationId xmlns:a16="http://schemas.microsoft.com/office/drawing/2014/main" id="{106466D2-6BD8-1341-9121-66F04DF5D459}"/>
              </a:ext>
            </a:extLst>
          </p:cNvPr>
          <p:cNvCxnSpPr>
            <a:cxnSpLocks/>
          </p:cNvCxnSpPr>
          <p:nvPr/>
        </p:nvCxnSpPr>
        <p:spPr>
          <a:xfrm flipH="1">
            <a:off x="6637213" y="5208050"/>
            <a:ext cx="566122" cy="2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直线箭头连接符 21">
            <a:extLst>
              <a:ext uri="{FF2B5EF4-FFF2-40B4-BE49-F238E27FC236}">
                <a16:creationId xmlns:a16="http://schemas.microsoft.com/office/drawing/2014/main" id="{2D935E3B-523B-6945-A481-6243FBB48AFB}"/>
              </a:ext>
            </a:extLst>
          </p:cNvPr>
          <p:cNvCxnSpPr>
            <a:cxnSpLocks/>
          </p:cNvCxnSpPr>
          <p:nvPr/>
        </p:nvCxnSpPr>
        <p:spPr>
          <a:xfrm>
            <a:off x="3018893" y="676905"/>
            <a:ext cx="99451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7A7F47A6-85C2-1044-9121-B636EA7461AF}"/>
              </a:ext>
            </a:extLst>
          </p:cNvPr>
          <p:cNvSpPr txBox="1"/>
          <p:nvPr/>
        </p:nvSpPr>
        <p:spPr>
          <a:xfrm>
            <a:off x="2236002" y="538405"/>
            <a:ext cx="8002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光标闪烁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522C814E-A463-E342-9329-880A9FBB06AA}"/>
              </a:ext>
            </a:extLst>
          </p:cNvPr>
          <p:cNvSpPr txBox="1"/>
          <p:nvPr/>
        </p:nvSpPr>
        <p:spPr>
          <a:xfrm>
            <a:off x="7434168" y="5345579"/>
            <a:ext cx="1415772" cy="830997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录音控制按钮。</a:t>
            </a:r>
            <a:endParaRPr kumimoji="1" lang="en-US" altLang="zh-CN" sz="1200" dirty="0"/>
          </a:p>
          <a:p>
            <a:r>
              <a:rPr kumimoji="1" lang="zh-CN" altLang="en-US" sz="1200" dirty="0"/>
              <a:t>原点：开始录音；</a:t>
            </a:r>
            <a:endParaRPr kumimoji="1" lang="en-US" altLang="zh-CN" sz="1200" dirty="0"/>
          </a:p>
          <a:p>
            <a:r>
              <a:rPr kumimoji="1" lang="zh-CN" altLang="en-US" sz="1200" dirty="0"/>
              <a:t>方块：停止录音</a:t>
            </a:r>
            <a:br>
              <a:rPr kumimoji="1" lang="en-US" altLang="zh-CN" sz="1200" dirty="0"/>
            </a:br>
            <a:r>
              <a:rPr kumimoji="1" lang="en-US" altLang="zh-CN" sz="1200" dirty="0"/>
              <a:t>|| : </a:t>
            </a:r>
            <a:r>
              <a:rPr kumimoji="1" lang="zh-CN" altLang="en-US" sz="1200" dirty="0"/>
              <a:t>暂停录音</a:t>
            </a:r>
          </a:p>
        </p:txBody>
      </p:sp>
      <p:cxnSp>
        <p:nvCxnSpPr>
          <p:cNvPr id="32" name="直线箭头连接符 31">
            <a:extLst>
              <a:ext uri="{FF2B5EF4-FFF2-40B4-BE49-F238E27FC236}">
                <a16:creationId xmlns:a16="http://schemas.microsoft.com/office/drawing/2014/main" id="{022169EF-17C8-CC46-80A9-6826B8E7F943}"/>
              </a:ext>
            </a:extLst>
          </p:cNvPr>
          <p:cNvCxnSpPr>
            <a:cxnSpLocks/>
            <a:stCxn id="31" idx="1"/>
          </p:cNvCxnSpPr>
          <p:nvPr/>
        </p:nvCxnSpPr>
        <p:spPr>
          <a:xfrm flipH="1">
            <a:off x="5771213" y="5761078"/>
            <a:ext cx="1662955" cy="289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文本框 38">
            <a:extLst>
              <a:ext uri="{FF2B5EF4-FFF2-40B4-BE49-F238E27FC236}">
                <a16:creationId xmlns:a16="http://schemas.microsoft.com/office/drawing/2014/main" id="{7CD6546B-F6F5-4548-B5A4-34CB6CC53A12}"/>
              </a:ext>
            </a:extLst>
          </p:cNvPr>
          <p:cNvSpPr txBox="1"/>
          <p:nvPr/>
        </p:nvSpPr>
        <p:spPr>
          <a:xfrm>
            <a:off x="7434168" y="6307631"/>
            <a:ext cx="3531736" cy="461665"/>
          </a:xfrm>
          <a:prstGeom prst="rect">
            <a:avLst/>
          </a:prstGeom>
          <a:noFill/>
          <a:ln>
            <a:solidFill>
              <a:schemeClr val="bg1">
                <a:lumMod val="5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录音停止按钮。</a:t>
            </a:r>
            <a:endParaRPr kumimoji="1" lang="en-US" altLang="zh-CN" sz="1200" dirty="0"/>
          </a:p>
          <a:p>
            <a:r>
              <a:rPr kumimoji="1" lang="zh-CN" altLang="en-US" sz="1200" dirty="0"/>
              <a:t>点击</a:t>
            </a:r>
            <a:r>
              <a:rPr kumimoji="1" lang="en-US" altLang="zh-CN" sz="1200" dirty="0"/>
              <a:t>--&gt;</a:t>
            </a:r>
            <a:r>
              <a:rPr kumimoji="1" lang="zh-CN" altLang="en-US" sz="1200" dirty="0"/>
              <a:t>弹出提示框，告知工作文件存储的地方。</a:t>
            </a:r>
          </a:p>
        </p:txBody>
      </p:sp>
      <p:cxnSp>
        <p:nvCxnSpPr>
          <p:cNvPr id="40" name="直线箭头连接符 39">
            <a:extLst>
              <a:ext uri="{FF2B5EF4-FFF2-40B4-BE49-F238E27FC236}">
                <a16:creationId xmlns:a16="http://schemas.microsoft.com/office/drawing/2014/main" id="{55483ED2-1082-E549-A83F-A4CE2559E2EA}"/>
              </a:ext>
            </a:extLst>
          </p:cNvPr>
          <p:cNvCxnSpPr>
            <a:cxnSpLocks/>
            <a:stCxn id="39" idx="1"/>
            <a:endCxn id="14" idx="2"/>
          </p:cNvCxnSpPr>
          <p:nvPr/>
        </p:nvCxnSpPr>
        <p:spPr>
          <a:xfrm flipH="1" flipV="1">
            <a:off x="6637213" y="6242316"/>
            <a:ext cx="796955" cy="2961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A17A3E92-29E7-E84D-AA39-955D81920460}"/>
              </a:ext>
            </a:extLst>
          </p:cNvPr>
          <p:cNvSpPr txBox="1"/>
          <p:nvPr/>
        </p:nvSpPr>
        <p:spPr>
          <a:xfrm>
            <a:off x="7203335" y="4410144"/>
            <a:ext cx="187743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1200" dirty="0"/>
              <a:t>实时显示本次录音的时间</a:t>
            </a:r>
          </a:p>
        </p:txBody>
      </p:sp>
      <p:cxnSp>
        <p:nvCxnSpPr>
          <p:cNvPr id="46" name="直线箭头连接符 45">
            <a:extLst>
              <a:ext uri="{FF2B5EF4-FFF2-40B4-BE49-F238E27FC236}">
                <a16:creationId xmlns:a16="http://schemas.microsoft.com/office/drawing/2014/main" id="{EA12BC6D-13B5-4446-A868-E6C8FDA1152E}"/>
              </a:ext>
            </a:extLst>
          </p:cNvPr>
          <p:cNvCxnSpPr>
            <a:cxnSpLocks/>
          </p:cNvCxnSpPr>
          <p:nvPr/>
        </p:nvCxnSpPr>
        <p:spPr>
          <a:xfrm flipH="1">
            <a:off x="6637213" y="4671011"/>
            <a:ext cx="566122" cy="2600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48" name="直线箭头连接符 47">
            <a:extLst>
              <a:ext uri="{FF2B5EF4-FFF2-40B4-BE49-F238E27FC236}">
                <a16:creationId xmlns:a16="http://schemas.microsoft.com/office/drawing/2014/main" id="{94501242-8537-5A4D-9B93-BFAE2316C196}"/>
              </a:ext>
            </a:extLst>
          </p:cNvPr>
          <p:cNvCxnSpPr>
            <a:cxnSpLocks/>
          </p:cNvCxnSpPr>
          <p:nvPr/>
        </p:nvCxnSpPr>
        <p:spPr>
          <a:xfrm flipV="1">
            <a:off x="3247644" y="6176576"/>
            <a:ext cx="730301" cy="3077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2" name="文本框 51">
            <a:extLst>
              <a:ext uri="{FF2B5EF4-FFF2-40B4-BE49-F238E27FC236}">
                <a16:creationId xmlns:a16="http://schemas.microsoft.com/office/drawing/2014/main" id="{0FA0250D-0197-D04B-A7BD-3DA1F893C671}"/>
              </a:ext>
            </a:extLst>
          </p:cNvPr>
          <p:cNvSpPr txBox="1"/>
          <p:nvPr/>
        </p:nvSpPr>
        <p:spPr>
          <a:xfrm>
            <a:off x="1902187" y="6032887"/>
            <a:ext cx="14157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kumimoji="1" lang="zh-CN" altLang="en-US" sz="1200" dirty="0"/>
              <a:t>音源选择下拉菜单</a:t>
            </a:r>
            <a:endParaRPr kumimoji="1" lang="en-US" altLang="zh-CN" sz="1200" dirty="0"/>
          </a:p>
        </p:txBody>
      </p:sp>
      <p:grpSp>
        <p:nvGrpSpPr>
          <p:cNvPr id="56" name="组合 55">
            <a:extLst>
              <a:ext uri="{FF2B5EF4-FFF2-40B4-BE49-F238E27FC236}">
                <a16:creationId xmlns:a16="http://schemas.microsoft.com/office/drawing/2014/main" id="{B8D62D37-2F61-D843-B866-D976C3FAC9BB}"/>
              </a:ext>
            </a:extLst>
          </p:cNvPr>
          <p:cNvGrpSpPr/>
          <p:nvPr/>
        </p:nvGrpSpPr>
        <p:grpSpPr>
          <a:xfrm>
            <a:off x="3993534" y="6010124"/>
            <a:ext cx="686622" cy="322524"/>
            <a:chOff x="3072761" y="5832260"/>
            <a:chExt cx="686622" cy="322524"/>
          </a:xfrm>
        </p:grpSpPr>
        <p:sp>
          <p:nvSpPr>
            <p:cNvPr id="54" name="圆角矩形 53">
              <a:extLst>
                <a:ext uri="{FF2B5EF4-FFF2-40B4-BE49-F238E27FC236}">
                  <a16:creationId xmlns:a16="http://schemas.microsoft.com/office/drawing/2014/main" id="{487CA1E7-4A47-574A-936D-FB7F9CFE2506}"/>
                </a:ext>
              </a:extLst>
            </p:cNvPr>
            <p:cNvSpPr/>
            <p:nvPr/>
          </p:nvSpPr>
          <p:spPr>
            <a:xfrm>
              <a:off x="3072761" y="5887179"/>
              <a:ext cx="632688" cy="21268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zh-CN" altLang="en-US" sz="800" dirty="0">
                  <a:solidFill>
                    <a:schemeClr val="accent1"/>
                  </a:solidFill>
                </a:rPr>
                <a:t>选择音源</a:t>
              </a:r>
              <a:endParaRPr lang="zh-CN" altLang="en-US" sz="800" dirty="0">
                <a:solidFill>
                  <a:schemeClr val="accent1"/>
                </a:solidFill>
              </a:endParaRPr>
            </a:p>
          </p:txBody>
        </p: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2B48C58F-2313-A948-A7D9-332BF41747D4}"/>
                </a:ext>
              </a:extLst>
            </p:cNvPr>
            <p:cNvSpPr txBox="1"/>
            <p:nvPr/>
          </p:nvSpPr>
          <p:spPr>
            <a:xfrm rot="5400000">
              <a:off x="3490399" y="5885800"/>
              <a:ext cx="32252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zh-CN" sz="800" dirty="0">
                  <a:solidFill>
                    <a:schemeClr val="accent1"/>
                  </a:solidFill>
                </a:rPr>
                <a:t>&lt;&gt;</a:t>
              </a:r>
              <a:endParaRPr kumimoji="1" lang="zh-CN" altLang="en-US" sz="800" dirty="0">
                <a:solidFill>
                  <a:schemeClr val="accent1"/>
                </a:solidFill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C30CDD37-C12A-7744-85E9-443588EA7E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31357" y="5141661"/>
            <a:ext cx="2991678" cy="66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3918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443</TotalTime>
  <Words>58</Words>
  <Application>Microsoft Macintosh PowerPoint</Application>
  <PresentationFormat>宽屏</PresentationFormat>
  <Paragraphs>13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Microsoft YaHei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Wang Paul</dc:creator>
  <cp:lastModifiedBy>Wang Paul</cp:lastModifiedBy>
  <cp:revision>6</cp:revision>
  <dcterms:created xsi:type="dcterms:W3CDTF">2025-06-22T06:22:11Z</dcterms:created>
  <dcterms:modified xsi:type="dcterms:W3CDTF">2025-06-22T13:45:26Z</dcterms:modified>
</cp:coreProperties>
</file>