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metadata/core-properties" Target="docProps/core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  <p:sldMasterId id="2147483660" r:id="rId3"/>
    <p:sldMasterId id="2147483670" r:id="rId4"/>
  </p:sldMasterIdLst>
  <p:notesMasterIdLst>
    <p:notesMasterId r:id="rId11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54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33966-3A8D-4AE7-9A3C-358A5C544F06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BDE822-DC52-4877-B9BE-9DD6D61B5C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50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spc="-1" dirty="0">
                <a:solidFill>
                  <a:schemeClr val="dk1"/>
                </a:solidFill>
                <a:latin typeface="Arial"/>
              </a:rPr>
              <a:t>Support multiple languages with accurate results.</a:t>
            </a:r>
            <a:br>
              <a:rPr lang="fr-FR" sz="1200" spc="-1" dirty="0">
                <a:solidFill>
                  <a:schemeClr val="dk1"/>
                </a:solidFill>
                <a:latin typeface="Arial"/>
              </a:rPr>
            </a:br>
            <a:r>
              <a:rPr lang="fr-FR" sz="1200" spc="-1" dirty="0">
                <a:solidFill>
                  <a:schemeClr val="dk1"/>
                </a:solidFill>
                <a:latin typeface="Arial"/>
              </a:rPr>
              <a:t>Use a reliable translation API (e.g., LibreTranslate).</a:t>
            </a:r>
            <a:br>
              <a:rPr lang="fr-FR" sz="1200" spc="-1" dirty="0">
                <a:solidFill>
                  <a:schemeClr val="dk1"/>
                </a:solidFill>
                <a:latin typeface="Arial"/>
              </a:rPr>
            </a:br>
            <a:r>
              <a:rPr lang="fr-FR" sz="1200" spc="-1" dirty="0">
                <a:solidFill>
                  <a:schemeClr val="dk1"/>
                </a:solidFill>
                <a:latin typeface="Arial"/>
              </a:rPr>
              <a:t>Ensure responsive design for mobile and desktop use.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BDE822-DC52-4877-B9BE-9DD6D61B5C2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102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9;p2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10;p2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2" name="Google Shape;11;p2"/>
          <p:cNvGrpSpPr/>
          <p:nvPr/>
        </p:nvGrpSpPr>
        <p:grpSpPr>
          <a:xfrm>
            <a:off x="-2166480" y="-2744640"/>
            <a:ext cx="13380120" cy="9878400"/>
            <a:chOff x="-2166480" y="-2744640"/>
            <a:chExt cx="13380120" cy="9878400"/>
          </a:xfrm>
        </p:grpSpPr>
        <p:pic>
          <p:nvPicPr>
            <p:cNvPr id="3" name="Google Shape;12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374;p14"/>
          <p:cNvPicPr/>
          <p:nvPr/>
        </p:nvPicPr>
        <p:blipFill>
          <a:blip r:embed="rId3"/>
          <a:srcRect t="1844" r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26" name="Google Shape;375;p14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27" name="Google Shape;376;p14"/>
          <p:cNvGrpSpPr/>
          <p:nvPr/>
        </p:nvGrpSpPr>
        <p:grpSpPr>
          <a:xfrm>
            <a:off x="-1880280" y="-2238480"/>
            <a:ext cx="12745800" cy="9193680"/>
            <a:chOff x="-1880280" y="-2238480"/>
            <a:chExt cx="12745800" cy="9193680"/>
          </a:xfrm>
        </p:grpSpPr>
        <p:pic>
          <p:nvPicPr>
            <p:cNvPr id="128" name="Google Shape;377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4977800" flipH="1">
              <a:off x="6854040" y="295956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9" name="Google Shape;378;p14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6919400" flipH="1">
              <a:off x="-1588680" y="-187884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130" name="Google Shape;379;p14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131" name="Google Shape;380;p14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16200000">
              <a:off x="7726320" y="-72792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32" name="Google Shape;381;p14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133" name="Google Shape;382;p14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avLst/>
                <a:gdLst>
                  <a:gd name="textAreaLeft" fmla="*/ 0 w 148320"/>
                  <a:gd name="textAreaRight" fmla="*/ 148680 w 148320"/>
                  <a:gd name="textAreaTop" fmla="*/ 0 h 149040"/>
                  <a:gd name="textAreaBottom" fmla="*/ 149400 h 149040"/>
                </a:gdLst>
                <a:ahLst/>
                <a:cxnLst/>
                <a:rect l="textAreaLeft" t="textAreaTop" r="textAreaRight" b="textAreaBottom"/>
                <a:pathLst>
                  <a:path w="251" h="252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4" name="Google Shape;383;p14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78480"/>
                  <a:gd name="textAreaBottom" fmla="*/ 78840 h 78480"/>
                </a:gdLst>
                <a:ahLst/>
                <a:cxnLst/>
                <a:rect l="textAreaLeft" t="textAreaTop" r="textAreaRight" b="textAreaBottom"/>
                <a:pathLst>
                  <a:path w="132" h="133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9240" bIns="392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5" name="Google Shape;384;p14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avLst/>
                <a:gdLst>
                  <a:gd name="textAreaLeft" fmla="*/ 0 w 311040"/>
                  <a:gd name="textAreaRight" fmla="*/ 311400 w 311040"/>
                  <a:gd name="textAreaTop" fmla="*/ 0 h 245520"/>
                  <a:gd name="textAreaBottom" fmla="*/ 245880 h 245520"/>
                </a:gdLst>
                <a:ahLst/>
                <a:cxnLst/>
                <a:rect l="textAreaLeft" t="textAreaTop" r="textAreaRight" b="textAreaBottom"/>
                <a:pathLst>
                  <a:path w="526" h="415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6" name="Google Shape;385;p14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avLst/>
                <a:gdLst>
                  <a:gd name="textAreaLeft" fmla="*/ 0 w 52560"/>
                  <a:gd name="textAreaRight" fmla="*/ 52920 w 52560"/>
                  <a:gd name="textAreaTop" fmla="*/ 0 h 52560"/>
                  <a:gd name="textAreaBottom" fmla="*/ 52920 h 52560"/>
                </a:gdLst>
                <a:ahLst/>
                <a:cxnLst/>
                <a:rect l="textAreaLeft" t="textAreaTop" r="textAreaRight" b="textAreaBottom"/>
                <a:pathLst>
                  <a:path w="89" h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6280" bIns="262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37" name="Google Shape;386;p14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138" name="Google Shape;387;p14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avLst/>
                <a:gdLst>
                  <a:gd name="textAreaLeft" fmla="*/ 0 w 68400"/>
                  <a:gd name="textAreaRight" fmla="*/ 68760 w 68400"/>
                  <a:gd name="textAreaTop" fmla="*/ 0 h 68400"/>
                  <a:gd name="textAreaBottom" fmla="*/ 68760 h 68400"/>
                </a:gdLst>
                <a:ahLst/>
                <a:cxnLst/>
                <a:rect l="textAreaLeft" t="textAreaTop" r="textAreaRight" b="textAreaBottom"/>
                <a:pathLst>
                  <a:path w="99" h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200" bIns="3420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88;p14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67320"/>
                  <a:gd name="textAreaBottom" fmla="*/ 67680 h 67320"/>
                </a:gdLst>
                <a:ahLst/>
                <a:cxnLst/>
                <a:rect l="textAreaLeft" t="textAreaTop" r="textAreaRight" b="textAreaBottom"/>
                <a:pathLst>
                  <a:path w="98" h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0" name="Google Shape;389;p14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avLst/>
                <a:gdLst>
                  <a:gd name="textAreaLeft" fmla="*/ 0 w 66960"/>
                  <a:gd name="textAreaRight" fmla="*/ 67320 w 66960"/>
                  <a:gd name="textAreaTop" fmla="*/ 0 h 67680"/>
                  <a:gd name="textAreaBottom" fmla="*/ 68040 h 67680"/>
                </a:gdLst>
                <a:ahLst/>
                <a:cxnLst/>
                <a:rect l="textAreaLeft" t="textAreaTop" r="textAreaRight" b="textAreaBottom"/>
                <a:pathLst>
                  <a:path w="97" h="98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3840" bIns="33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1" name="Google Shape;390;p14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avLst/>
                <a:gdLst>
                  <a:gd name="textAreaLeft" fmla="*/ 0 w 69120"/>
                  <a:gd name="textAreaRight" fmla="*/ 69480 w 69120"/>
                  <a:gd name="textAreaTop" fmla="*/ 0 h 69120"/>
                  <a:gd name="textAreaBottom" fmla="*/ 69480 h 69120"/>
                </a:gdLst>
                <a:ahLst/>
                <a:cxnLst/>
                <a:rect l="textAreaLeft" t="textAreaTop" r="textAreaRight" b="textAreaBottom"/>
                <a:pathLst>
                  <a:path w="100" h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34560" bIns="3456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2" name="Google Shape;391;p14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avLst/>
                <a:gdLst>
                  <a:gd name="textAreaLeft" fmla="*/ 0 w 36000"/>
                  <a:gd name="textAreaRight" fmla="*/ 36360 w 36000"/>
                  <a:gd name="textAreaTop" fmla="*/ 0 h 35280"/>
                  <a:gd name="textAreaBottom" fmla="*/ 35640 h 35280"/>
                </a:gdLst>
                <a:ahLst/>
                <a:cxnLst/>
                <a:rect l="textAreaLeft" t="textAreaTop" r="textAreaRight" b="textAreaBottom"/>
                <a:pathLst>
                  <a:path w="53" h="51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17640" bIns="176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3" name="Google Shape;392;p14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avLst/>
                <a:gdLst>
                  <a:gd name="textAreaLeft" fmla="*/ 0 w 209880"/>
                  <a:gd name="textAreaRight" fmla="*/ 210240 w 209880"/>
                  <a:gd name="textAreaTop" fmla="*/ 0 h 209880"/>
                  <a:gd name="textAreaBottom" fmla="*/ 210240 h 209880"/>
                </a:gdLst>
                <a:ahLst/>
                <a:cxnLst/>
                <a:rect l="textAreaLeft" t="textAreaTop" r="textAreaRight" b="textAreaBottom"/>
                <a:pathLst>
                  <a:path w="303" h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3;p14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avLst/>
                <a:gdLst>
                  <a:gd name="textAreaLeft" fmla="*/ 0 w 356040"/>
                  <a:gd name="textAreaRight" fmla="*/ 356400 w 356040"/>
                  <a:gd name="textAreaTop" fmla="*/ 0 h 357120"/>
                  <a:gd name="textAreaBottom" fmla="*/ 357480 h 357120"/>
                </a:gdLst>
                <a:ahLst/>
                <a:cxnLst/>
                <a:rect l="textAreaLeft" t="textAreaTop" r="textAreaRight" b="textAreaBottom"/>
                <a:pathLst>
                  <a:path w="514" h="515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5" name="Google Shape;394;p14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146" name="Google Shape;395;p14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avLst/>
                <a:gdLst>
                  <a:gd name="textAreaLeft" fmla="*/ 0 w 354600"/>
                  <a:gd name="textAreaRight" fmla="*/ 354960 w 354600"/>
                  <a:gd name="textAreaTop" fmla="*/ 0 h 231480"/>
                  <a:gd name="textAreaBottom" fmla="*/ 231840 h 23148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7" name="Google Shape;396;p14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46080"/>
                  <a:gd name="textAreaBottom" fmla="*/ 46440 h 4608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3040" bIns="230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8" name="Google Shape;397;p14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avLst/>
                <a:gdLst>
                  <a:gd name="textAreaLeft" fmla="*/ 0 w 135000"/>
                  <a:gd name="textAreaRight" fmla="*/ 135360 w 135000"/>
                  <a:gd name="textAreaTop" fmla="*/ 0 h 48600"/>
                  <a:gd name="textAreaBottom" fmla="*/ 48960 h 4860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421;p16"/>
          <p:cNvPicPr/>
          <p:nvPr/>
        </p:nvPicPr>
        <p:blipFill>
          <a:blip r:embed="rId3"/>
          <a:srcRect t="1844" r="1844"/>
          <a:stretch/>
        </p:blipFill>
        <p:spPr>
          <a:xfrm rot="10800000" flipH="1"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170" name="Google Shape;422;p16"/>
          <p:cNvPicPr/>
          <p:nvPr/>
        </p:nvPicPr>
        <p:blipFill>
          <a:blip r:embed="rId4"/>
          <a:srcRect l="7208" r="48305" b="45432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ln w="0">
            <a:noFill/>
          </a:ln>
        </p:spPr>
      </p:pic>
      <p:pic>
        <p:nvPicPr>
          <p:cNvPr id="171" name="Google Shape;423;p16"/>
          <p:cNvPicPr/>
          <p:nvPr/>
        </p:nvPicPr>
        <p:blipFill>
          <a:blip r:embed="rId5">
            <a:alphaModFix amt="50000"/>
          </a:blip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ln w="0">
            <a:noFill/>
          </a:ln>
        </p:spPr>
      </p:pic>
      <p:grpSp>
        <p:nvGrpSpPr>
          <p:cNvPr id="172" name="Google Shape;424;p16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73" name="Google Shape;425;p16"/>
            <p:cNvPicPr/>
            <p:nvPr/>
          </p:nvPicPr>
          <p:blipFill>
            <a:blip r:embed="rId6">
              <a:alphaModFix amt="50000"/>
            </a:blip>
            <a:stretch/>
          </p:blipFill>
          <p:spPr>
            <a:xfrm rot="5400000" flipH="1">
              <a:off x="-1102320" y="-442080"/>
              <a:ext cx="2007000" cy="19630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74" name="Google Shape;426;p16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75" name="Google Shape;427;p16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avLst/>
                <a:gdLst>
                  <a:gd name="textAreaLeft" fmla="*/ 0 w 185760"/>
                  <a:gd name="textAreaRight" fmla="*/ 186120 w 185760"/>
                  <a:gd name="textAreaTop" fmla="*/ 0 h 186480"/>
                  <a:gd name="textAreaBottom" fmla="*/ 186840 h 186480"/>
                </a:gdLst>
                <a:ahLst/>
                <a:cxnLst/>
                <a:rect l="textAreaLeft" t="textAreaTop" r="textAreaRight" b="textAreaBottom"/>
                <a:pathLst>
                  <a:path w="306" h="307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6" name="Google Shape;428;p16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avLst/>
                <a:gdLst>
                  <a:gd name="textAreaLeft" fmla="*/ 0 w 314280"/>
                  <a:gd name="textAreaRight" fmla="*/ 314640 w 314280"/>
                  <a:gd name="textAreaTop" fmla="*/ 0 h 314640"/>
                  <a:gd name="textAreaBottom" fmla="*/ 315000 h 314640"/>
                </a:gdLst>
                <a:ahLst/>
                <a:cxnLst/>
                <a:rect l="textAreaLeft" t="textAreaTop" r="textAreaRight" b="textAreaBottom"/>
                <a:pathLst>
                  <a:path w="517" h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77" name="Google Shape;429;p16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78" name="Google Shape;430;p16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avLst/>
                <a:gdLst>
                  <a:gd name="textAreaLeft" fmla="*/ 0 w 375480"/>
                  <a:gd name="textAreaRight" fmla="*/ 375840 w 375480"/>
                  <a:gd name="textAreaTop" fmla="*/ 0 h 245160"/>
                  <a:gd name="textAreaBottom" fmla="*/ 245520 h 245160"/>
                </a:gdLst>
                <a:ahLst/>
                <a:cxnLst/>
                <a:rect l="textAreaLeft" t="textAreaTop" r="textAreaRight" b="textAreaBottom"/>
                <a:pathLst>
                  <a:path w="511" h="334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79" name="Google Shape;431;p16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avLst/>
                <a:gdLst>
                  <a:gd name="textAreaLeft" fmla="*/ 0 w 46800"/>
                  <a:gd name="textAreaRight" fmla="*/ 47160 w 46800"/>
                  <a:gd name="textAreaTop" fmla="*/ 0 h 48960"/>
                  <a:gd name="textAreaBottom" fmla="*/ 49320 h 48960"/>
                </a:gdLst>
                <a:ahLst/>
                <a:cxnLst/>
                <a:rect l="textAreaLeft" t="textAreaTop" r="textAreaRight" b="textAreaBottom"/>
                <a:pathLst>
                  <a:path w="64" h="67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480" bIns="2448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80" name="Google Shape;432;p16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51480"/>
                  <a:gd name="textAreaBottom" fmla="*/ 51840 h 51480"/>
                </a:gdLst>
                <a:ahLst/>
                <a:cxnLst/>
                <a:rect l="textAreaLeft" t="textAreaTop" r="textAreaRight" b="textAreaBottom"/>
                <a:pathLst>
                  <a:path w="195" h="70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5920" bIns="259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17;p3"/>
          <p:cNvPicPr/>
          <p:nvPr/>
        </p:nvPicPr>
        <p:blipFill>
          <a:blip r:embed="rId3"/>
          <a:srcRect t="1844" r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ln w="0">
            <a:noFill/>
          </a:ln>
        </p:spPr>
      </p:pic>
      <p:pic>
        <p:nvPicPr>
          <p:cNvPr id="351" name="Google Shape;18;p3"/>
          <p:cNvPicPr/>
          <p:nvPr/>
        </p:nvPicPr>
        <p:blipFill>
          <a:blip r:embed="rId4">
            <a:alphaModFix amt="60000"/>
          </a:blip>
          <a:srcRect b="1681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ln w="0">
            <a:noFill/>
          </a:ln>
        </p:spPr>
      </p:pic>
      <p:grpSp>
        <p:nvGrpSpPr>
          <p:cNvPr id="352" name="Google Shape;19;p3"/>
          <p:cNvGrpSpPr/>
          <p:nvPr/>
        </p:nvGrpSpPr>
        <p:grpSpPr>
          <a:xfrm>
            <a:off x="-1317240" y="-1764360"/>
            <a:ext cx="12139560" cy="8643960"/>
            <a:chOff x="-1317240" y="-1764360"/>
            <a:chExt cx="12139560" cy="8643960"/>
          </a:xfrm>
        </p:grpSpPr>
        <p:pic>
          <p:nvPicPr>
            <p:cNvPr id="353" name="Google Shape;20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54" name="Google Shape;21;p3"/>
            <p:cNvPicPr/>
            <p:nvPr/>
          </p:nvPicPr>
          <p:blipFill>
            <a:blip r:embed="rId5">
              <a:alphaModFix amt="50000"/>
            </a:blip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355" name="Google Shape;22;p3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356" name="Google Shape;23;p3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357" name="Google Shape;24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58" name="Google Shape;25;p3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359" name="Google Shape;26;p3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avLst/>
                  <a:gdLst>
                    <a:gd name="textAreaLeft" fmla="*/ 0 w 115920"/>
                    <a:gd name="textAreaRight" fmla="*/ 116280 w 11592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190" h="36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0" name="Google Shape;27;p3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avLst/>
                  <a:gdLst>
                    <a:gd name="textAreaLeft" fmla="*/ 0 w 155880"/>
                    <a:gd name="textAreaRight" fmla="*/ 156240 w 155880"/>
                    <a:gd name="textAreaTop" fmla="*/ 0 h 181080"/>
                    <a:gd name="textAreaBottom" fmla="*/ 181440 h 181080"/>
                  </a:gdLst>
                  <a:ahLst/>
                  <a:cxnLst/>
                  <a:rect l="textAreaLeft" t="textAreaTop" r="textAreaRight" b="textAreaBottom"/>
                  <a:pathLst>
                    <a:path w="255" h="296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1" name="Google Shape;28;p3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avLst/>
                  <a:gdLst>
                    <a:gd name="textAreaLeft" fmla="*/ 0 w 156960"/>
                    <a:gd name="textAreaRight" fmla="*/ 157320 w 156960"/>
                    <a:gd name="textAreaTop" fmla="*/ 0 h 23040"/>
                    <a:gd name="textAreaBottom" fmla="*/ 23400 h 23040"/>
                  </a:gdLst>
                  <a:ahLst/>
                  <a:cxnLst/>
                  <a:rect l="textAreaLeft" t="textAreaTop" r="textAreaRight" b="textAreaBottom"/>
                  <a:pathLst>
                    <a:path w="257" h="38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2" name="Google Shape;29;p3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avLst/>
                  <a:gdLst>
                    <a:gd name="textAreaLeft" fmla="*/ 0 w 134280"/>
                    <a:gd name="textAreaRight" fmla="*/ 134640 w 134280"/>
                    <a:gd name="textAreaTop" fmla="*/ 0 h 141480"/>
                    <a:gd name="textAreaBottom" fmla="*/ 141840 h 141480"/>
                  </a:gdLst>
                  <a:ahLst/>
                  <a:cxnLst/>
                  <a:rect l="textAreaLeft" t="textAreaTop" r="textAreaRight" b="textAreaBottom"/>
                  <a:pathLst>
                    <a:path w="220" h="231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3" name="Google Shape;30;p3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avLst/>
                  <a:gdLst>
                    <a:gd name="textAreaLeft" fmla="*/ 0 w 164160"/>
                    <a:gd name="textAreaRight" fmla="*/ 164520 w 164160"/>
                    <a:gd name="textAreaTop" fmla="*/ 0 h 21240"/>
                    <a:gd name="textAreaBottom" fmla="*/ 21600 h 21240"/>
                  </a:gdLst>
                  <a:ahLst/>
                  <a:cxnLst/>
                  <a:rect l="textAreaLeft" t="textAreaTop" r="textAreaRight" b="textAreaBottom"/>
                  <a:pathLst>
                    <a:path w="268" h="35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4" name="Google Shape;31;p3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21600"/>
                    <a:gd name="textAreaBottom" fmla="*/ 21960 h 21600"/>
                  </a:gdLst>
                  <a:ahLst/>
                  <a:cxnLst/>
                  <a:rect l="textAreaLeft" t="textAreaTop" r="textAreaRight" b="textAreaBottom"/>
                  <a:pathLst>
                    <a:path w="258" h="36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0800" bIns="10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5" name="Google Shape;32;p3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31" h="90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6" name="Google Shape;33;p3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75600"/>
                    <a:gd name="textAreaBottom" fmla="*/ 75960 h 75600"/>
                  </a:gdLst>
                  <a:ahLst/>
                  <a:cxnLst/>
                  <a:rect l="textAreaLeft" t="textAreaTop" r="textAreaRight" b="textAreaBottom"/>
                  <a:pathLst>
                    <a:path w="30" h="124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7800" bIns="3780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67" name="Google Shape;34;p3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104400"/>
                    <a:gd name="textAreaBottom" fmla="*/ 104760 h 104400"/>
                  </a:gdLst>
                  <a:ahLst/>
                  <a:cxnLst/>
                  <a:rect l="textAreaLeft" t="textAreaTop" r="textAreaRight" b="textAreaBottom"/>
                  <a:pathLst>
                    <a:path w="30" h="171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68" name="Google Shape;35;p3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369" name="Google Shape;36;p3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avLst/>
                  <a:gdLst>
                    <a:gd name="textAreaLeft" fmla="*/ 0 w 51480"/>
                    <a:gd name="textAreaRight" fmla="*/ 51840 w 51480"/>
                    <a:gd name="textAreaTop" fmla="*/ 0 h 51480"/>
                    <a:gd name="textAreaBottom" fmla="*/ 51840 h 51480"/>
                  </a:gdLst>
                  <a:ahLst/>
                  <a:cxnLst/>
                  <a:rect l="textAreaLeft" t="textAreaTop" r="textAreaRight" b="textAreaBottom"/>
                  <a:pathLst>
                    <a:path w="99" h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0" name="Google Shape;37;p3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avLst/>
                  <a:gdLst>
                    <a:gd name="textAreaLeft" fmla="*/ 0 w 50760"/>
                    <a:gd name="textAreaRight" fmla="*/ 51120 w 5076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8" h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1" name="Google Shape;38;p3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avLst/>
                  <a:gdLst>
                    <a:gd name="textAreaLeft" fmla="*/ 0 w 50400"/>
                    <a:gd name="textAreaRight" fmla="*/ 50760 w 50400"/>
                    <a:gd name="textAreaTop" fmla="*/ 0 h 50760"/>
                    <a:gd name="textAreaBottom" fmla="*/ 51120 h 50760"/>
                  </a:gdLst>
                  <a:ahLst/>
                  <a:cxnLst/>
                  <a:rect l="textAreaLeft" t="textAreaTop" r="textAreaRight" b="textAreaBottom"/>
                  <a:pathLst>
                    <a:path w="97" h="98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560" bIns="255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2" name="Google Shape;39;p3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avLst/>
                  <a:gdLst>
                    <a:gd name="textAreaLeft" fmla="*/ 0 w 51840"/>
                    <a:gd name="textAreaRight" fmla="*/ 52200 w 5184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100" h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3" name="Google Shape;40;p3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avLst/>
                  <a:gdLst>
                    <a:gd name="textAreaLeft" fmla="*/ 0 w 27000"/>
                    <a:gd name="textAreaRight" fmla="*/ 27360 w 27000"/>
                    <a:gd name="textAreaTop" fmla="*/ 0 h 26640"/>
                    <a:gd name="textAreaBottom" fmla="*/ 27000 h 26640"/>
                  </a:gdLst>
                  <a:ahLst/>
                  <a:cxnLst/>
                  <a:rect l="textAreaLeft" t="textAreaTop" r="textAreaRight" b="textAreaBottom"/>
                  <a:pathLst>
                    <a:path w="53" h="51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3320" bIns="133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4" name="Google Shape;41;p3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avLst/>
                  <a:gdLst>
                    <a:gd name="textAreaLeft" fmla="*/ 0 w 157680"/>
                    <a:gd name="textAreaRight" fmla="*/ 158040 w 157680"/>
                    <a:gd name="textAreaTop" fmla="*/ 0 h 157680"/>
                    <a:gd name="textAreaBottom" fmla="*/ 158040 h 157680"/>
                  </a:gdLst>
                  <a:ahLst/>
                  <a:cxnLst/>
                  <a:rect l="textAreaLeft" t="textAreaTop" r="textAreaRight" b="textAreaBottom"/>
                  <a:pathLst>
                    <a:path w="303" h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5" name="Google Shape;42;p3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avLst/>
                  <a:gdLst>
                    <a:gd name="textAreaLeft" fmla="*/ 0 w 268200"/>
                    <a:gd name="textAreaRight" fmla="*/ 268560 w 268200"/>
                    <a:gd name="textAreaTop" fmla="*/ 0 h 268560"/>
                    <a:gd name="textAreaBottom" fmla="*/ 268920 h 268560"/>
                  </a:gdLst>
                  <a:ahLst/>
                  <a:cxnLst/>
                  <a:rect l="textAreaLeft" t="textAreaTop" r="textAreaRight" b="textAreaBottom"/>
                  <a:pathLst>
                    <a:path w="514" h="515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76" name="Google Shape;43;p3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377" name="Google Shape;44;p3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avLst/>
                  <a:gdLst>
                    <a:gd name="textAreaLeft" fmla="*/ 0 w 399240"/>
                    <a:gd name="textAreaRight" fmla="*/ 399600 w 399240"/>
                    <a:gd name="textAreaTop" fmla="*/ 0 h 261000"/>
                    <a:gd name="textAreaBottom" fmla="*/ 261360 h 261000"/>
                  </a:gdLst>
                  <a:ahLst/>
                  <a:cxnLst/>
                  <a:rect l="textAreaLeft" t="textAreaTop" r="textAreaRight" b="textAreaBottom"/>
                  <a:pathLst>
                    <a:path w="511" h="334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8" name="Google Shape;45;p3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avLst/>
                  <a:gdLst>
                    <a:gd name="textAreaLeft" fmla="*/ 0 w 49680"/>
                    <a:gd name="textAreaRight" fmla="*/ 50040 w 49680"/>
                    <a:gd name="textAreaTop" fmla="*/ 0 h 51840"/>
                    <a:gd name="textAreaBottom" fmla="*/ 52200 h 51840"/>
                  </a:gdLst>
                  <a:ahLst/>
                  <a:cxnLst/>
                  <a:rect l="textAreaLeft" t="textAreaTop" r="textAreaRight" b="textAreaBottom"/>
                  <a:pathLst>
                    <a:path w="64" h="67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5920" bIns="259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79" name="Google Shape;46;p3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avLst/>
                  <a:gdLst>
                    <a:gd name="textAreaLeft" fmla="*/ 0 w 152280"/>
                    <a:gd name="textAreaRight" fmla="*/ 152640 w 152280"/>
                    <a:gd name="textAreaTop" fmla="*/ 0 h 54720"/>
                    <a:gd name="textAreaBottom" fmla="*/ 55080 h 54720"/>
                  </a:gdLst>
                  <a:ahLst/>
                  <a:cxnLst/>
                  <a:rect l="textAreaLeft" t="textAreaTop" r="textAreaRight" b="textAreaBottom"/>
                  <a:pathLst>
                    <a:path w="195" h="70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7360" bIns="2736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  <p:grpSp>
          <p:nvGrpSpPr>
            <p:cNvPr id="380" name="Google Shape;47;p3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381" name="Google Shape;48;p3"/>
              <p:cNvPicPr/>
              <p:nvPr/>
            </p:nvPicPr>
            <p:blipFill>
              <a:blip r:embed="rId6">
                <a:alphaModFix amt="50000"/>
              </a:blip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ln w="0">
                <a:noFill/>
              </a:ln>
            </p:spPr>
          </p:pic>
          <p:grpSp>
            <p:nvGrpSpPr>
              <p:cNvPr id="382" name="Google Shape;49;p3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383" name="Google Shape;50;p3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avLst/>
                  <a:gdLst>
                    <a:gd name="textAreaLeft" fmla="*/ 0 w 148320"/>
                    <a:gd name="textAreaRight" fmla="*/ 148680 w 148320"/>
                    <a:gd name="textAreaTop" fmla="*/ 0 h 149040"/>
                    <a:gd name="textAreaBottom" fmla="*/ 149400 h 149040"/>
                  </a:gdLst>
                  <a:ahLst/>
                  <a:cxnLst/>
                  <a:rect l="textAreaLeft" t="textAreaTop" r="textAreaRight" b="textAreaBottom"/>
                  <a:pathLst>
                    <a:path w="251" h="252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4" name="Google Shape;51;p3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avLst/>
                  <a:gdLst>
                    <a:gd name="textAreaLeft" fmla="*/ 0 w 77760"/>
                    <a:gd name="textAreaRight" fmla="*/ 78120 w 77760"/>
                    <a:gd name="textAreaTop" fmla="*/ 0 h 78480"/>
                    <a:gd name="textAreaBottom" fmla="*/ 78840 h 78480"/>
                  </a:gdLst>
                  <a:ahLst/>
                  <a:cxnLst/>
                  <a:rect l="textAreaLeft" t="textAreaTop" r="textAreaRight" b="textAreaBottom"/>
                  <a:pathLst>
                    <a:path w="132" h="133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39240" bIns="3924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5" name="Google Shape;52;p3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avLst/>
                  <a:gdLst>
                    <a:gd name="textAreaLeft" fmla="*/ 0 w 311040"/>
                    <a:gd name="textAreaRight" fmla="*/ 311400 w 311040"/>
                    <a:gd name="textAreaTop" fmla="*/ 0 h 245520"/>
                    <a:gd name="textAreaBottom" fmla="*/ 245880 h 245520"/>
                  </a:gdLst>
                  <a:ahLst/>
                  <a:cxnLst/>
                  <a:rect l="textAreaLeft" t="textAreaTop" r="textAreaRight" b="textAreaBottom"/>
                  <a:pathLst>
                    <a:path w="526" h="415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6" name="Google Shape;53;p3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avLst/>
                  <a:gdLst>
                    <a:gd name="textAreaLeft" fmla="*/ 0 w 52560"/>
                    <a:gd name="textAreaRight" fmla="*/ 52920 w 52560"/>
                    <a:gd name="textAreaTop" fmla="*/ 0 h 52560"/>
                    <a:gd name="textAreaBottom" fmla="*/ 52920 h 52560"/>
                  </a:gdLst>
                  <a:ahLst/>
                  <a:cxnLst/>
                  <a:rect l="textAreaLeft" t="textAreaTop" r="textAreaRight" b="textAreaBottom"/>
                  <a:pathLst>
                    <a:path w="89" h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26280" bIns="2628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87" name="Google Shape;54;p3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388" name="Google Shape;55;p3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avLst/>
                  <a:gdLst>
                    <a:gd name="textAreaLeft" fmla="*/ 0 w 185760"/>
                    <a:gd name="textAreaRight" fmla="*/ 186120 w 185760"/>
                    <a:gd name="textAreaTop" fmla="*/ 0 h 186480"/>
                    <a:gd name="textAreaBottom" fmla="*/ 186840 h 186480"/>
                  </a:gdLst>
                  <a:ahLst/>
                  <a:cxnLst/>
                  <a:rect l="textAreaLeft" t="textAreaTop" r="textAreaRight" b="textAreaBottom"/>
                  <a:pathLst>
                    <a:path w="306" h="307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89" name="Google Shape;56;p3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avLst/>
                  <a:gdLst>
                    <a:gd name="textAreaLeft" fmla="*/ 0 w 314280"/>
                    <a:gd name="textAreaRight" fmla="*/ 314640 w 314280"/>
                    <a:gd name="textAreaTop" fmla="*/ 0 h 314640"/>
                    <a:gd name="textAreaBottom" fmla="*/ 315000 h 314640"/>
                  </a:gdLst>
                  <a:ahLst/>
                  <a:cxnLst/>
                  <a:rect l="textAreaLeft" t="textAreaTop" r="textAreaRight" b="textAreaBottom"/>
                  <a:pathLst>
                    <a:path w="517" h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  <p:grpSp>
            <p:nvGrpSpPr>
              <p:cNvPr id="390" name="Google Shape;57;p3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391" name="Google Shape;58;p3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avLst/>
                  <a:gdLst>
                    <a:gd name="textAreaLeft" fmla="*/ 0 w 201240"/>
                    <a:gd name="textAreaRight" fmla="*/ 201600 w 201240"/>
                    <a:gd name="textAreaTop" fmla="*/ 0 h 204480"/>
                    <a:gd name="textAreaBottom" fmla="*/ 204840 h 204480"/>
                  </a:gdLst>
                  <a:ahLst/>
                  <a:cxnLst/>
                  <a:rect l="textAreaLeft" t="textAreaTop" r="textAreaRight" b="textAreaBottom"/>
                  <a:pathLst>
                    <a:path w="255" h="259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2" name="Google Shape;59;p3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avLst/>
                  <a:gdLst>
                    <a:gd name="textAreaLeft" fmla="*/ 0 w 20160"/>
                    <a:gd name="textAreaRight" fmla="*/ 20520 w 20160"/>
                    <a:gd name="textAreaTop" fmla="*/ 0 h 22680"/>
                    <a:gd name="textAreaBottom" fmla="*/ 23040 h 22680"/>
                  </a:gdLst>
                  <a:ahLst/>
                  <a:cxnLst/>
                  <a:rect l="textAreaLeft" t="textAreaTop" r="textAreaRight" b="textAreaBottom"/>
                  <a:pathLst>
                    <a:path w="26" h="29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tIns="11520" bIns="11520"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3" name="Google Shape;60;p3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avLst/>
                  <a:gdLst>
                    <a:gd name="textAreaLeft" fmla="*/ 0 w 82440"/>
                    <a:gd name="textAreaRight" fmla="*/ 82800 w 82440"/>
                    <a:gd name="textAreaTop" fmla="*/ 0 h 177480"/>
                    <a:gd name="textAreaBottom" fmla="*/ 177840 h 177480"/>
                  </a:gdLst>
                  <a:ahLst/>
                  <a:cxnLst/>
                  <a:rect l="textAreaLeft" t="textAreaTop" r="textAreaRight" b="textAreaBottom"/>
                  <a:pathLst>
                    <a:path w="105" h="22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4" name="Google Shape;61;p3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avLst/>
                  <a:gdLst>
                    <a:gd name="textAreaLeft" fmla="*/ 0 w 163440"/>
                    <a:gd name="textAreaRight" fmla="*/ 163800 w 163440"/>
                    <a:gd name="textAreaTop" fmla="*/ 0 h 102240"/>
                    <a:gd name="textAreaBottom" fmla="*/ 102600 h 102240"/>
                  </a:gdLst>
                  <a:ahLst/>
                  <a:cxnLst/>
                  <a:rect l="textAreaLeft" t="textAreaTop" r="textAreaRight" b="textAreaBottom"/>
                  <a:pathLst>
                    <a:path w="208" h="130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  <p:sp>
              <p:nvSpPr>
                <p:cNvPr id="395" name="Google Shape;62;p3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avLst/>
                  <a:gdLst>
                    <a:gd name="textAreaLeft" fmla="*/ 0 w 163800"/>
                    <a:gd name="textAreaRight" fmla="*/ 164160 w 163800"/>
                    <a:gd name="textAreaTop" fmla="*/ 0 h 106560"/>
                    <a:gd name="textAreaBottom" fmla="*/ 106920 h 106560"/>
                  </a:gdLst>
                  <a:ahLst/>
                  <a:cxnLst/>
                  <a:rect l="textAreaLeft" t="textAreaTop" r="textAreaRight" b="textAreaBottom"/>
                  <a:pathLst>
                    <a:path w="208" h="135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50000"/>
                  </a:srgbClr>
                </a:solidFill>
                <a:ln w="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/>
              </p:style>
              <p:txBody>
                <a:bodyPr anchor="t">
                  <a:noAutofit/>
                </a:bodyPr>
                <a:lstStyle/>
                <a:p>
                  <a:pPr defTabSz="914400">
                    <a:lnSpc>
                      <a:spcPct val="100000"/>
                    </a:lnSpc>
                    <a:tabLst>
                      <a:tab pos="0" algn="l"/>
                    </a:tabLst>
                  </a:pPr>
                  <a:endParaRPr lang="en-US" sz="1800" b="0" strike="noStrike" spc="-1">
                    <a:solidFill>
                      <a:srgbClr val="000000"/>
                    </a:solidFill>
                    <a:latin typeface="OpenSymbol"/>
                  </a:endParaRPr>
                </a:p>
              </p:txBody>
            </p:sp>
          </p:grpSp>
        </p:grpSp>
      </p:grpSp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7" name="PlaceHolder 2"/>
          <p:cNvSpPr>
            <a:spLocks noGrp="1"/>
          </p:cNvSpPr>
          <p:nvPr>
            <p:ph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lt1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PlaceHolder 1"/>
          <p:cNvSpPr>
            <a:spLocks noGrp="1"/>
          </p:cNvSpPr>
          <p:nvPr>
            <p:ph type="title"/>
          </p:nvPr>
        </p:nvSpPr>
        <p:spPr>
          <a:xfrm>
            <a:off x="1427278" y="761182"/>
            <a:ext cx="535932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800" b="1" spc="-1" dirty="0">
                <a:solidFill>
                  <a:schemeClr val="dk1"/>
                </a:solidFill>
                <a:latin typeface="Montserrat"/>
              </a:rPr>
              <a:t>Weave AI Magic with </a:t>
            </a:r>
            <a:r>
              <a:rPr lang="en" sz="3800" b="1" spc="-1" dirty="0">
                <a:solidFill>
                  <a:srgbClr val="FFFF00"/>
                </a:solidFill>
                <a:latin typeface="Montserrat"/>
              </a:rPr>
              <a:t>GROQ</a:t>
            </a:r>
            <a:endParaRPr lang="fr-FR" sz="3800" b="0" strike="noStrike" spc="-1" dirty="0">
              <a:solidFill>
                <a:srgbClr val="FFFF00"/>
              </a:solidFill>
              <a:latin typeface="Arial"/>
            </a:endParaRPr>
          </a:p>
        </p:txBody>
      </p:sp>
      <p:cxnSp>
        <p:nvCxnSpPr>
          <p:cNvPr id="737" name="Google Shape;813;p29"/>
          <p:cNvCxnSpPr/>
          <p:nvPr/>
        </p:nvCxnSpPr>
        <p:spPr>
          <a:xfrm>
            <a:off x="1539900" y="1819582"/>
            <a:ext cx="6064200" cy="360"/>
          </a:xfrm>
          <a:prstGeom prst="straightConnector1">
            <a:avLst/>
          </a:prstGeom>
          <a:ln w="9525">
            <a:solidFill>
              <a:srgbClr val="FFFFFF"/>
            </a:solidFill>
            <a:round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8E35F0F2-4138-56B0-BB22-251DE51B707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1539900" y="1990713"/>
            <a:ext cx="6304936" cy="2288366"/>
          </a:xfrm>
        </p:spPr>
        <p:txBody>
          <a:bodyPr/>
          <a:lstStyle/>
          <a:p>
            <a:pPr marL="0" indent="0">
              <a:buNone/>
            </a:pPr>
            <a:r>
              <a:rPr lang="en-IN" sz="1600" dirty="0"/>
              <a:t>Bridging Communication Gaps with an Innovative Solution</a:t>
            </a:r>
          </a:p>
          <a:p>
            <a:pPr marL="0" indent="0">
              <a:buNone/>
            </a:pPr>
            <a:endParaRPr lang="en-IN" sz="1600" dirty="0"/>
          </a:p>
          <a:p>
            <a:pPr marL="0" indent="0" algn="r">
              <a:buNone/>
            </a:pPr>
            <a:r>
              <a:rPr lang="en-IN" sz="1200" b="1" dirty="0"/>
              <a:t>- Presented By The </a:t>
            </a:r>
            <a:r>
              <a:rPr lang="en-IN" sz="1200" b="1" dirty="0">
                <a:solidFill>
                  <a:schemeClr val="bg1"/>
                </a:solidFill>
              </a:rPr>
              <a:t>Crypronites</a:t>
            </a:r>
          </a:p>
          <a:p>
            <a:pPr marL="0" indent="0" algn="r">
              <a:buNone/>
            </a:pPr>
            <a:r>
              <a:rPr lang="en-IN" sz="1200" i="1" dirty="0"/>
              <a:t>Srishti Shrivastava</a:t>
            </a:r>
          </a:p>
          <a:p>
            <a:pPr marL="0" indent="0" algn="r">
              <a:buNone/>
            </a:pPr>
            <a:r>
              <a:rPr lang="en-IN" sz="1200" i="1" dirty="0"/>
              <a:t>Aanya Jain</a:t>
            </a:r>
          </a:p>
          <a:p>
            <a:pPr marL="0" indent="0" algn="r">
              <a:buNone/>
            </a:pPr>
            <a:r>
              <a:rPr lang="en-IN" sz="1200" i="1" dirty="0"/>
              <a:t>Manya Arora</a:t>
            </a:r>
          </a:p>
          <a:p>
            <a:pPr marL="0" indent="0" algn="r">
              <a:buNone/>
            </a:pPr>
            <a:r>
              <a:rPr lang="en-IN" sz="1200" i="1" dirty="0"/>
              <a:t>Viraj Kumar Vishwakarma</a:t>
            </a:r>
          </a:p>
          <a:p>
            <a:pPr marL="0" indent="0">
              <a:buNone/>
            </a:pPr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PlaceHolder 1"/>
          <p:cNvSpPr>
            <a:spLocks noGrp="1"/>
          </p:cNvSpPr>
          <p:nvPr>
            <p:ph type="title"/>
          </p:nvPr>
        </p:nvSpPr>
        <p:spPr>
          <a:xfrm>
            <a:off x="1653384" y="920124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</a:rPr>
              <a:t>PROBLEM </a:t>
            </a:r>
            <a:r>
              <a:rPr lang="en" sz="3000" b="1" strike="noStrike" spc="-1" dirty="0">
                <a:solidFill>
                  <a:srgbClr val="FFFF00"/>
                </a:solidFill>
                <a:latin typeface="Montserrat"/>
              </a:rPr>
              <a:t>STATEMENT</a:t>
            </a:r>
            <a:endParaRPr lang="fr-FR" sz="3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739" name="PlaceHolder 2"/>
          <p:cNvSpPr>
            <a:spLocks noGrp="1"/>
          </p:cNvSpPr>
          <p:nvPr>
            <p:ph type="subTitle"/>
          </p:nvPr>
        </p:nvSpPr>
        <p:spPr>
          <a:xfrm>
            <a:off x="1396582" y="1977084"/>
            <a:ext cx="5419440" cy="282029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FFFFFF"/>
                </a:solidFill>
                <a:latin typeface="OpenSymbol"/>
              </a:rPr>
              <a:t>Buil</a:t>
            </a:r>
            <a:r>
              <a:rPr lang="en-US" sz="1800" spc="-1" dirty="0">
                <a:solidFill>
                  <a:srgbClr val="FFFFFF"/>
                </a:solidFill>
                <a:latin typeface="OpenSymbol"/>
              </a:rPr>
              <a:t>d a creative and interactive multimodal application powered by Groq , leveraging its capabilities to solve real world problems with a focus on user experience and innovation.</a:t>
            </a:r>
            <a:endParaRPr lang="en-US" sz="1800" b="0" strike="noStrike" spc="-1" dirty="0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title"/>
          </p:nvPr>
        </p:nvSpPr>
        <p:spPr>
          <a:xfrm>
            <a:off x="1718854" y="1035020"/>
            <a:ext cx="4939525" cy="13990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fr-FR" sz="1800" b="0" strike="noStrike" spc="-1" dirty="0">
                <a:solidFill>
                  <a:schemeClr val="dk1"/>
                </a:solidFill>
                <a:latin typeface="Arial"/>
              </a:rPr>
              <a:t>Build an intuitive, accessible website fo</a:t>
            </a:r>
            <a:r>
              <a:rPr lang="fr-FR" sz="1800" spc="-1" dirty="0">
                <a:solidFill>
                  <a:schemeClr val="dk1"/>
                </a:solidFill>
                <a:latin typeface="Arial"/>
              </a:rPr>
              <a:t>r text translation.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r>
              <a:rPr lang="fr-FR" sz="1800" spc="-1" dirty="0">
                <a:solidFill>
                  <a:schemeClr val="dk1"/>
                </a:solidFill>
                <a:latin typeface="Arial"/>
              </a:rPr>
              <a:t>Support multiple languages with accurate results.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r>
              <a:rPr lang="fr-FR" sz="1800" spc="-1" dirty="0">
                <a:solidFill>
                  <a:schemeClr val="dk1"/>
                </a:solidFill>
                <a:latin typeface="Arial"/>
              </a:rPr>
              <a:t>Ensure responsive design for mobile and desktop use.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r>
              <a:rPr lang="fr-FR" sz="1600" i="1" spc="-1" dirty="0">
                <a:solidFill>
                  <a:srgbClr val="FFFF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TARGET USERS - </a:t>
            </a:r>
            <a:br>
              <a:rPr lang="fr-FR" sz="1800" spc="-1" dirty="0">
                <a:solidFill>
                  <a:schemeClr val="dk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r>
              <a:rPr lang="fr-FR" sz="1800" spc="-1" dirty="0">
                <a:solidFill>
                  <a:schemeClr val="dk1"/>
                </a:solidFill>
                <a:latin typeface="Arial"/>
              </a:rPr>
              <a:t>Travelers and tourists 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r>
              <a:rPr lang="fr-FR" sz="1800" spc="-1" dirty="0">
                <a:solidFill>
                  <a:schemeClr val="dk1"/>
                </a:solidFill>
                <a:latin typeface="Arial"/>
              </a:rPr>
              <a:t>Students and educatiors 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r>
              <a:rPr lang="fr-FR" sz="1800" spc="-1" dirty="0">
                <a:solidFill>
                  <a:schemeClr val="dk1"/>
                </a:solidFill>
                <a:latin typeface="Arial"/>
              </a:rPr>
              <a:t>Buisnesses working internationally</a:t>
            </a:r>
            <a:br>
              <a:rPr lang="fr-FR" sz="1800" spc="-1" dirty="0">
                <a:solidFill>
                  <a:schemeClr val="dk1"/>
                </a:solidFill>
                <a:latin typeface="Arial"/>
              </a:rPr>
            </a:br>
            <a:endParaRPr lang="fr-FR" sz="1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741" name="PlaceHolder 2"/>
          <p:cNvSpPr>
            <a:spLocks noGrp="1"/>
          </p:cNvSpPr>
          <p:nvPr>
            <p:ph type="title"/>
          </p:nvPr>
        </p:nvSpPr>
        <p:spPr>
          <a:xfrm>
            <a:off x="1770474" y="77274"/>
            <a:ext cx="4366414" cy="95774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i="1" spc="-1" dirty="0">
                <a:solidFill>
                  <a:schemeClr val="bg1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OBJECTIVE</a:t>
            </a:r>
            <a:endParaRPr lang="fr-FR" sz="4000" b="0" i="1" strike="noStrike" spc="-1" dirty="0">
              <a:solidFill>
                <a:schemeClr val="bg1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title"/>
          </p:nvPr>
        </p:nvSpPr>
        <p:spPr>
          <a:xfrm>
            <a:off x="1714088" y="303062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pc="-1" dirty="0">
                <a:solidFill>
                  <a:srgbClr val="FFFF00"/>
                </a:solidFill>
                <a:latin typeface="Montserrat"/>
              </a:rPr>
              <a:t>O</a:t>
            </a:r>
            <a:r>
              <a:rPr lang="en-IN" sz="3000" b="1" spc="-1" dirty="0">
                <a:solidFill>
                  <a:srgbClr val="FFFF00"/>
                </a:solidFill>
                <a:latin typeface="Montserrat"/>
              </a:rPr>
              <a:t>u</a:t>
            </a:r>
            <a:r>
              <a:rPr lang="en" sz="3000" b="1" spc="-1" dirty="0">
                <a:solidFill>
                  <a:srgbClr val="FFFF00"/>
                </a:solidFill>
                <a:latin typeface="Montserrat"/>
              </a:rPr>
              <a:t>r Solution </a:t>
            </a:r>
            <a:endParaRPr lang="fr-FR" sz="3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743" name="PlaceHolder 2"/>
          <p:cNvSpPr>
            <a:spLocks noGrp="1"/>
          </p:cNvSpPr>
          <p:nvPr>
            <p:ph type="subTitle"/>
          </p:nvPr>
        </p:nvSpPr>
        <p:spPr>
          <a:xfrm>
            <a:off x="1455991" y="1422703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 lnSpcReduction="10000"/>
          </a:bodyPr>
          <a:lstStyle/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FFFFFF"/>
                </a:solidFill>
                <a:latin typeface="OpenSymbol"/>
              </a:rPr>
              <a:t>Web-based platform (no installation needed)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Easy to understand and usa</a:t>
            </a:r>
            <a:r>
              <a:rPr lang="en-US" sz="1600" b="1" spc="-1" dirty="0">
                <a:solidFill>
                  <a:srgbClr val="FFFFFF"/>
                </a:solidFill>
                <a:latin typeface="OpenSymbol"/>
              </a:rPr>
              <a:t>ge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FFFFFF"/>
                </a:solidFill>
                <a:latin typeface="OpenSymbol"/>
              </a:rPr>
              <a:t>Clean , minimal interface 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Realtime Access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pc="-1" dirty="0">
                <a:solidFill>
                  <a:srgbClr val="FFFFFF"/>
                </a:solidFill>
                <a:latin typeface="OpenSymbol"/>
              </a:rPr>
              <a:t>Input text - Select language - Get translation</a:t>
            </a:r>
          </a:p>
          <a:p>
            <a:pPr marL="400050" indent="-171450">
              <a:lnSpc>
                <a:spcPct val="100000"/>
              </a:lnSpc>
              <a:tabLst>
                <a:tab pos="0" algn="l"/>
              </a:tabLst>
            </a:pPr>
            <a:r>
              <a:rPr lang="en-US" sz="1600" b="1" strike="noStrike" spc="-1" dirty="0">
                <a:solidFill>
                  <a:srgbClr val="FFFFFF"/>
                </a:solidFill>
                <a:latin typeface="OpenSymbol"/>
              </a:rPr>
              <a:t>Fast and secure using API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527D8D0C-A9AC-22FB-F7AC-47AB7C44D7F4}"/>
              </a:ext>
            </a:extLst>
          </p:cNvPr>
          <p:cNvSpPr/>
          <p:nvPr/>
        </p:nvSpPr>
        <p:spPr>
          <a:xfrm>
            <a:off x="2816942" y="3443748"/>
            <a:ext cx="81116" cy="589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PlaceHolder 1"/>
          <p:cNvSpPr>
            <a:spLocks noGrp="1"/>
          </p:cNvSpPr>
          <p:nvPr>
            <p:ph type="title"/>
          </p:nvPr>
        </p:nvSpPr>
        <p:spPr>
          <a:xfrm>
            <a:off x="928091" y="394362"/>
            <a:ext cx="9801361" cy="119846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pc="-1" dirty="0">
                <a:solidFill>
                  <a:schemeClr val="dk1"/>
                </a:solidFill>
                <a:latin typeface="Montserrat"/>
              </a:rPr>
              <a:t>Tools and </a:t>
            </a:r>
            <a:r>
              <a:rPr lang="en" sz="4000" b="1" spc="-1" dirty="0">
                <a:solidFill>
                  <a:srgbClr val="FFFF00"/>
                </a:solidFill>
                <a:latin typeface="Montserrat"/>
              </a:rPr>
              <a:t>Technologies</a:t>
            </a:r>
            <a:endParaRPr lang="fr-FR" sz="4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745" name="PlaceHolder 2"/>
          <p:cNvSpPr>
            <a:spLocks noGrp="1"/>
          </p:cNvSpPr>
          <p:nvPr>
            <p:ph type="subTitle"/>
          </p:nvPr>
        </p:nvSpPr>
        <p:spPr>
          <a:xfrm>
            <a:off x="795884" y="1592825"/>
            <a:ext cx="7397375" cy="364976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0" strike="noStrike" spc="-1" dirty="0">
                <a:solidFill>
                  <a:schemeClr val="bg1"/>
                </a:solidFill>
                <a:latin typeface="OpenSymbol"/>
              </a:rPr>
              <a:t>Frontend</a:t>
            </a:r>
            <a:r>
              <a:rPr lang="en-US" sz="2400" b="0" strike="noStrike" spc="-1" dirty="0">
                <a:solidFill>
                  <a:srgbClr val="FFFFFF"/>
                </a:solidFill>
                <a:latin typeface="OpenSymbol"/>
              </a:rPr>
              <a:t> : HTML , CSS , JAVASCRIPT</a:t>
            </a:r>
            <a:br>
              <a:rPr lang="en-US" sz="2400" b="0" strike="noStrike" spc="-1" dirty="0">
                <a:solidFill>
                  <a:srgbClr val="FFFFFF"/>
                </a:solidFill>
                <a:latin typeface="OpenSymbol"/>
              </a:rPr>
            </a:br>
            <a:r>
              <a:rPr lang="en-US" sz="2400" spc="-1" dirty="0">
                <a:solidFill>
                  <a:schemeClr val="bg1"/>
                </a:solidFill>
                <a:latin typeface="OpenSymbol"/>
              </a:rPr>
              <a:t>Backend/API</a:t>
            </a:r>
            <a:r>
              <a:rPr lang="en-US" sz="2400" spc="-1" dirty="0">
                <a:solidFill>
                  <a:srgbClr val="FFFFFF"/>
                </a:solidFill>
                <a:latin typeface="OpenSymbol"/>
              </a:rPr>
              <a:t> : Groq (Free Translation API</a:t>
            </a:r>
            <a:r>
              <a:rPr lang="en-US" sz="1800" spc="-1" dirty="0">
                <a:solidFill>
                  <a:srgbClr val="FFFFFF"/>
                </a:solidFill>
                <a:latin typeface="OpenSymbol"/>
              </a:rPr>
              <a:t>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400" b="1" spc="-1" dirty="0">
                <a:solidFill>
                  <a:srgbClr val="FFFF00"/>
                </a:solidFill>
                <a:latin typeface="OpenSymbol"/>
              </a:rPr>
              <a:t>FUTURE SCOPES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1800" b="1" spc="-1" dirty="0">
                <a:latin typeface="OpenSymbol"/>
              </a:rPr>
              <a:t>Voice input and speech translation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1800" b="1" spc="-1" dirty="0">
                <a:latin typeface="OpenSymbol"/>
              </a:rPr>
              <a:t>Auto language detection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1800" b="1" spc="-1" dirty="0">
                <a:latin typeface="OpenSymbol"/>
              </a:rPr>
              <a:t>Integration into messaging apps</a:t>
            </a:r>
          </a:p>
          <a:p>
            <a:pPr marL="571500" indent="-342900">
              <a:lnSpc>
                <a:spcPct val="100000"/>
              </a:lnSpc>
              <a:tabLst>
                <a:tab pos="0" algn="l"/>
              </a:tabLst>
            </a:pPr>
            <a:r>
              <a:rPr lang="en-US" sz="1800" b="1" spc="-1" dirty="0">
                <a:latin typeface="OpenSymbol"/>
              </a:rPr>
              <a:t>Ai-enhanced translation accuracy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93DADFC-C7D9-3678-A3BD-8D34336C3B87}"/>
              </a:ext>
            </a:extLst>
          </p:cNvPr>
          <p:cNvCxnSpPr/>
          <p:nvPr/>
        </p:nvCxnSpPr>
        <p:spPr>
          <a:xfrm>
            <a:off x="545689" y="1880419"/>
            <a:ext cx="264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111711-88A4-E3F9-0A77-063E334134C7}"/>
              </a:ext>
            </a:extLst>
          </p:cNvPr>
          <p:cNvCxnSpPr/>
          <p:nvPr/>
        </p:nvCxnSpPr>
        <p:spPr>
          <a:xfrm>
            <a:off x="545689" y="2249130"/>
            <a:ext cx="2644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PlaceHolder 1"/>
          <p:cNvSpPr>
            <a:spLocks noGrp="1"/>
          </p:cNvSpPr>
          <p:nvPr>
            <p:ph type="title"/>
          </p:nvPr>
        </p:nvSpPr>
        <p:spPr>
          <a:xfrm>
            <a:off x="1862280" y="972000"/>
            <a:ext cx="541944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1" spc="-1" dirty="0">
                <a:solidFill>
                  <a:srgbClr val="FFFF00"/>
                </a:solidFill>
                <a:latin typeface="Montserrat"/>
              </a:rPr>
              <a:t>THANK YOU</a:t>
            </a:r>
            <a:endParaRPr lang="fr-FR" sz="4000" b="0" strike="noStrike" spc="-1" dirty="0">
              <a:solidFill>
                <a:srgbClr val="FFFF00"/>
              </a:solidFill>
              <a:latin typeface="Arial"/>
            </a:endParaRPr>
          </a:p>
        </p:txBody>
      </p:sp>
      <p:sp>
        <p:nvSpPr>
          <p:cNvPr id="748" name="PlaceHolder 2"/>
          <p:cNvSpPr>
            <a:spLocks noGrp="1"/>
          </p:cNvSpPr>
          <p:nvPr>
            <p:ph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i="1" spc="-1" dirty="0">
                <a:solidFill>
                  <a:schemeClr val="dk1"/>
                </a:solidFill>
                <a:latin typeface="Actor"/>
              </a:rPr>
              <a:t>For any Queries , Question or Feedback 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400" b="1" i="1" spc="-1" dirty="0">
                <a:solidFill>
                  <a:schemeClr val="dk1"/>
                </a:solidFill>
                <a:latin typeface="Actor"/>
              </a:rPr>
              <a:t>Contact Us </a:t>
            </a:r>
            <a:endParaRPr lang="en-US" sz="2400" b="1" i="1" strike="noStrike" spc="-1" dirty="0">
              <a:solidFill>
                <a:srgbClr val="FFFFFF"/>
              </a:solidFill>
              <a:latin typeface="OpenSymbol"/>
            </a:endParaRPr>
          </a:p>
        </p:txBody>
      </p:sp>
      <p:sp>
        <p:nvSpPr>
          <p:cNvPr id="2" name="Smiley Face 1">
            <a:extLst>
              <a:ext uri="{FF2B5EF4-FFF2-40B4-BE49-F238E27FC236}">
                <a16:creationId xmlns:a16="http://schemas.microsoft.com/office/drawing/2014/main" id="{AD651534-1472-31B0-6D2B-3C9AAB330973}"/>
              </a:ext>
            </a:extLst>
          </p:cNvPr>
          <p:cNvSpPr/>
          <p:nvPr/>
        </p:nvSpPr>
        <p:spPr>
          <a:xfrm>
            <a:off x="3436374" y="2691581"/>
            <a:ext cx="243348" cy="213852"/>
          </a:xfrm>
          <a:prstGeom prst="smileyF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3C54677-5048-4E40-9287-A6DCFC57CBAE}">
  <we:reference id="wa200005566" version="3.0.0.3" store="en-IN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</TotalTime>
  <Words>218</Words>
  <Application>Microsoft Office PowerPoint</Application>
  <PresentationFormat>On-screen Show (16:9)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Actor</vt:lpstr>
      <vt:lpstr>Arial</vt:lpstr>
      <vt:lpstr>Calibri</vt:lpstr>
      <vt:lpstr>Montserrat</vt:lpstr>
      <vt:lpstr>OpenSymbol</vt:lpstr>
      <vt:lpstr>Segoe UI Black</vt:lpstr>
      <vt:lpstr>Symbol</vt:lpstr>
      <vt:lpstr>Wingdings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Artificial Intelligence in Finance Project Proposal by Slidesgo</vt:lpstr>
      <vt:lpstr>Weave AI Magic with GROQ</vt:lpstr>
      <vt:lpstr>PROBLEM STATEMENT</vt:lpstr>
      <vt:lpstr>Build an intuitive, accessible website for text translation. Support multiple languages with accurate results. Ensure responsive design for mobile and desktop use.  TARGET USERS -  Travelers and tourists  Students and educatiors  Buisnesses working internationally </vt:lpstr>
      <vt:lpstr>Our Solution </vt:lpstr>
      <vt:lpstr>Tools and Technologies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Bhawana Vishwakarma</dc:creator>
  <cp:lastModifiedBy>Bhawana Vishwakarma</cp:lastModifiedBy>
  <cp:revision>7</cp:revision>
  <dcterms:modified xsi:type="dcterms:W3CDTF">2025-04-11T19:28:28Z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2025-04-11T13:01:54Z</dcterms:created>
  <dc:creator>Unknown Creator</dc:creator>
  <dc:description/>
  <dc:language>en-US</dc:language>
  <cp:lastModifiedBy>Unknown Creator</cp:lastModifiedBy>
  <dcterms:modified xsi:type="dcterms:W3CDTF">2025-04-11T13:01:54Z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