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20"/>
  </p:notesMasterIdLst>
  <p:sldIdLst>
    <p:sldId id="256" r:id="rId2"/>
    <p:sldId id="257" r:id="rId3"/>
    <p:sldId id="262" r:id="rId4"/>
    <p:sldId id="263" r:id="rId5"/>
    <p:sldId id="276" r:id="rId6"/>
    <p:sldId id="266" r:id="rId7"/>
    <p:sldId id="305" r:id="rId8"/>
    <p:sldId id="306" r:id="rId9"/>
    <p:sldId id="302" r:id="rId10"/>
    <p:sldId id="299" r:id="rId11"/>
    <p:sldId id="303" r:id="rId12"/>
    <p:sldId id="304" r:id="rId13"/>
    <p:sldId id="265" r:id="rId14"/>
    <p:sldId id="264" r:id="rId15"/>
    <p:sldId id="267" r:id="rId16"/>
    <p:sldId id="269" r:id="rId17"/>
    <p:sldId id="268" r:id="rId18"/>
    <p:sldId id="275" r:id="rId19"/>
  </p:sldIdLst>
  <p:sldSz cx="9144000" cy="6858000" type="screen4x3"/>
  <p:notesSz cx="9144000" cy="6858000"/>
  <p:embeddedFontLst>
    <p:embeddedFont>
      <p:font typeface="Cambria" panose="020405030504060302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1C866-CED9-4D2A-AE1D-8D2E203727D2}" v="12" dt="2024-05-15T13:28:40.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660"/>
  </p:normalViewPr>
  <p:slideViewPr>
    <p:cSldViewPr snapToGrid="0">
      <p:cViewPr varScale="1">
        <p:scale>
          <a:sx n="65" d="100"/>
          <a:sy n="65" d="100"/>
        </p:scale>
        <p:origin x="103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ya Gulati" userId="9e218be586c45fcf" providerId="LiveId" clId="{86A1C866-CED9-4D2A-AE1D-8D2E203727D2}"/>
    <pc:docChg chg="undo custSel addSld delSld modSld sldOrd">
      <pc:chgData name="Manya Gulati" userId="9e218be586c45fcf" providerId="LiveId" clId="{86A1C866-CED9-4D2A-AE1D-8D2E203727D2}" dt="2024-05-16T04:22:20.426" v="852" actId="20577"/>
      <pc:docMkLst>
        <pc:docMk/>
      </pc:docMkLst>
      <pc:sldChg chg="modSp mod">
        <pc:chgData name="Manya Gulati" userId="9e218be586c45fcf" providerId="LiveId" clId="{86A1C866-CED9-4D2A-AE1D-8D2E203727D2}" dt="2024-05-15T13:32:14.539" v="738" actId="20577"/>
        <pc:sldMkLst>
          <pc:docMk/>
          <pc:sldMk cId="493066579" sldId="257"/>
        </pc:sldMkLst>
        <pc:spChg chg="mod">
          <ac:chgData name="Manya Gulati" userId="9e218be586c45fcf" providerId="LiveId" clId="{86A1C866-CED9-4D2A-AE1D-8D2E203727D2}" dt="2024-05-15T13:32:14.539" v="738" actId="20577"/>
          <ac:spMkLst>
            <pc:docMk/>
            <pc:sldMk cId="493066579" sldId="257"/>
            <ac:spMk id="3" creationId="{3F63D3F3-FCA1-09FC-6E1A-81F54AA26B0A}"/>
          </ac:spMkLst>
        </pc:spChg>
      </pc:sldChg>
      <pc:sldChg chg="modSp mod">
        <pc:chgData name="Manya Gulati" userId="9e218be586c45fcf" providerId="LiveId" clId="{86A1C866-CED9-4D2A-AE1D-8D2E203727D2}" dt="2024-05-15T13:48:30.350" v="850" actId="5793"/>
        <pc:sldMkLst>
          <pc:docMk/>
          <pc:sldMk cId="288410253" sldId="263"/>
        </pc:sldMkLst>
        <pc:spChg chg="mod">
          <ac:chgData name="Manya Gulati" userId="9e218be586c45fcf" providerId="LiveId" clId="{86A1C866-CED9-4D2A-AE1D-8D2E203727D2}" dt="2024-05-15T13:48:30.350" v="850" actId="5793"/>
          <ac:spMkLst>
            <pc:docMk/>
            <pc:sldMk cId="288410253" sldId="263"/>
            <ac:spMk id="3" creationId="{833D057E-82C4-5E88-0F93-90BB90F65A49}"/>
          </ac:spMkLst>
        </pc:spChg>
      </pc:sldChg>
      <pc:sldChg chg="modSp mod">
        <pc:chgData name="Manya Gulati" userId="9e218be586c45fcf" providerId="LiveId" clId="{86A1C866-CED9-4D2A-AE1D-8D2E203727D2}" dt="2024-05-15T09:46:01.341" v="13" actId="20577"/>
        <pc:sldMkLst>
          <pc:docMk/>
          <pc:sldMk cId="2380761270" sldId="266"/>
        </pc:sldMkLst>
        <pc:spChg chg="mod">
          <ac:chgData name="Manya Gulati" userId="9e218be586c45fcf" providerId="LiveId" clId="{86A1C866-CED9-4D2A-AE1D-8D2E203727D2}" dt="2024-05-15T09:46:01.341" v="13" actId="20577"/>
          <ac:spMkLst>
            <pc:docMk/>
            <pc:sldMk cId="2380761270" sldId="266"/>
            <ac:spMk id="3" creationId="{D96C56F4-0F37-FD73-0081-54C812CED963}"/>
          </ac:spMkLst>
        </pc:spChg>
      </pc:sldChg>
      <pc:sldChg chg="modSp mod">
        <pc:chgData name="Manya Gulati" userId="9e218be586c45fcf" providerId="LiveId" clId="{86A1C866-CED9-4D2A-AE1D-8D2E203727D2}" dt="2024-05-15T13:37:00.123" v="740" actId="5793"/>
        <pc:sldMkLst>
          <pc:docMk/>
          <pc:sldMk cId="2242461526" sldId="267"/>
        </pc:sldMkLst>
        <pc:spChg chg="mod">
          <ac:chgData name="Manya Gulati" userId="9e218be586c45fcf" providerId="LiveId" clId="{86A1C866-CED9-4D2A-AE1D-8D2E203727D2}" dt="2024-05-15T13:37:00.123" v="740" actId="5793"/>
          <ac:spMkLst>
            <pc:docMk/>
            <pc:sldMk cId="2242461526" sldId="267"/>
            <ac:spMk id="3" creationId="{06A0F329-8021-D054-95A1-CDC87EABB704}"/>
          </ac:spMkLst>
        </pc:spChg>
      </pc:sldChg>
      <pc:sldChg chg="modSp mod">
        <pc:chgData name="Manya Gulati" userId="9e218be586c45fcf" providerId="LiveId" clId="{86A1C866-CED9-4D2A-AE1D-8D2E203727D2}" dt="2024-05-16T04:22:20.426" v="852" actId="20577"/>
        <pc:sldMkLst>
          <pc:docMk/>
          <pc:sldMk cId="261142632" sldId="268"/>
        </pc:sldMkLst>
        <pc:spChg chg="mod">
          <ac:chgData name="Manya Gulati" userId="9e218be586c45fcf" providerId="LiveId" clId="{86A1C866-CED9-4D2A-AE1D-8D2E203727D2}" dt="2024-05-16T04:22:20.426" v="852" actId="20577"/>
          <ac:spMkLst>
            <pc:docMk/>
            <pc:sldMk cId="261142632" sldId="268"/>
            <ac:spMk id="3" creationId="{1F9FBE8C-53D0-0D00-3CEF-C804A6A061AD}"/>
          </ac:spMkLst>
        </pc:spChg>
      </pc:sldChg>
      <pc:sldChg chg="addSp delSp modSp mod">
        <pc:chgData name="Manya Gulati" userId="9e218be586c45fcf" providerId="LiveId" clId="{86A1C866-CED9-4D2A-AE1D-8D2E203727D2}" dt="2024-05-15T09:58:16.338" v="69" actId="14100"/>
        <pc:sldMkLst>
          <pc:docMk/>
          <pc:sldMk cId="1749529110" sldId="269"/>
        </pc:sldMkLst>
        <pc:spChg chg="mod">
          <ac:chgData name="Manya Gulati" userId="9e218be586c45fcf" providerId="LiveId" clId="{86A1C866-CED9-4D2A-AE1D-8D2E203727D2}" dt="2024-05-15T09:51:28.603" v="53" actId="5793"/>
          <ac:spMkLst>
            <pc:docMk/>
            <pc:sldMk cId="1749529110" sldId="269"/>
            <ac:spMk id="3" creationId="{1F9FBE8C-53D0-0D00-3CEF-C804A6A061AD}"/>
          </ac:spMkLst>
        </pc:spChg>
        <pc:picChg chg="del">
          <ac:chgData name="Manya Gulati" userId="9e218be586c45fcf" providerId="LiveId" clId="{86A1C866-CED9-4D2A-AE1D-8D2E203727D2}" dt="2024-05-15T09:51:36.904" v="54" actId="478"/>
          <ac:picMkLst>
            <pc:docMk/>
            <pc:sldMk cId="1749529110" sldId="269"/>
            <ac:picMk id="5" creationId="{2F922A09-2A72-67B9-08B7-7A023ACA254C}"/>
          </ac:picMkLst>
        </pc:picChg>
        <pc:picChg chg="add mod modCrop">
          <ac:chgData name="Manya Gulati" userId="9e218be586c45fcf" providerId="LiveId" clId="{86A1C866-CED9-4D2A-AE1D-8D2E203727D2}" dt="2024-05-15T09:58:16.338" v="69" actId="14100"/>
          <ac:picMkLst>
            <pc:docMk/>
            <pc:sldMk cId="1749529110" sldId="269"/>
            <ac:picMk id="6" creationId="{AD9C2211-18BF-B1E4-EE52-97A0B7565EE3}"/>
          </ac:picMkLst>
        </pc:picChg>
      </pc:sldChg>
      <pc:sldChg chg="del">
        <pc:chgData name="Manya Gulati" userId="9e218be586c45fcf" providerId="LiveId" clId="{86A1C866-CED9-4D2A-AE1D-8D2E203727D2}" dt="2024-05-15T09:54:05.409" v="55" actId="2696"/>
        <pc:sldMkLst>
          <pc:docMk/>
          <pc:sldMk cId="999990473" sldId="270"/>
        </pc:sldMkLst>
      </pc:sldChg>
      <pc:sldChg chg="del">
        <pc:chgData name="Manya Gulati" userId="9e218be586c45fcf" providerId="LiveId" clId="{86A1C866-CED9-4D2A-AE1D-8D2E203727D2}" dt="2024-05-15T09:54:09.976" v="56" actId="2696"/>
        <pc:sldMkLst>
          <pc:docMk/>
          <pc:sldMk cId="694182801" sldId="271"/>
        </pc:sldMkLst>
      </pc:sldChg>
      <pc:sldChg chg="del">
        <pc:chgData name="Manya Gulati" userId="9e218be586c45fcf" providerId="LiveId" clId="{86A1C866-CED9-4D2A-AE1D-8D2E203727D2}" dt="2024-05-15T09:54:13.242" v="57" actId="2696"/>
        <pc:sldMkLst>
          <pc:docMk/>
          <pc:sldMk cId="3894314455" sldId="272"/>
        </pc:sldMkLst>
      </pc:sldChg>
      <pc:sldChg chg="del">
        <pc:chgData name="Manya Gulati" userId="9e218be586c45fcf" providerId="LiveId" clId="{86A1C866-CED9-4D2A-AE1D-8D2E203727D2}" dt="2024-05-15T09:54:17.023" v="58" actId="2696"/>
        <pc:sldMkLst>
          <pc:docMk/>
          <pc:sldMk cId="3169010237" sldId="273"/>
        </pc:sldMkLst>
      </pc:sldChg>
      <pc:sldChg chg="del">
        <pc:chgData name="Manya Gulati" userId="9e218be586c45fcf" providerId="LiveId" clId="{86A1C866-CED9-4D2A-AE1D-8D2E203727D2}" dt="2024-05-15T09:54:20.643" v="59" actId="2696"/>
        <pc:sldMkLst>
          <pc:docMk/>
          <pc:sldMk cId="1246466625" sldId="274"/>
        </pc:sldMkLst>
      </pc:sldChg>
      <pc:sldChg chg="addSp delSp modSp add mod ord">
        <pc:chgData name="Manya Gulati" userId="9e218be586c45fcf" providerId="LiveId" clId="{86A1C866-CED9-4D2A-AE1D-8D2E203727D2}" dt="2024-05-15T13:22:25.009" v="210"/>
        <pc:sldMkLst>
          <pc:docMk/>
          <pc:sldMk cId="96242506" sldId="299"/>
        </pc:sldMkLst>
        <pc:spChg chg="del">
          <ac:chgData name="Manya Gulati" userId="9e218be586c45fcf" providerId="LiveId" clId="{86A1C866-CED9-4D2A-AE1D-8D2E203727D2}" dt="2024-05-15T10:22:14.697" v="90" actId="478"/>
          <ac:spMkLst>
            <pc:docMk/>
            <pc:sldMk cId="96242506" sldId="299"/>
            <ac:spMk id="3" creationId="{BAF4A6D4-9DAF-92A8-FD22-295C0A47501C}"/>
          </ac:spMkLst>
        </pc:spChg>
        <pc:picChg chg="add mod modCrop">
          <ac:chgData name="Manya Gulati" userId="9e218be586c45fcf" providerId="LiveId" clId="{86A1C866-CED9-4D2A-AE1D-8D2E203727D2}" dt="2024-05-15T10:23:32.302" v="99" actId="14100"/>
          <ac:picMkLst>
            <pc:docMk/>
            <pc:sldMk cId="96242506" sldId="299"/>
            <ac:picMk id="7" creationId="{998C6334-E799-244F-58E8-C0273AD623EA}"/>
          </ac:picMkLst>
        </pc:picChg>
        <pc:picChg chg="del">
          <ac:chgData name="Manya Gulati" userId="9e218be586c45fcf" providerId="LiveId" clId="{86A1C866-CED9-4D2A-AE1D-8D2E203727D2}" dt="2024-05-15T10:22:08.269" v="88" actId="478"/>
          <ac:picMkLst>
            <pc:docMk/>
            <pc:sldMk cId="96242506" sldId="299"/>
            <ac:picMk id="8" creationId="{672C22C5-639C-55CE-817B-E8D7D65ED856}"/>
          </ac:picMkLst>
        </pc:picChg>
        <pc:picChg chg="del">
          <ac:chgData name="Manya Gulati" userId="9e218be586c45fcf" providerId="LiveId" clId="{86A1C866-CED9-4D2A-AE1D-8D2E203727D2}" dt="2024-05-15T10:22:10.092" v="89" actId="478"/>
          <ac:picMkLst>
            <pc:docMk/>
            <pc:sldMk cId="96242506" sldId="299"/>
            <ac:picMk id="11" creationId="{FEEAA168-958E-6478-A1B8-B1587CBF10C6}"/>
          </ac:picMkLst>
        </pc:picChg>
      </pc:sldChg>
      <pc:sldChg chg="addSp delSp modSp add mod ord">
        <pc:chgData name="Manya Gulati" userId="9e218be586c45fcf" providerId="LiveId" clId="{86A1C866-CED9-4D2A-AE1D-8D2E203727D2}" dt="2024-05-15T13:29:43.319" v="557" actId="20577"/>
        <pc:sldMkLst>
          <pc:docMk/>
          <pc:sldMk cId="278053696" sldId="302"/>
        </pc:sldMkLst>
        <pc:spChg chg="mod">
          <ac:chgData name="Manya Gulati" userId="9e218be586c45fcf" providerId="LiveId" clId="{86A1C866-CED9-4D2A-AE1D-8D2E203727D2}" dt="2024-05-15T13:29:43.319" v="557" actId="20577"/>
          <ac:spMkLst>
            <pc:docMk/>
            <pc:sldMk cId="278053696" sldId="302"/>
            <ac:spMk id="2" creationId="{BF526EEF-FEA8-620F-BDC2-A54CEC3B9216}"/>
          </ac:spMkLst>
        </pc:spChg>
        <pc:spChg chg="del">
          <ac:chgData name="Manya Gulati" userId="9e218be586c45fcf" providerId="LiveId" clId="{86A1C866-CED9-4D2A-AE1D-8D2E203727D2}" dt="2024-05-15T10:20:39.159" v="74" actId="478"/>
          <ac:spMkLst>
            <pc:docMk/>
            <pc:sldMk cId="278053696" sldId="302"/>
            <ac:spMk id="3" creationId="{8C4669BE-51D3-F493-1461-C7F4A9F53ECF}"/>
          </ac:spMkLst>
        </pc:spChg>
        <pc:picChg chg="del">
          <ac:chgData name="Manya Gulati" userId="9e218be586c45fcf" providerId="LiveId" clId="{86A1C866-CED9-4D2A-AE1D-8D2E203727D2}" dt="2024-05-15T10:20:31.884" v="72" actId="478"/>
          <ac:picMkLst>
            <pc:docMk/>
            <pc:sldMk cId="278053696" sldId="302"/>
            <ac:picMk id="7" creationId="{FE4B09E9-0643-0778-5694-5E1E47BF04EA}"/>
          </ac:picMkLst>
        </pc:picChg>
        <pc:picChg chg="add mod modCrop">
          <ac:chgData name="Manya Gulati" userId="9e218be586c45fcf" providerId="LiveId" clId="{86A1C866-CED9-4D2A-AE1D-8D2E203727D2}" dt="2024-05-15T10:22:02.329" v="87" actId="14100"/>
          <ac:picMkLst>
            <pc:docMk/>
            <pc:sldMk cId="278053696" sldId="302"/>
            <ac:picMk id="8" creationId="{4115B039-736E-15C1-0511-BCD5B0B410E5}"/>
          </ac:picMkLst>
        </pc:picChg>
        <pc:picChg chg="del">
          <ac:chgData name="Manya Gulati" userId="9e218be586c45fcf" providerId="LiveId" clId="{86A1C866-CED9-4D2A-AE1D-8D2E203727D2}" dt="2024-05-15T10:20:33.382" v="73" actId="478"/>
          <ac:picMkLst>
            <pc:docMk/>
            <pc:sldMk cId="278053696" sldId="302"/>
            <ac:picMk id="9" creationId="{B9C94223-F813-42DF-FC18-0689DFAB504E}"/>
          </ac:picMkLst>
        </pc:picChg>
      </pc:sldChg>
      <pc:sldChg chg="addSp delSp modSp add mod ord">
        <pc:chgData name="Manya Gulati" userId="9e218be586c45fcf" providerId="LiveId" clId="{86A1C866-CED9-4D2A-AE1D-8D2E203727D2}" dt="2024-05-15T13:22:33.995" v="212"/>
        <pc:sldMkLst>
          <pc:docMk/>
          <pc:sldMk cId="2799542153" sldId="303"/>
        </pc:sldMkLst>
        <pc:picChg chg="add mod modCrop">
          <ac:chgData name="Manya Gulati" userId="9e218be586c45fcf" providerId="LiveId" clId="{86A1C866-CED9-4D2A-AE1D-8D2E203727D2}" dt="2024-05-15T10:24:52.953" v="110" actId="14100"/>
          <ac:picMkLst>
            <pc:docMk/>
            <pc:sldMk cId="2799542153" sldId="303"/>
            <ac:picMk id="6" creationId="{D2C8D8D9-DF9F-C42B-6919-DE40240F7CFA}"/>
          </ac:picMkLst>
        </pc:picChg>
        <pc:picChg chg="del">
          <ac:chgData name="Manya Gulati" userId="9e218be586c45fcf" providerId="LiveId" clId="{86A1C866-CED9-4D2A-AE1D-8D2E203727D2}" dt="2024-05-15T10:23:41.447" v="101" actId="478"/>
          <ac:picMkLst>
            <pc:docMk/>
            <pc:sldMk cId="2799542153" sldId="303"/>
            <ac:picMk id="7" creationId="{998C6334-E799-244F-58E8-C0273AD623EA}"/>
          </ac:picMkLst>
        </pc:picChg>
      </pc:sldChg>
      <pc:sldChg chg="addSp delSp modSp add mod ord">
        <pc:chgData name="Manya Gulati" userId="9e218be586c45fcf" providerId="LiveId" clId="{86A1C866-CED9-4D2A-AE1D-8D2E203727D2}" dt="2024-05-15T13:22:40.313" v="214"/>
        <pc:sldMkLst>
          <pc:docMk/>
          <pc:sldMk cId="3944874970" sldId="304"/>
        </pc:sldMkLst>
        <pc:picChg chg="del">
          <ac:chgData name="Manya Gulati" userId="9e218be586c45fcf" providerId="LiveId" clId="{86A1C866-CED9-4D2A-AE1D-8D2E203727D2}" dt="2024-05-15T10:25:09.658" v="112" actId="478"/>
          <ac:picMkLst>
            <pc:docMk/>
            <pc:sldMk cId="3944874970" sldId="304"/>
            <ac:picMk id="6" creationId="{D2C8D8D9-DF9F-C42B-6919-DE40240F7CFA}"/>
          </ac:picMkLst>
        </pc:picChg>
        <pc:picChg chg="add mod modCrop">
          <ac:chgData name="Manya Gulati" userId="9e218be586c45fcf" providerId="LiveId" clId="{86A1C866-CED9-4D2A-AE1D-8D2E203727D2}" dt="2024-05-15T10:25:53.055" v="120" actId="14100"/>
          <ac:picMkLst>
            <pc:docMk/>
            <pc:sldMk cId="3944874970" sldId="304"/>
            <ac:picMk id="7" creationId="{00833681-6610-74AB-4898-8DD62C0DB0D8}"/>
          </ac:picMkLst>
        </pc:picChg>
      </pc:sldChg>
      <pc:sldChg chg="addSp delSp modSp add mod ord">
        <pc:chgData name="Manya Gulati" userId="9e218be586c45fcf" providerId="LiveId" clId="{86A1C866-CED9-4D2A-AE1D-8D2E203727D2}" dt="2024-05-15T13:29:17.560" v="527" actId="123"/>
        <pc:sldMkLst>
          <pc:docMk/>
          <pc:sldMk cId="2212939788" sldId="305"/>
        </pc:sldMkLst>
        <pc:spChg chg="mod">
          <ac:chgData name="Manya Gulati" userId="9e218be586c45fcf" providerId="LiveId" clId="{86A1C866-CED9-4D2A-AE1D-8D2E203727D2}" dt="2024-05-15T11:03:21.579" v="175" actId="20577"/>
          <ac:spMkLst>
            <pc:docMk/>
            <pc:sldMk cId="2212939788" sldId="305"/>
            <ac:spMk id="2" creationId="{21E74FB1-EB58-AA4D-2EC8-8F0CD7A72BB6}"/>
          </ac:spMkLst>
        </pc:spChg>
        <pc:spChg chg="add mod">
          <ac:chgData name="Manya Gulati" userId="9e218be586c45fcf" providerId="LiveId" clId="{86A1C866-CED9-4D2A-AE1D-8D2E203727D2}" dt="2024-05-15T13:29:17.560" v="527" actId="123"/>
          <ac:spMkLst>
            <pc:docMk/>
            <pc:sldMk cId="2212939788" sldId="305"/>
            <ac:spMk id="3" creationId="{EF96EDA3-1EFF-472E-A9F1-F7CD0C9C2F19}"/>
          </ac:spMkLst>
        </pc:spChg>
        <pc:spChg chg="add mod">
          <ac:chgData name="Manya Gulati" userId="9e218be586c45fcf" providerId="LiveId" clId="{86A1C866-CED9-4D2A-AE1D-8D2E203727D2}" dt="2024-05-15T13:29:06.405" v="526" actId="123"/>
          <ac:spMkLst>
            <pc:docMk/>
            <pc:sldMk cId="2212939788" sldId="305"/>
            <ac:spMk id="7" creationId="{C3DC1C42-7737-B025-30D5-BFD705817B88}"/>
          </ac:spMkLst>
        </pc:spChg>
        <pc:picChg chg="add mod modCrop">
          <ac:chgData name="Manya Gulati" userId="9e218be586c45fcf" providerId="LiveId" clId="{86A1C866-CED9-4D2A-AE1D-8D2E203727D2}" dt="2024-05-15T10:30:43.210" v="146" actId="14100"/>
          <ac:picMkLst>
            <pc:docMk/>
            <pc:sldMk cId="2212939788" sldId="305"/>
            <ac:picMk id="6" creationId="{502EE918-EF43-6444-89B6-F1FDEE30D90A}"/>
          </ac:picMkLst>
        </pc:picChg>
        <pc:picChg chg="del">
          <ac:chgData name="Manya Gulati" userId="9e218be586c45fcf" providerId="LiveId" clId="{86A1C866-CED9-4D2A-AE1D-8D2E203727D2}" dt="2024-05-15T10:28:33.415" v="123" actId="478"/>
          <ac:picMkLst>
            <pc:docMk/>
            <pc:sldMk cId="2212939788" sldId="305"/>
            <ac:picMk id="7" creationId="{00833681-6610-74AB-4898-8DD62C0DB0D8}"/>
          </ac:picMkLst>
        </pc:picChg>
        <pc:picChg chg="add mod modCrop">
          <ac:chgData name="Manya Gulati" userId="9e218be586c45fcf" providerId="LiveId" clId="{86A1C866-CED9-4D2A-AE1D-8D2E203727D2}" dt="2024-05-15T10:30:39.608" v="145" actId="14100"/>
          <ac:picMkLst>
            <pc:docMk/>
            <pc:sldMk cId="2212939788" sldId="305"/>
            <ac:picMk id="9" creationId="{D62DD77B-1B55-719D-74C3-9F747B39F979}"/>
          </ac:picMkLst>
        </pc:picChg>
      </pc:sldChg>
      <pc:sldChg chg="addSp delSp modSp add mod ord">
        <pc:chgData name="Manya Gulati" userId="9e218be586c45fcf" providerId="LiveId" clId="{86A1C866-CED9-4D2A-AE1D-8D2E203727D2}" dt="2024-05-15T13:22:16.071" v="206"/>
        <pc:sldMkLst>
          <pc:docMk/>
          <pc:sldMk cId="1079521054" sldId="306"/>
        </pc:sldMkLst>
        <pc:spChg chg="mod">
          <ac:chgData name="Manya Gulati" userId="9e218be586c45fcf" providerId="LiveId" clId="{86A1C866-CED9-4D2A-AE1D-8D2E203727D2}" dt="2024-05-15T11:03:38.529" v="198" actId="20577"/>
          <ac:spMkLst>
            <pc:docMk/>
            <pc:sldMk cId="1079521054" sldId="306"/>
            <ac:spMk id="2" creationId="{21E74FB1-EB58-AA4D-2EC8-8F0CD7A72BB6}"/>
          </ac:spMkLst>
        </pc:spChg>
        <pc:picChg chg="add mod modCrop">
          <ac:chgData name="Manya Gulati" userId="9e218be586c45fcf" providerId="LiveId" clId="{86A1C866-CED9-4D2A-AE1D-8D2E203727D2}" dt="2024-05-15T10:31:41.283" v="156" actId="14100"/>
          <ac:picMkLst>
            <pc:docMk/>
            <pc:sldMk cId="1079521054" sldId="306"/>
            <ac:picMk id="6" creationId="{D0004A2F-0F29-6E5B-1EFA-C133C1A31CB9}"/>
          </ac:picMkLst>
        </pc:picChg>
        <pc:picChg chg="del">
          <ac:chgData name="Manya Gulati" userId="9e218be586c45fcf" providerId="LiveId" clId="{86A1C866-CED9-4D2A-AE1D-8D2E203727D2}" dt="2024-05-15T10:28:37.495" v="124" actId="478"/>
          <ac:picMkLst>
            <pc:docMk/>
            <pc:sldMk cId="1079521054" sldId="306"/>
            <ac:picMk id="7" creationId="{00833681-6610-74AB-4898-8DD62C0DB0D8}"/>
          </ac:picMkLst>
        </pc:picChg>
      </pc:sldChg>
      <pc:sldChg chg="modSp add del mod">
        <pc:chgData name="Manya Gulati" userId="9e218be586c45fcf" providerId="LiveId" clId="{86A1C866-CED9-4D2A-AE1D-8D2E203727D2}" dt="2024-05-15T13:29:24.878" v="528" actId="47"/>
        <pc:sldMkLst>
          <pc:docMk/>
          <pc:sldMk cId="3147206669" sldId="307"/>
        </pc:sldMkLst>
        <pc:spChg chg="mod">
          <ac:chgData name="Manya Gulati" userId="9e218be586c45fcf" providerId="LiveId" clId="{86A1C866-CED9-4D2A-AE1D-8D2E203727D2}" dt="2024-05-15T13:23:11.110" v="256" actId="20577"/>
          <ac:spMkLst>
            <pc:docMk/>
            <pc:sldMk cId="3147206669" sldId="307"/>
            <ac:spMk id="2" creationId="{8E5F4391-D621-C25E-90C0-9368ED38C3A2}"/>
          </ac:spMkLst>
        </pc:spChg>
        <pc:spChg chg="mod">
          <ac:chgData name="Manya Gulati" userId="9e218be586c45fcf" providerId="LiveId" clId="{86A1C866-CED9-4D2A-AE1D-8D2E203727D2}" dt="2024-05-15T13:26:45.302" v="495" actId="20577"/>
          <ac:spMkLst>
            <pc:docMk/>
            <pc:sldMk cId="3147206669" sldId="307"/>
            <ac:spMk id="3" creationId="{D96C56F4-0F37-FD73-0081-54C812CED9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0"/>
              </a:spcBef>
              <a:spcAft>
                <a:spcPts val="0"/>
              </a:spcAft>
              <a:buClr>
                <a:schemeClr val="dk1"/>
              </a:buClr>
              <a:buSzPts val="1800"/>
              <a:buChar char="•"/>
              <a:defRPr/>
            </a:lvl6pPr>
            <a:lvl7pPr marL="3200400" lvl="6" indent="-342900" algn="l">
              <a:lnSpc>
                <a:spcPct val="100000"/>
              </a:lnSpc>
              <a:spcBef>
                <a:spcPts val="0"/>
              </a:spcBef>
              <a:spcAft>
                <a:spcPts val="0"/>
              </a:spcAft>
              <a:buClr>
                <a:schemeClr val="dk1"/>
              </a:buClr>
              <a:buSzPts val="1800"/>
              <a:buChar char="•"/>
              <a:defRPr/>
            </a:lvl7pPr>
            <a:lvl8pPr marL="3657600" lvl="7" indent="-342900" algn="l">
              <a:lnSpc>
                <a:spcPct val="100000"/>
              </a:lnSpc>
              <a:spcBef>
                <a:spcPts val="0"/>
              </a:spcBef>
              <a:spcAft>
                <a:spcPts val="0"/>
              </a:spcAft>
              <a:buClr>
                <a:schemeClr val="dk1"/>
              </a:buClr>
              <a:buSzPts val="1800"/>
              <a:buChar char="•"/>
              <a:defRPr/>
            </a:lvl8pPr>
            <a:lvl9pPr marL="4114800" lvl="8" indent="-342900" algn="l">
              <a:lnSpc>
                <a:spcPct val="100000"/>
              </a:lnSpc>
              <a:spcBef>
                <a:spcPts val="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4">
            <a:alphaModFix/>
          </a:blip>
          <a:srcRect b="10710"/>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4">
            <a:alphaModFix/>
          </a:blip>
          <a:srcRect b="1071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4">
              <a:alphaModFix/>
            </a:blip>
            <a:srcRect b="1071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2" name="TextBox 1">
            <a:extLst>
              <a:ext uri="{FF2B5EF4-FFF2-40B4-BE49-F238E27FC236}">
                <a16:creationId xmlns:a16="http://schemas.microsoft.com/office/drawing/2014/main" id="{B360F667-8C95-50C9-8BC7-2F5A735F9155}"/>
              </a:ext>
            </a:extLst>
          </p:cNvPr>
          <p:cNvSpPr txBox="1"/>
          <p:nvPr/>
        </p:nvSpPr>
        <p:spPr>
          <a:xfrm>
            <a:off x="464234" y="844062"/>
            <a:ext cx="8215531" cy="1938992"/>
          </a:xfrm>
          <a:prstGeom prst="rect">
            <a:avLst/>
          </a:prstGeom>
          <a:noFill/>
        </p:spPr>
        <p:txBody>
          <a:bodyPr wrap="square" rtlCol="0">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Artificial</a:t>
            </a:r>
            <a:r>
              <a:rPr lang="en-US" altLang="en-US" sz="24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Intelligence and Machine Learning</a:t>
            </a:r>
            <a:endParaRPr kumimoji="0" lang="en-US" altLang="en-US" sz="2400" b="1" i="0" u="none" strike="noStrike" cap="none" normalizeH="0" baseline="0" dirty="0">
              <a:ln>
                <a:noFill/>
              </a:ln>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a:t>
            </a:r>
            <a:endParaRPr kumimoji="0" lang="en-US" altLang="en-US" sz="24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Semester-IV (Batch-2024)</a:t>
            </a:r>
            <a:endParaRPr kumimoji="0" lang="en-US" altLang="en-US" sz="2400" b="1" i="0" u="none" strike="noStrike" cap="none" normalizeH="0" baseline="0" dirty="0">
              <a:ln>
                <a:noFill/>
              </a:ln>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algn="ctr"/>
            <a:r>
              <a:rPr lang="en-IN" sz="2400" b="1" u="sng" dirty="0"/>
              <a:t>Movie Recommendation System</a:t>
            </a:r>
          </a:p>
        </p:txBody>
      </p:sp>
      <p:sp>
        <p:nvSpPr>
          <p:cNvPr id="3" name="TextBox 2">
            <a:extLst>
              <a:ext uri="{FF2B5EF4-FFF2-40B4-BE49-F238E27FC236}">
                <a16:creationId xmlns:a16="http://schemas.microsoft.com/office/drawing/2014/main" id="{A2B12C91-C3EE-E2C4-4EB1-B651CBC6AFF7}"/>
              </a:ext>
            </a:extLst>
          </p:cNvPr>
          <p:cNvSpPr txBox="1"/>
          <p:nvPr/>
        </p:nvSpPr>
        <p:spPr>
          <a:xfrm>
            <a:off x="0" y="5655211"/>
            <a:ext cx="9144000" cy="132343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Department of Computer Science and Engineering</a:t>
            </a:r>
            <a:endParaRPr kumimoji="0" lang="en-US" altLang="en-US" sz="2000" b="1" i="0" u="none" strike="noStrike" cap="none" normalizeH="0" baseline="0" dirty="0">
              <a:ln>
                <a:noFill/>
              </a:ln>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Chitkara</a:t>
            </a: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University Institute of Engineering &amp; Technology, </a:t>
            </a:r>
            <a:endParaRPr kumimoji="0" lang="en-US" altLang="en-US" sz="2000" b="1" i="0" u="none" strike="noStrike" cap="none" normalizeH="0" baseline="0" dirty="0">
              <a:ln>
                <a:noFill/>
              </a:ln>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Chitkara</a:t>
            </a: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University, Punjab</a:t>
            </a:r>
            <a:endParaRPr kumimoji="0" lang="en-US" altLang="en-US" sz="2000" b="1" i="0" u="none" strike="noStrike" cap="none" normalizeH="0" baseline="0" dirty="0">
              <a:ln>
                <a:noFill/>
              </a:ln>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a:p>
            <a:pPr algn="ctr"/>
            <a:endParaRPr lang="en-IN" sz="2000" dirty="0"/>
          </a:p>
        </p:txBody>
      </p:sp>
      <p:sp>
        <p:nvSpPr>
          <p:cNvPr id="5" name="TextBox 4">
            <a:extLst>
              <a:ext uri="{FF2B5EF4-FFF2-40B4-BE49-F238E27FC236}">
                <a16:creationId xmlns:a16="http://schemas.microsoft.com/office/drawing/2014/main" id="{8E4CF8E6-2EF1-2C7E-F211-0D6A2C4EF2BE}"/>
              </a:ext>
            </a:extLst>
          </p:cNvPr>
          <p:cNvSpPr txBox="1"/>
          <p:nvPr/>
        </p:nvSpPr>
        <p:spPr>
          <a:xfrm>
            <a:off x="2321471" y="3328307"/>
            <a:ext cx="4501056" cy="1015663"/>
          </a:xfrm>
          <a:prstGeom prst="rect">
            <a:avLst/>
          </a:prstGeom>
          <a:noFill/>
        </p:spPr>
        <p:txBody>
          <a:bodyPr wrap="square" rtlCol="0">
            <a:spAutoFit/>
          </a:bodyPr>
          <a:lstStyle/>
          <a:p>
            <a:pPr lvl="2"/>
            <a:r>
              <a:rPr lang="en-US" alt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Team Members: </a:t>
            </a:r>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Mannat(2210990557)</a:t>
            </a:r>
          </a:p>
          <a:p>
            <a:pPr lvl="2"/>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                             Manya(2210990561)</a:t>
            </a:r>
          </a:p>
          <a:p>
            <a:pPr lvl="2"/>
            <a:r>
              <a:rPr lang="en-US" altLang="en-US" sz="2000" b="1" dirty="0">
                <a:latin typeface="Times New Roman" panose="02020603050405020304" pitchFamily="18" charset="0"/>
                <a:ea typeface="Calibri" panose="020F0502020204030204" pitchFamily="34" charset="0"/>
                <a:cs typeface="Times New Roman" panose="02020603050405020304" pitchFamily="18" charset="0"/>
              </a:rPr>
              <a:t>                             Manya(2210990562) </a:t>
            </a:r>
            <a:endParaRPr lang="en-IN" sz="2000" b="1"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4FB1-EB58-AA4D-2EC8-8F0CD7A72BB6}"/>
              </a:ext>
            </a:extLst>
          </p:cNvPr>
          <p:cNvSpPr>
            <a:spLocks noGrp="1"/>
          </p:cNvSpPr>
          <p:nvPr>
            <p:ph type="title"/>
          </p:nvPr>
        </p:nvSpPr>
        <p:spPr/>
        <p:txBody>
          <a:bodyPr/>
          <a:lstStyle/>
          <a:p>
            <a:r>
              <a:rPr lang="en-IN" dirty="0"/>
              <a:t>Continue…</a:t>
            </a:r>
          </a:p>
        </p:txBody>
      </p:sp>
      <p:sp>
        <p:nvSpPr>
          <p:cNvPr id="4" name="Date Placeholder 3">
            <a:extLst>
              <a:ext uri="{FF2B5EF4-FFF2-40B4-BE49-F238E27FC236}">
                <a16:creationId xmlns:a16="http://schemas.microsoft.com/office/drawing/2014/main" id="{3F11782E-C229-934E-F8C5-76822511898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ECF167-B385-2E36-3DF0-D4BA4202B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998C6334-E799-244F-58E8-C0273AD623EA}"/>
              </a:ext>
            </a:extLst>
          </p:cNvPr>
          <p:cNvPicPr>
            <a:picLocks noChangeAspect="1"/>
          </p:cNvPicPr>
          <p:nvPr/>
        </p:nvPicPr>
        <p:blipFill rotWithShape="1">
          <a:blip r:embed="rId2"/>
          <a:srcRect l="13978" t="25962" r="4999"/>
          <a:stretch/>
        </p:blipFill>
        <p:spPr>
          <a:xfrm>
            <a:off x="117987" y="838200"/>
            <a:ext cx="8957187" cy="5518150"/>
          </a:xfrm>
          <a:prstGeom prst="rect">
            <a:avLst/>
          </a:prstGeom>
        </p:spPr>
      </p:pic>
    </p:spTree>
    <p:extLst>
      <p:ext uri="{BB962C8B-B14F-4D97-AF65-F5344CB8AC3E}">
        <p14:creationId xmlns:p14="http://schemas.microsoft.com/office/powerpoint/2010/main" val="9624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4FB1-EB58-AA4D-2EC8-8F0CD7A72BB6}"/>
              </a:ext>
            </a:extLst>
          </p:cNvPr>
          <p:cNvSpPr>
            <a:spLocks noGrp="1"/>
          </p:cNvSpPr>
          <p:nvPr>
            <p:ph type="title"/>
          </p:nvPr>
        </p:nvSpPr>
        <p:spPr/>
        <p:txBody>
          <a:bodyPr/>
          <a:lstStyle/>
          <a:p>
            <a:r>
              <a:rPr lang="en-IN" dirty="0"/>
              <a:t>Continue…</a:t>
            </a:r>
          </a:p>
        </p:txBody>
      </p:sp>
      <p:sp>
        <p:nvSpPr>
          <p:cNvPr id="4" name="Date Placeholder 3">
            <a:extLst>
              <a:ext uri="{FF2B5EF4-FFF2-40B4-BE49-F238E27FC236}">
                <a16:creationId xmlns:a16="http://schemas.microsoft.com/office/drawing/2014/main" id="{3F11782E-C229-934E-F8C5-76822511898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ECF167-B385-2E36-3DF0-D4BA4202B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D2C8D8D9-DF9F-C42B-6919-DE40240F7CFA}"/>
              </a:ext>
            </a:extLst>
          </p:cNvPr>
          <p:cNvPicPr>
            <a:picLocks noChangeAspect="1"/>
          </p:cNvPicPr>
          <p:nvPr/>
        </p:nvPicPr>
        <p:blipFill rotWithShape="1">
          <a:blip r:embed="rId2"/>
          <a:srcRect l="12688" t="26345" r="6344"/>
          <a:stretch/>
        </p:blipFill>
        <p:spPr>
          <a:xfrm>
            <a:off x="157316" y="953729"/>
            <a:ext cx="8986684" cy="5624051"/>
          </a:xfrm>
          <a:prstGeom prst="rect">
            <a:avLst/>
          </a:prstGeom>
        </p:spPr>
      </p:pic>
    </p:spTree>
    <p:extLst>
      <p:ext uri="{BB962C8B-B14F-4D97-AF65-F5344CB8AC3E}">
        <p14:creationId xmlns:p14="http://schemas.microsoft.com/office/powerpoint/2010/main" val="279954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4FB1-EB58-AA4D-2EC8-8F0CD7A72BB6}"/>
              </a:ext>
            </a:extLst>
          </p:cNvPr>
          <p:cNvSpPr>
            <a:spLocks noGrp="1"/>
          </p:cNvSpPr>
          <p:nvPr>
            <p:ph type="title"/>
          </p:nvPr>
        </p:nvSpPr>
        <p:spPr/>
        <p:txBody>
          <a:bodyPr/>
          <a:lstStyle/>
          <a:p>
            <a:r>
              <a:rPr lang="en-IN" dirty="0"/>
              <a:t>Continue…</a:t>
            </a:r>
          </a:p>
        </p:txBody>
      </p:sp>
      <p:sp>
        <p:nvSpPr>
          <p:cNvPr id="4" name="Date Placeholder 3">
            <a:extLst>
              <a:ext uri="{FF2B5EF4-FFF2-40B4-BE49-F238E27FC236}">
                <a16:creationId xmlns:a16="http://schemas.microsoft.com/office/drawing/2014/main" id="{3F11782E-C229-934E-F8C5-76822511898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ECF167-B385-2E36-3DF0-D4BA4202B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7" name="Picture 6">
            <a:extLst>
              <a:ext uri="{FF2B5EF4-FFF2-40B4-BE49-F238E27FC236}">
                <a16:creationId xmlns:a16="http://schemas.microsoft.com/office/drawing/2014/main" id="{00833681-6610-74AB-4898-8DD62C0DB0D8}"/>
              </a:ext>
            </a:extLst>
          </p:cNvPr>
          <p:cNvPicPr>
            <a:picLocks noChangeAspect="1"/>
          </p:cNvPicPr>
          <p:nvPr/>
        </p:nvPicPr>
        <p:blipFill rotWithShape="1">
          <a:blip r:embed="rId2"/>
          <a:srcRect l="9355" t="27874" r="10107"/>
          <a:stretch/>
        </p:blipFill>
        <p:spPr>
          <a:xfrm>
            <a:off x="206477" y="1012723"/>
            <a:ext cx="8770375" cy="5447071"/>
          </a:xfrm>
          <a:prstGeom prst="rect">
            <a:avLst/>
          </a:prstGeom>
        </p:spPr>
      </p:pic>
    </p:spTree>
    <p:extLst>
      <p:ext uri="{BB962C8B-B14F-4D97-AF65-F5344CB8AC3E}">
        <p14:creationId xmlns:p14="http://schemas.microsoft.com/office/powerpoint/2010/main" val="394487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4391-D621-C25E-90C0-9368ED38C3A2}"/>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Software/Hardware Requirements</a:t>
            </a:r>
            <a:endParaRPr lang="en-IN" dirty="0"/>
          </a:p>
        </p:txBody>
      </p:sp>
      <p:sp>
        <p:nvSpPr>
          <p:cNvPr id="3" name="Text Placeholder 2">
            <a:extLst>
              <a:ext uri="{FF2B5EF4-FFF2-40B4-BE49-F238E27FC236}">
                <a16:creationId xmlns:a16="http://schemas.microsoft.com/office/drawing/2014/main" id="{D96C56F4-0F37-FD73-0081-54C812CED963}"/>
              </a:ext>
            </a:extLst>
          </p:cNvPr>
          <p:cNvSpPr>
            <a:spLocks noGrp="1"/>
          </p:cNvSpPr>
          <p:nvPr>
            <p:ph type="body" idx="1"/>
          </p:nvPr>
        </p:nvSpPr>
        <p:spPr>
          <a:xfrm>
            <a:off x="0" y="1371600"/>
            <a:ext cx="9144000" cy="5282418"/>
          </a:xfrm>
        </p:spPr>
        <p:txBody>
          <a:bodyPr/>
          <a:lstStyle/>
          <a:p>
            <a:pPr marL="342900" lvl="0" indent="-342900" algn="just">
              <a:lnSpc>
                <a:spcPct val="150000"/>
              </a:lnSpc>
              <a:spcAft>
                <a:spcPts val="1000"/>
              </a:spcAf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Software: Python,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Notebooks, Pandas, Matplotlib/Seaborn, Scikit-Learn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Hardware: A machine with at least 16GB RAM and a multi-core processor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Datasets: Publicly available fitness datasets or custom datasets created by the project team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502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4391-D621-C25E-90C0-9368ED38C3A2}"/>
              </a:ext>
            </a:extLst>
          </p:cNvPr>
          <p:cNvSpPr>
            <a:spLocks noGrp="1"/>
          </p:cNvSpPr>
          <p:nvPr>
            <p:ph type="title"/>
          </p:nvPr>
        </p:nvSpPr>
        <p:spPr/>
        <p:txBody>
          <a:bodyPr/>
          <a:lstStyle/>
          <a:p>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Proposed Design / Methodology</a:t>
            </a:r>
            <a:endParaRPr lang="en-IN" dirty="0"/>
          </a:p>
        </p:txBody>
      </p:sp>
      <p:sp>
        <p:nvSpPr>
          <p:cNvPr id="3" name="Text Placeholder 2">
            <a:extLst>
              <a:ext uri="{FF2B5EF4-FFF2-40B4-BE49-F238E27FC236}">
                <a16:creationId xmlns:a16="http://schemas.microsoft.com/office/drawing/2014/main" id="{D96C56F4-0F37-FD73-0081-54C812CED963}"/>
              </a:ext>
            </a:extLst>
          </p:cNvPr>
          <p:cNvSpPr>
            <a:spLocks noGrp="1"/>
          </p:cNvSpPr>
          <p:nvPr>
            <p:ph type="body" idx="1"/>
          </p:nvPr>
        </p:nvSpPr>
        <p:spPr>
          <a:xfrm>
            <a:off x="0" y="838200"/>
            <a:ext cx="9144000" cy="5914292"/>
          </a:xfrm>
        </p:spPr>
        <p:txBody>
          <a:bodyPr/>
          <a:lstStyle/>
          <a:p>
            <a:pPr marL="88900" indent="0" algn="ctr">
              <a:buNone/>
            </a:pPr>
            <a:endParaRPr lang="en-US" sz="1600" b="1" dirty="0"/>
          </a:p>
          <a:p>
            <a:pPr marL="88900" indent="0" algn="just">
              <a:buNone/>
            </a:pPr>
            <a:r>
              <a:rPr lang="en-US" b="1" dirty="0"/>
              <a:t>The methodology employed in it will involve several stages, including:</a:t>
            </a:r>
          </a:p>
          <a:p>
            <a:pPr algn="just">
              <a:buFont typeface="Wingdings" panose="05000000000000000000" pitchFamily="2" charset="2"/>
              <a:buChar char="Ø"/>
            </a:pPr>
            <a:r>
              <a:rPr lang="en-US" dirty="0"/>
              <a:t>Data collection: Gathering movie data from publicly available sources and datasets.</a:t>
            </a:r>
          </a:p>
          <a:p>
            <a:pPr algn="just">
              <a:buFont typeface="Wingdings" panose="05000000000000000000" pitchFamily="2" charset="2"/>
              <a:buChar char="Ø"/>
            </a:pPr>
            <a:r>
              <a:rPr lang="en-US" dirty="0"/>
              <a:t>Data preprocessing: Cleaning and preprocessing the collected data to ensure consistency and quality.</a:t>
            </a:r>
          </a:p>
          <a:p>
            <a:pPr algn="just">
              <a:buFont typeface="Wingdings" panose="05000000000000000000" pitchFamily="2" charset="2"/>
              <a:buChar char="Ø"/>
            </a:pPr>
            <a:r>
              <a:rPr lang="en-US" dirty="0"/>
              <a:t>Feature engineering: Extracting relevant features from the movie data to facilitate recommendation.</a:t>
            </a:r>
          </a:p>
          <a:p>
            <a:pPr algn="just">
              <a:buFont typeface="Wingdings" panose="05000000000000000000" pitchFamily="2" charset="2"/>
              <a:buChar char="Ø"/>
            </a:pPr>
            <a:r>
              <a:rPr lang="en-US" dirty="0"/>
              <a:t>Model development: Implementing machine learning models and algorithms for recommendation generation.</a:t>
            </a:r>
          </a:p>
          <a:p>
            <a:pPr algn="just">
              <a:buFont typeface="Wingdings" panose="05000000000000000000" pitchFamily="2" charset="2"/>
              <a:buChar char="Ø"/>
            </a:pPr>
            <a:r>
              <a:rPr lang="en-US" dirty="0"/>
              <a:t>Evaluation: Assessing the performance of the recommendation system using appropriate metrics and techniques.</a:t>
            </a:r>
            <a:endParaRPr lang="en-IN" dirty="0"/>
          </a:p>
        </p:txBody>
      </p:sp>
    </p:spTree>
    <p:extLst>
      <p:ext uri="{BB962C8B-B14F-4D97-AF65-F5344CB8AC3E}">
        <p14:creationId xmlns:p14="http://schemas.microsoft.com/office/powerpoint/2010/main" val="28858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0AFB-4BAB-F213-003C-7AF9811B0B77}"/>
              </a:ext>
            </a:extLst>
          </p:cNvPr>
          <p:cNvSpPr>
            <a:spLocks noGrp="1"/>
          </p:cNvSpPr>
          <p:nvPr>
            <p:ph type="title"/>
          </p:nvPr>
        </p:nvSpPr>
        <p:spPr/>
        <p:txBody>
          <a:bodyPr/>
          <a:lstStyle/>
          <a:p>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Tool Used</a:t>
            </a:r>
            <a:endParaRPr lang="en-IN" dirty="0"/>
          </a:p>
        </p:txBody>
      </p:sp>
      <p:sp>
        <p:nvSpPr>
          <p:cNvPr id="3" name="Text Placeholder 2">
            <a:extLst>
              <a:ext uri="{FF2B5EF4-FFF2-40B4-BE49-F238E27FC236}">
                <a16:creationId xmlns:a16="http://schemas.microsoft.com/office/drawing/2014/main" id="{06A0F329-8021-D054-95A1-CDC87EABB704}"/>
              </a:ext>
            </a:extLst>
          </p:cNvPr>
          <p:cNvSpPr>
            <a:spLocks noGrp="1"/>
          </p:cNvSpPr>
          <p:nvPr>
            <p:ph type="body" idx="1"/>
          </p:nvPr>
        </p:nvSpPr>
        <p:spPr>
          <a:xfrm>
            <a:off x="14068" y="1127761"/>
            <a:ext cx="9144000" cy="4338711"/>
          </a:xfrm>
        </p:spPr>
        <p:txBody>
          <a:bodyPr/>
          <a:lstStyle/>
          <a:p>
            <a:pPr marL="342900" lvl="0" indent="-342900" algn="just">
              <a:lnSpc>
                <a:spcPct val="115000"/>
              </a:lnSpc>
              <a:spcAft>
                <a:spcPts val="1000"/>
              </a:spcAft>
              <a:buFont typeface="Wingdings" panose="05000000000000000000" pitchFamily="2" charset="2"/>
              <a:buChar char=""/>
              <a:tabLst>
                <a:tab pos="266700" algn="l"/>
              </a:tabLst>
            </a:pPr>
            <a:r>
              <a:rPr lang="en-US" sz="2000" dirty="0" err="1">
                <a:latin typeface="Times New Roman" panose="02020603050405020304" pitchFamily="18" charset="0"/>
                <a:ea typeface="Calibri" panose="020F0502020204030204" pitchFamily="34" charset="0"/>
                <a:cs typeface="Times New Roman" panose="02020603050405020304" pitchFamily="18" charset="0"/>
              </a:rPr>
              <a:t>Jupyter</a:t>
            </a:r>
            <a:r>
              <a:rPr lang="en-US" sz="2000" dirty="0">
                <a:latin typeface="Times New Roman" panose="02020603050405020304" pitchFamily="18" charset="0"/>
                <a:ea typeface="Calibri" panose="020F0502020204030204" pitchFamily="34" charset="0"/>
                <a:cs typeface="Times New Roman" panose="02020603050405020304" pitchFamily="18" charset="0"/>
              </a:rPr>
              <a:t> Notebook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used as IDE.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2667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Pandas and NumPy are used for Data Manipulation &amp; Pre-processing and Mathematical functions respectively.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2667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visualization of the plots, Matplotlib, Seaborn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used.</a:t>
            </a:r>
          </a:p>
          <a:p>
            <a:pPr marL="342900" lvl="0" indent="-342900" algn="just">
              <a:lnSpc>
                <a:spcPct val="115000"/>
              </a:lnSpc>
              <a:spcAft>
                <a:spcPts val="1000"/>
              </a:spcAft>
              <a:buFont typeface="Wingdings" panose="05000000000000000000" pitchFamily="2" charset="2"/>
              <a:buChar char=""/>
              <a:tabLst>
                <a:tab pos="2667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Scikit Learn is used for Regression Models for predictions.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5000"/>
              </a:lnSpc>
              <a:spcAft>
                <a:spcPts val="1000"/>
              </a:spcAft>
              <a:buNone/>
              <a:tabLst>
                <a:tab pos="266700"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246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3533-B7CC-4AC4-2A04-473614872A04}"/>
              </a:ext>
            </a:extLst>
          </p:cNvPr>
          <p:cNvSpPr>
            <a:spLocks noGrp="1"/>
          </p:cNvSpPr>
          <p:nvPr>
            <p:ph type="title"/>
          </p:nvPr>
        </p:nvSpPr>
        <p:spPr/>
        <p:txBody>
          <a:bodyPr/>
          <a:lstStyle/>
          <a:p>
            <a:r>
              <a:rPr lang="en-IN" dirty="0"/>
              <a:t>Models Used</a:t>
            </a:r>
          </a:p>
        </p:txBody>
      </p:sp>
      <p:sp>
        <p:nvSpPr>
          <p:cNvPr id="3" name="Text Placeholder 2">
            <a:extLst>
              <a:ext uri="{FF2B5EF4-FFF2-40B4-BE49-F238E27FC236}">
                <a16:creationId xmlns:a16="http://schemas.microsoft.com/office/drawing/2014/main" id="{1F9FBE8C-53D0-0D00-3CEF-C804A6A061AD}"/>
              </a:ext>
            </a:extLst>
          </p:cNvPr>
          <p:cNvSpPr>
            <a:spLocks noGrp="1"/>
          </p:cNvSpPr>
          <p:nvPr>
            <p:ph type="body" idx="1"/>
          </p:nvPr>
        </p:nvSpPr>
        <p:spPr/>
        <p:txBody>
          <a:bodyPr/>
          <a:lstStyle/>
          <a:p>
            <a:r>
              <a:rPr lang="en-IN" dirty="0"/>
              <a:t>1. Weighted Rating: </a:t>
            </a:r>
          </a:p>
          <a:p>
            <a:pPr lvl="1"/>
            <a:r>
              <a:rPr lang="en-US" sz="1800" dirty="0"/>
              <a:t>A simple yet effective method for to rank items based on user ratings and engagement metrics like the number of votes.</a:t>
            </a:r>
          </a:p>
          <a:p>
            <a:pPr marL="546100" lvl="1" indent="0">
              <a:buNone/>
            </a:pPr>
            <a:endParaRPr lang="en-US" dirty="0"/>
          </a:p>
          <a:p>
            <a:pPr marL="546100" lvl="1" indent="0">
              <a:buNone/>
            </a:pPr>
            <a:endParaRPr lang="en-IN" dirty="0"/>
          </a:p>
        </p:txBody>
      </p:sp>
      <p:pic>
        <p:nvPicPr>
          <p:cNvPr id="6" name="Picture 5">
            <a:extLst>
              <a:ext uri="{FF2B5EF4-FFF2-40B4-BE49-F238E27FC236}">
                <a16:creationId xmlns:a16="http://schemas.microsoft.com/office/drawing/2014/main" id="{AD9C2211-18BF-B1E4-EE52-97A0B7565EE3}"/>
              </a:ext>
            </a:extLst>
          </p:cNvPr>
          <p:cNvPicPr>
            <a:picLocks noChangeAspect="1"/>
          </p:cNvPicPr>
          <p:nvPr/>
        </p:nvPicPr>
        <p:blipFill rotWithShape="1">
          <a:blip r:embed="rId2"/>
          <a:srcRect l="10000" t="29212" r="10430"/>
          <a:stretch/>
        </p:blipFill>
        <p:spPr>
          <a:xfrm>
            <a:off x="98322" y="2399071"/>
            <a:ext cx="9045678" cy="4355690"/>
          </a:xfrm>
          <a:prstGeom prst="rect">
            <a:avLst/>
          </a:prstGeom>
        </p:spPr>
      </p:pic>
    </p:spTree>
    <p:extLst>
      <p:ext uri="{BB962C8B-B14F-4D97-AF65-F5344CB8AC3E}">
        <p14:creationId xmlns:p14="http://schemas.microsoft.com/office/powerpoint/2010/main" val="174952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3533-B7CC-4AC4-2A04-473614872A04}"/>
              </a:ext>
            </a:extLst>
          </p:cNvPr>
          <p:cNvSpPr>
            <a:spLocks noGrp="1"/>
          </p:cNvSpPr>
          <p:nvPr>
            <p:ph type="title"/>
          </p:nvPr>
        </p:nvSpPr>
        <p:spPr>
          <a:xfrm>
            <a:off x="-1671484" y="39329"/>
            <a:ext cx="6477000" cy="838200"/>
          </a:xfrm>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1F9FBE8C-53D0-0D00-3CEF-C804A6A061AD}"/>
              </a:ext>
            </a:extLst>
          </p:cNvPr>
          <p:cNvSpPr>
            <a:spLocks noGrp="1"/>
          </p:cNvSpPr>
          <p:nvPr>
            <p:ph type="body" idx="1"/>
          </p:nvPr>
        </p:nvSpPr>
        <p:spPr>
          <a:xfrm>
            <a:off x="0" y="838200"/>
            <a:ext cx="9144000" cy="6019800"/>
          </a:xfrm>
        </p:spPr>
        <p:txBody>
          <a:bodyPr/>
          <a:lstStyle/>
          <a:p>
            <a:pPr marL="88900" indent="0">
              <a:buNone/>
            </a:pPr>
            <a:endParaRPr lang="en-US" sz="1600" dirty="0"/>
          </a:p>
          <a:p>
            <a:pPr algn="just">
              <a:buFont typeface="Wingdings" panose="05000000000000000000" pitchFamily="2" charset="2"/>
              <a:buChar char="q"/>
            </a:pPr>
            <a:r>
              <a:rPr lang="en-US" sz="2400" dirty="0"/>
              <a:t>Our project will focus on recommending movies from a diverse range of genres, including but not limited to action, comedy, drama, thriller, and science fiction. </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The recommendation system will utilize a combination of collaborative filtering, genre based filtering, and rating based filtering.</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The project will involve collecting and preprocessing movie data from various sources, including online databases.</a:t>
            </a:r>
          </a:p>
        </p:txBody>
      </p:sp>
    </p:spTree>
    <p:extLst>
      <p:ext uri="{BB962C8B-B14F-4D97-AF65-F5344CB8AC3E}">
        <p14:creationId xmlns:p14="http://schemas.microsoft.com/office/powerpoint/2010/main" val="26114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3533-B7CC-4AC4-2A04-473614872A04}"/>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1F9FBE8C-53D0-0D00-3CEF-C804A6A061AD}"/>
              </a:ext>
            </a:extLst>
          </p:cNvPr>
          <p:cNvSpPr>
            <a:spLocks noGrp="1"/>
          </p:cNvSpPr>
          <p:nvPr>
            <p:ph type="body" idx="1"/>
          </p:nvPr>
        </p:nvSpPr>
        <p:spPr>
          <a:xfrm>
            <a:off x="0" y="838200"/>
            <a:ext cx="9144000" cy="6019800"/>
          </a:xfrm>
        </p:spPr>
        <p:txBody>
          <a:bodyPr/>
          <a:lstStyle/>
          <a:p>
            <a:pPr marL="88900" indent="0" algn="just">
              <a:buNone/>
            </a:pPr>
            <a:r>
              <a:rPr lang="en-US" sz="2000" dirty="0"/>
              <a:t>In the conclusion of our movie recommendation system AIML project, we summarize the key achievements and outcomes of the project. Here's a brief explanation of each section:</a:t>
            </a:r>
          </a:p>
          <a:p>
            <a:pPr algn="just">
              <a:buFont typeface="Arial" panose="020B0604020202020204" pitchFamily="34" charset="0"/>
              <a:buChar char="•"/>
            </a:pPr>
            <a:r>
              <a:rPr lang="en-US" sz="2000" dirty="0"/>
              <a:t>Our system has successfully addressed the challenge of navigating the vast landscape of movie content, empowering users to discover relevant and engaging movies tailored to their preferences.</a:t>
            </a:r>
          </a:p>
          <a:p>
            <a:pPr algn="just">
              <a:buFont typeface="Arial" panose="020B0604020202020204" pitchFamily="34" charset="0"/>
              <a:buChar char="•"/>
            </a:pPr>
            <a:r>
              <a:rPr lang="en-US" sz="2000" dirty="0"/>
              <a:t>The implementation of state-of-the-art machine learning algorithms has enabled our system to achieve high levels of accuracy and effectiveness in generating recommendations, ensuring that users receive relevant and timely suggestions.</a:t>
            </a:r>
          </a:p>
          <a:p>
            <a:pPr algn="just">
              <a:buFont typeface="Arial" panose="020B0604020202020204" pitchFamily="34" charset="0"/>
              <a:buChar char="•"/>
            </a:pPr>
            <a:r>
              <a:rPr lang="en-US" sz="2000" dirty="0"/>
              <a:t>Expanding the dataset to include additional data sources and features can further enrich the recommendation process and enhance recommendation quality.</a:t>
            </a:r>
          </a:p>
          <a:p>
            <a:pPr algn="just">
              <a:buFont typeface="Arial" panose="020B0604020202020204" pitchFamily="34" charset="0"/>
              <a:buChar char="•"/>
            </a:pPr>
            <a:r>
              <a:rPr lang="en-US" sz="2000" dirty="0"/>
              <a:t>Throughout this project, we've emphasized the importance of fairness, efficiency, and customer-centricity, aiming to provide a seamless searching experience for all.</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272748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E584-20E0-4C62-71A9-13509A3C4C91}"/>
              </a:ext>
            </a:extLst>
          </p:cNvPr>
          <p:cNvSpPr>
            <a:spLocks noGrp="1"/>
          </p:cNvSpPr>
          <p:nvPr>
            <p:ph type="title"/>
          </p:nvPr>
        </p:nvSpPr>
        <p:spPr/>
        <p:txBody>
          <a:bodyPr/>
          <a:lstStyle/>
          <a:p>
            <a:r>
              <a:rPr lang="en-IN" sz="3200" u="sng" kern="0" dirty="0">
                <a:effectLst/>
                <a:latin typeface="Times New Roman" panose="02020603050405020304" pitchFamily="18" charset="0"/>
                <a:ea typeface="Verdana" panose="020B0604030504040204" pitchFamily="34" charset="0"/>
                <a:cs typeface="Times New Roman" panose="02020603050405020304" pitchFamily="18" charset="0"/>
              </a:rPr>
              <a:t>CONTENT</a:t>
            </a:r>
            <a:endParaRPr lang="en-IN" dirty="0"/>
          </a:p>
        </p:txBody>
      </p:sp>
      <p:sp>
        <p:nvSpPr>
          <p:cNvPr id="3" name="Text Placeholder 2">
            <a:extLst>
              <a:ext uri="{FF2B5EF4-FFF2-40B4-BE49-F238E27FC236}">
                <a16:creationId xmlns:a16="http://schemas.microsoft.com/office/drawing/2014/main" id="{3F63D3F3-FCA1-09FC-6E1A-81F54AA26B0A}"/>
              </a:ext>
            </a:extLst>
          </p:cNvPr>
          <p:cNvSpPr>
            <a:spLocks noGrp="1"/>
          </p:cNvSpPr>
          <p:nvPr>
            <p:ph type="body" idx="1"/>
          </p:nvPr>
        </p:nvSpPr>
        <p:spPr>
          <a:xfrm>
            <a:off x="0" y="640496"/>
            <a:ext cx="8686800" cy="5337517"/>
          </a:xfrm>
        </p:spPr>
        <p:txBody>
          <a:bodyPr/>
          <a:lstStyle/>
          <a:p>
            <a:pPr marL="342900" lvl="0" indent="-342900">
              <a:lnSpc>
                <a:spcPct val="150000"/>
              </a:lnSpc>
              <a:spcBef>
                <a:spcPts val="1355"/>
              </a:spcBef>
              <a:spcAft>
                <a:spcPts val="1000"/>
              </a:spcAft>
              <a:buSzPts val="1800"/>
              <a:buFont typeface="Arial" panose="020B0604020202020204" pitchFamily="34" charset="0"/>
              <a:buChar char="□"/>
              <a:tabLst>
                <a:tab pos="1094105" algn="l"/>
                <a:tab pos="1094740" algn="l"/>
              </a:tabLst>
            </a:pPr>
            <a:r>
              <a:rPr lang="en-US" sz="1800" b="1" dirty="0">
                <a:effectLst/>
                <a:latin typeface="Calibri" panose="020F0502020204030204" pitchFamily="34" charset="0"/>
                <a:ea typeface="Arial" panose="020B0604020202020204" pitchFamily="34" charset="0"/>
                <a:cs typeface="Times New Roman" panose="02020603050405020304" pitchFamily="18" charset="0"/>
              </a:rPr>
              <a:t>Abstract</a:t>
            </a:r>
          </a:p>
          <a:p>
            <a:pPr marL="342900" lvl="0" indent="-342900">
              <a:lnSpc>
                <a:spcPct val="150000"/>
              </a:lnSpc>
              <a:spcBef>
                <a:spcPts val="1355"/>
              </a:spcBef>
              <a:spcAft>
                <a:spcPts val="1000"/>
              </a:spcAft>
              <a:buSzPts val="1800"/>
              <a:buFont typeface="Arial" panose="020B0604020202020204" pitchFamily="34" charset="0"/>
              <a:buChar char="□"/>
              <a:tabLst>
                <a:tab pos="1094105" algn="l"/>
                <a:tab pos="1094740" algn="l"/>
              </a:tabLst>
            </a:pPr>
            <a:r>
              <a:rPr lang="en-US" sz="1800" b="1" dirty="0">
                <a:effectLst/>
                <a:latin typeface="Calibri" panose="020F0502020204030204" pitchFamily="34" charset="0"/>
                <a:ea typeface="Arial" panose="020B0604020202020204" pitchFamily="34" charset="0"/>
                <a:cs typeface="Times New Roman" panose="02020603050405020304" pitchFamily="18" charset="0"/>
              </a:rPr>
              <a:t>Introduction</a:t>
            </a:r>
            <a:endParaRPr lang="en-IN" sz="18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50000"/>
              </a:lnSpc>
              <a:spcBef>
                <a:spcPts val="1055"/>
              </a:spcBef>
              <a:spcAft>
                <a:spcPts val="1000"/>
              </a:spcAft>
              <a:buSzPts val="1800"/>
              <a:buFont typeface="Arial" panose="020B0604020202020204" pitchFamily="34" charset="0"/>
              <a:buChar char="□"/>
              <a:tabLst>
                <a:tab pos="1094105" algn="l"/>
                <a:tab pos="1094740" algn="l"/>
              </a:tabLst>
            </a:pPr>
            <a:r>
              <a:rPr lang="en-US" sz="1800" b="1" dirty="0">
                <a:latin typeface="Calibri" panose="020F0502020204030204" pitchFamily="34" charset="0"/>
                <a:ea typeface="Arial" panose="020B0604020202020204" pitchFamily="34" charset="0"/>
                <a:cs typeface="Times New Roman" panose="02020603050405020304" pitchFamily="18" charset="0"/>
              </a:rPr>
              <a:t>Objective</a:t>
            </a:r>
            <a:endParaRPr lang="en-IN" sz="1800" dirty="0">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50000"/>
              </a:lnSpc>
              <a:spcBef>
                <a:spcPts val="1055"/>
              </a:spcBef>
              <a:spcAft>
                <a:spcPts val="1000"/>
              </a:spcAft>
              <a:buSzPts val="1800"/>
              <a:buFont typeface="Arial" panose="020B0604020202020204" pitchFamily="34" charset="0"/>
              <a:buChar char="□"/>
              <a:tabLst>
                <a:tab pos="1094105" algn="l"/>
                <a:tab pos="1094740" algn="l"/>
              </a:tabLst>
            </a:pPr>
            <a:r>
              <a:rPr lang="en-US" sz="1800" b="1" dirty="0">
                <a:latin typeface="Calibri" panose="020F0502020204030204" pitchFamily="34" charset="0"/>
                <a:ea typeface="Calibri" panose="020F0502020204030204" pitchFamily="34" charset="0"/>
                <a:cs typeface="Times New Roman" panose="02020603050405020304" pitchFamily="18" charset="0"/>
              </a:rPr>
              <a:t>Problem statement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050"/>
              </a:spcBef>
              <a:spcAft>
                <a:spcPts val="1000"/>
              </a:spcAft>
              <a:buSzPts val="1800"/>
              <a:buFont typeface="Arial" panose="020B0604020202020204" pitchFamily="34" charset="0"/>
              <a:buChar char="□"/>
              <a:tabLst>
                <a:tab pos="1094105" algn="l"/>
                <a:tab pos="1094740" algn="l"/>
              </a:tabLst>
            </a:pPr>
            <a:r>
              <a:rPr lang="en-US" sz="1800" b="1" dirty="0">
                <a:effectLst/>
                <a:latin typeface="Calibri" panose="020F0502020204030204" pitchFamily="34" charset="0"/>
                <a:ea typeface="Arial" panose="020B0604020202020204" pitchFamily="34" charset="0"/>
                <a:cs typeface="Times New Roman" panose="02020603050405020304" pitchFamily="18" charset="0"/>
              </a:rPr>
              <a:t>Data Set</a:t>
            </a:r>
            <a:endParaRPr lang="en-IN" sz="18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50000"/>
              </a:lnSpc>
              <a:spcBef>
                <a:spcPts val="1055"/>
              </a:spcBef>
              <a:spcAft>
                <a:spcPts val="1000"/>
              </a:spcAft>
              <a:buSzPts val="1800"/>
              <a:buFont typeface="Arial" panose="020B0604020202020204" pitchFamily="34" charset="0"/>
              <a:buChar char="□"/>
              <a:tabLst>
                <a:tab pos="1094105" algn="l"/>
                <a:tab pos="1094740" algn="l"/>
              </a:tabLst>
            </a:pPr>
            <a:r>
              <a:rPr lang="en-US" sz="1800" b="1" dirty="0">
                <a:latin typeface="Calibri" panose="020F0502020204030204" pitchFamily="34" charset="0"/>
                <a:ea typeface="Arial" panose="020B0604020202020204" pitchFamily="34" charset="0"/>
                <a:cs typeface="Times New Roman" panose="02020603050405020304" pitchFamily="18" charset="0"/>
              </a:rPr>
              <a:t>EDA Analysis</a:t>
            </a:r>
            <a:endParaRPr lang="en-IN" sz="18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50000"/>
              </a:lnSpc>
              <a:spcBef>
                <a:spcPts val="1060"/>
              </a:spcBef>
              <a:spcAft>
                <a:spcPts val="1000"/>
              </a:spcAft>
              <a:buSzPts val="1800"/>
              <a:buFont typeface="Arial" panose="020B0604020202020204" pitchFamily="34" charset="0"/>
              <a:buChar char="□"/>
              <a:tabLst>
                <a:tab pos="1094105" algn="l"/>
                <a:tab pos="1094740" algn="l"/>
              </a:tabLst>
            </a:pPr>
            <a:r>
              <a:rPr lang="en-US" sz="1800" b="1" dirty="0">
                <a:latin typeface="Calibri" panose="020F0502020204030204" pitchFamily="34" charset="0"/>
                <a:ea typeface="Arial" panose="020B0604020202020204" pitchFamily="34" charset="0"/>
                <a:cs typeface="Times New Roman" panose="02020603050405020304" pitchFamily="18" charset="0"/>
              </a:rPr>
              <a:t>Methodology</a:t>
            </a:r>
            <a:endParaRPr lang="en-IN" sz="18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50000"/>
              </a:lnSpc>
              <a:spcBef>
                <a:spcPts val="1060"/>
              </a:spcBef>
              <a:spcAft>
                <a:spcPts val="1000"/>
              </a:spcAft>
              <a:buSzPts val="1800"/>
              <a:buFont typeface="Arial" panose="020B0604020202020204" pitchFamily="34" charset="0"/>
              <a:buChar char="□"/>
              <a:tabLst>
                <a:tab pos="1094105" algn="l"/>
                <a:tab pos="1094740" algn="l"/>
              </a:tabLst>
            </a:pPr>
            <a:r>
              <a:rPr lang="en-US" sz="1800" b="1" dirty="0">
                <a:latin typeface="Calibri" panose="020F0502020204030204" pitchFamily="34" charset="0"/>
                <a:ea typeface="Arial" panose="020B0604020202020204" pitchFamily="34" charset="0"/>
                <a:cs typeface="Times New Roman" panose="02020603050405020304" pitchFamily="18" charset="0"/>
              </a:rPr>
              <a:t>Models used</a:t>
            </a:r>
            <a:endParaRPr lang="en-IN" sz="18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50000"/>
              </a:lnSpc>
              <a:spcBef>
                <a:spcPts val="1060"/>
              </a:spcBef>
              <a:spcAft>
                <a:spcPts val="1000"/>
              </a:spcAft>
              <a:buSzPts val="1800"/>
              <a:buFont typeface="Arial" panose="020B0604020202020204" pitchFamily="34" charset="0"/>
              <a:buChar char="□"/>
              <a:tabLst>
                <a:tab pos="1094105" algn="l"/>
                <a:tab pos="1094740" algn="l"/>
              </a:tabLst>
            </a:pPr>
            <a:r>
              <a:rPr lang="en-US" sz="1800" b="1" dirty="0">
                <a:latin typeface="Calibri" panose="020F0502020204030204" pitchFamily="34" charset="0"/>
                <a:ea typeface="Arial" panose="020B0604020202020204" pitchFamily="34" charset="0"/>
                <a:cs typeface="Times New Roman" panose="02020603050405020304" pitchFamily="18" charset="0"/>
              </a:rPr>
              <a:t>Conclusion</a:t>
            </a:r>
            <a:endParaRPr lang="en-IN" sz="1800" dirty="0">
              <a:effectLst/>
              <a:latin typeface="Calibri" panose="020F0502020204030204" pitchFamily="34" charset="0"/>
              <a:ea typeface="Arial" panose="020B060402020202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49306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F3AF-3FB9-6C36-C5C2-09A38D4B9369}"/>
              </a:ext>
            </a:extLst>
          </p:cNvPr>
          <p:cNvSpPr>
            <a:spLocks noGrp="1"/>
          </p:cNvSpPr>
          <p:nvPr>
            <p:ph type="title"/>
          </p:nvPr>
        </p:nvSpPr>
        <p:spPr>
          <a:xfrm>
            <a:off x="-1976284" y="0"/>
            <a:ext cx="6477000" cy="838200"/>
          </a:xfrm>
        </p:spPr>
        <p:txBody>
          <a:bodyPr/>
          <a:lstStyle/>
          <a:p>
            <a:r>
              <a:rPr lang="en-IN" b="1" u="sng" dirty="0"/>
              <a:t>ABSTRACT</a:t>
            </a:r>
          </a:p>
        </p:txBody>
      </p:sp>
      <p:sp>
        <p:nvSpPr>
          <p:cNvPr id="3" name="Text Placeholder 2">
            <a:extLst>
              <a:ext uri="{FF2B5EF4-FFF2-40B4-BE49-F238E27FC236}">
                <a16:creationId xmlns:a16="http://schemas.microsoft.com/office/drawing/2014/main" id="{833D057E-82C4-5E88-0F93-90BB90F65A49}"/>
              </a:ext>
            </a:extLst>
          </p:cNvPr>
          <p:cNvSpPr>
            <a:spLocks noGrp="1"/>
          </p:cNvSpPr>
          <p:nvPr>
            <p:ph type="body" idx="1"/>
          </p:nvPr>
        </p:nvSpPr>
        <p:spPr>
          <a:xfrm>
            <a:off x="0" y="956604"/>
            <a:ext cx="9144000" cy="5697414"/>
          </a:xfrm>
        </p:spPr>
        <p:txBody>
          <a:bodyPr/>
          <a:lstStyle/>
          <a:p>
            <a:pPr algn="just">
              <a:buFont typeface="Wingdings" panose="05000000000000000000" pitchFamily="2" charset="2"/>
              <a:buChar char="Ø"/>
            </a:pPr>
            <a:r>
              <a:rPr lang="en-US" dirty="0"/>
              <a:t>In an era where access to diverse entertainment choices is vital for individual and societal enrichment, fair and unbiased content recommendation systems are crucial. To tackle this issue, we introduce our AI Movie Recommendation System to transform the way users discover and enjoy movies. Our system utilizes advanced machine learning techniques to analyze user preferences , considering factors such as genre preferences or movie ratings etc. </a:t>
            </a:r>
          </a:p>
          <a:p>
            <a:pPr marL="88900" indent="0" algn="just">
              <a:buNone/>
            </a:pPr>
            <a:endParaRPr lang="en-US" dirty="0"/>
          </a:p>
          <a:p>
            <a:pPr algn="just">
              <a:buFont typeface="Wingdings" panose="05000000000000000000" pitchFamily="2" charset="2"/>
              <a:buChar char="Ø"/>
            </a:pPr>
            <a:r>
              <a:rPr lang="en-US" dirty="0"/>
              <a:t>Through this project, we aim to contribute to a more inclusive and enriching movie-watching experience, where users are presented with a wide range of movie options tailored to their individual tastes and interests. Join us on this journey towards equitable and diverse movie recommendations, promoting cultural diversity and cinematic appreciation.</a:t>
            </a:r>
            <a:endParaRPr lang="en-IN" dirty="0"/>
          </a:p>
        </p:txBody>
      </p:sp>
    </p:spTree>
    <p:extLst>
      <p:ext uri="{BB962C8B-B14F-4D97-AF65-F5344CB8AC3E}">
        <p14:creationId xmlns:p14="http://schemas.microsoft.com/office/powerpoint/2010/main" val="164421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F3AF-3FB9-6C36-C5C2-09A38D4B9369}"/>
              </a:ext>
            </a:extLst>
          </p:cNvPr>
          <p:cNvSpPr>
            <a:spLocks noGrp="1"/>
          </p:cNvSpPr>
          <p:nvPr>
            <p:ph type="title"/>
          </p:nvPr>
        </p:nvSpPr>
        <p:spPr/>
        <p:txBody>
          <a:bodyPr/>
          <a:lstStyle/>
          <a:p>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dirty="0"/>
          </a:p>
        </p:txBody>
      </p:sp>
      <p:sp>
        <p:nvSpPr>
          <p:cNvPr id="3" name="Text Placeholder 2">
            <a:extLst>
              <a:ext uri="{FF2B5EF4-FFF2-40B4-BE49-F238E27FC236}">
                <a16:creationId xmlns:a16="http://schemas.microsoft.com/office/drawing/2014/main" id="{833D057E-82C4-5E88-0F93-90BB90F65A49}"/>
              </a:ext>
            </a:extLst>
          </p:cNvPr>
          <p:cNvSpPr>
            <a:spLocks noGrp="1"/>
          </p:cNvSpPr>
          <p:nvPr>
            <p:ph type="body" idx="1"/>
          </p:nvPr>
        </p:nvSpPr>
        <p:spPr>
          <a:xfrm>
            <a:off x="0" y="838200"/>
            <a:ext cx="9144000" cy="5613009"/>
          </a:xfrm>
        </p:spPr>
        <p:txBody>
          <a:bodyPr/>
          <a:lstStyle/>
          <a:p>
            <a:pPr algn="just">
              <a:lnSpc>
                <a:spcPct val="150000"/>
              </a:lnSpc>
              <a:spcAft>
                <a:spcPts val="1000"/>
              </a:spcAft>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today's digital age, the entertainment industry is booming with an abundance of movies and TV shows available across various platforms. However, with this plethora of content comes the challenge of navigating through the vast library to find movies that match individual preferences. This challenge is further compounded by the diverse tastes and preferences of users. Our project typically involves:</a:t>
            </a:r>
          </a:p>
          <a:p>
            <a:pPr algn="just">
              <a:lnSpc>
                <a:spcPct val="150000"/>
              </a:lnSpc>
              <a:spcAft>
                <a:spcPts val="10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Genre Based Recommender</a:t>
            </a:r>
          </a:p>
          <a:p>
            <a:pPr algn="just">
              <a:lnSpc>
                <a:spcPct val="150000"/>
              </a:lnSpc>
              <a:spcAft>
                <a:spcPts val="10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Movie Rating Based Recommender</a:t>
            </a:r>
          </a:p>
          <a:p>
            <a:pPr marL="88900" indent="0" algn="just">
              <a:lnSpc>
                <a:spcPct val="150000"/>
              </a:lnSpc>
              <a:spcAft>
                <a:spcPts val="10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8900" indent="0" algn="just">
              <a:lnSpc>
                <a:spcPct val="150000"/>
              </a:lnSpc>
              <a:spcAft>
                <a:spcPts val="1000"/>
              </a:spcAft>
              <a:buNone/>
            </a:pPr>
            <a:endParaRPr lang="en-IN" sz="2000" dirty="0"/>
          </a:p>
        </p:txBody>
      </p:sp>
    </p:spTree>
    <p:extLst>
      <p:ext uri="{BB962C8B-B14F-4D97-AF65-F5344CB8AC3E}">
        <p14:creationId xmlns:p14="http://schemas.microsoft.com/office/powerpoint/2010/main" val="28841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F3AF-3FB9-6C36-C5C2-09A38D4B9369}"/>
              </a:ext>
            </a:extLst>
          </p:cNvPr>
          <p:cNvSpPr>
            <a:spLocks noGrp="1"/>
          </p:cNvSpPr>
          <p:nvPr>
            <p:ph type="title"/>
          </p:nvPr>
        </p:nvSpPr>
        <p:spPr/>
        <p:txBody>
          <a:bodyPr/>
          <a:lstStyle/>
          <a:p>
            <a:r>
              <a:rPr lang="en-US" sz="3200" b="1" u="sng"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dirty="0"/>
          </a:p>
        </p:txBody>
      </p:sp>
      <p:sp>
        <p:nvSpPr>
          <p:cNvPr id="3" name="Text Placeholder 2">
            <a:extLst>
              <a:ext uri="{FF2B5EF4-FFF2-40B4-BE49-F238E27FC236}">
                <a16:creationId xmlns:a16="http://schemas.microsoft.com/office/drawing/2014/main" id="{833D057E-82C4-5E88-0F93-90BB90F65A49}"/>
              </a:ext>
            </a:extLst>
          </p:cNvPr>
          <p:cNvSpPr>
            <a:spLocks noGrp="1"/>
          </p:cNvSpPr>
          <p:nvPr>
            <p:ph type="body" idx="1"/>
          </p:nvPr>
        </p:nvSpPr>
        <p:spPr>
          <a:xfrm>
            <a:off x="0" y="956604"/>
            <a:ext cx="9144000" cy="5697414"/>
          </a:xfrm>
        </p:spPr>
        <p:txBody>
          <a:bodyPr/>
          <a:lstStyle/>
          <a:p>
            <a:pPr marL="88900" indent="0" algn="just">
              <a:lnSpc>
                <a:spcPct val="150000"/>
              </a:lnSpc>
              <a:spcAft>
                <a:spcPts val="10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key objectives of </a:t>
            </a:r>
            <a:r>
              <a:rPr lang="en-US" sz="2400" dirty="0">
                <a:latin typeface="Calibri" panose="020F0502020204030204" pitchFamily="34" charset="0"/>
                <a:ea typeface="Calibri" panose="020F0502020204030204" pitchFamily="34" charset="0"/>
                <a:cs typeface="Times New Roman" panose="02020603050405020304" pitchFamily="18" charset="0"/>
              </a:rPr>
              <a:t>our </a:t>
            </a:r>
            <a:r>
              <a:rPr lang="en-US" sz="2400" dirty="0">
                <a:effectLst/>
                <a:latin typeface="Calibri" panose="020F0502020204030204" pitchFamily="34" charset="0"/>
                <a:ea typeface="Calibri" panose="020F0502020204030204" pitchFamily="34" charset="0"/>
                <a:cs typeface="Times New Roman" panose="02020603050405020304" pitchFamily="18" charset="0"/>
              </a:rPr>
              <a:t>project include:</a:t>
            </a:r>
          </a:p>
          <a:p>
            <a:pPr algn="just">
              <a:lnSpc>
                <a:spcPct val="150000"/>
              </a:lnSpc>
              <a:spcAft>
                <a:spcPts val="10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Developing a robust movie recommendation system capable of delivering recommendations according to users preference.</a:t>
            </a:r>
          </a:p>
          <a:p>
            <a:pPr algn="just">
              <a:lnSpc>
                <a:spcPct val="150000"/>
              </a:lnSpc>
              <a:spcAft>
                <a:spcPts val="10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Improving user engagement and satisfaction by providing relevant and timely movie suggestions.</a:t>
            </a:r>
          </a:p>
          <a:p>
            <a:pPr algn="just">
              <a:lnSpc>
                <a:spcPct val="150000"/>
              </a:lnSpc>
              <a:spcAft>
                <a:spcPts val="10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Enhancing the overall user experience by streamlining the movie discovery process and reducing decision fatigue.</a:t>
            </a:r>
          </a:p>
          <a:p>
            <a:pPr algn="just">
              <a:lnSpc>
                <a:spcPct val="150000"/>
              </a:lnSpc>
              <a:spcAft>
                <a:spcPts val="10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Implementing state-of-the-art machine learning algorithms and techniques to enhance recommendation accuracy and effectiveness.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496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4391-D621-C25E-90C0-9368ED38C3A2}"/>
              </a:ext>
            </a:extLst>
          </p:cNvPr>
          <p:cNvSpPr>
            <a:spLocks noGrp="1"/>
          </p:cNvSpPr>
          <p:nvPr>
            <p:ph type="title"/>
          </p:nvPr>
        </p:nvSpPr>
        <p:spPr>
          <a:xfrm>
            <a:off x="-1651819" y="19665"/>
            <a:ext cx="6477000" cy="838200"/>
          </a:xfrm>
        </p:spPr>
        <p:txBody>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800" dirty="0"/>
          </a:p>
        </p:txBody>
      </p:sp>
      <p:sp>
        <p:nvSpPr>
          <p:cNvPr id="3" name="Text Placeholder 2">
            <a:extLst>
              <a:ext uri="{FF2B5EF4-FFF2-40B4-BE49-F238E27FC236}">
                <a16:creationId xmlns:a16="http://schemas.microsoft.com/office/drawing/2014/main" id="{D96C56F4-0F37-FD73-0081-54C812CED963}"/>
              </a:ext>
            </a:extLst>
          </p:cNvPr>
          <p:cNvSpPr>
            <a:spLocks noGrp="1"/>
          </p:cNvSpPr>
          <p:nvPr>
            <p:ph type="body" idx="1"/>
          </p:nvPr>
        </p:nvSpPr>
        <p:spPr>
          <a:xfrm>
            <a:off x="0" y="1097280"/>
            <a:ext cx="9144000" cy="5444197"/>
          </a:xfrm>
        </p:spPr>
        <p:txBody>
          <a:bodyPr/>
          <a:lstStyle/>
          <a:p>
            <a:pPr algn="just">
              <a:buFont typeface="Wingdings" panose="05000000000000000000" pitchFamily="2" charset="2"/>
              <a:buChar char="§"/>
            </a:pPr>
            <a:r>
              <a:rPr lang="en-US" sz="2400" dirty="0"/>
              <a:t>The traditional approach of browsing through endless lists of movies often leads to frustration and dissatisfaction among users. Many users struggle to find movies that align with their interests, resulting in a suboptimal viewing experience.</a:t>
            </a:r>
          </a:p>
          <a:p>
            <a:pPr algn="just">
              <a:buFont typeface="Wingdings" panose="05000000000000000000" pitchFamily="2" charset="2"/>
              <a:buChar char="§"/>
            </a:pPr>
            <a:r>
              <a:rPr lang="en-US" sz="2400" dirty="0"/>
              <a:t>The primary objective of project is to mitigate these challenges by providing movie recommendations based on users preferences such as genre or rating or keyword . By delivering relevant and engaging recommendations, project seeks to enhance user satisfaction and promote discovery of new and exciting content.</a:t>
            </a:r>
          </a:p>
        </p:txBody>
      </p:sp>
    </p:spTree>
    <p:extLst>
      <p:ext uri="{BB962C8B-B14F-4D97-AF65-F5344CB8AC3E}">
        <p14:creationId xmlns:p14="http://schemas.microsoft.com/office/powerpoint/2010/main" val="238076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4FB1-EB58-AA4D-2EC8-8F0CD7A72BB6}"/>
              </a:ext>
            </a:extLst>
          </p:cNvPr>
          <p:cNvSpPr>
            <a:spLocks noGrp="1"/>
          </p:cNvSpPr>
          <p:nvPr>
            <p:ph type="title"/>
          </p:nvPr>
        </p:nvSpPr>
        <p:spPr/>
        <p:txBody>
          <a:bodyPr/>
          <a:lstStyle/>
          <a:p>
            <a:r>
              <a:rPr lang="en-IN" dirty="0"/>
              <a:t>Data Set</a:t>
            </a:r>
          </a:p>
        </p:txBody>
      </p:sp>
      <p:sp>
        <p:nvSpPr>
          <p:cNvPr id="4" name="Date Placeholder 3">
            <a:extLst>
              <a:ext uri="{FF2B5EF4-FFF2-40B4-BE49-F238E27FC236}">
                <a16:creationId xmlns:a16="http://schemas.microsoft.com/office/drawing/2014/main" id="{3F11782E-C229-934E-F8C5-76822511898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ECF167-B385-2E36-3DF0-D4BA4202B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a:extLst>
              <a:ext uri="{FF2B5EF4-FFF2-40B4-BE49-F238E27FC236}">
                <a16:creationId xmlns:a16="http://schemas.microsoft.com/office/drawing/2014/main" id="{502EE918-EF43-6444-89B6-F1FDEE30D90A}"/>
              </a:ext>
            </a:extLst>
          </p:cNvPr>
          <p:cNvPicPr>
            <a:picLocks noChangeAspect="1"/>
          </p:cNvPicPr>
          <p:nvPr/>
        </p:nvPicPr>
        <p:blipFill rotWithShape="1">
          <a:blip r:embed="rId2"/>
          <a:srcRect l="19463" t="29402" r="28333"/>
          <a:stretch/>
        </p:blipFill>
        <p:spPr>
          <a:xfrm>
            <a:off x="186813" y="916859"/>
            <a:ext cx="4463845" cy="3055374"/>
          </a:xfrm>
          <a:prstGeom prst="rect">
            <a:avLst/>
          </a:prstGeom>
        </p:spPr>
      </p:pic>
      <p:pic>
        <p:nvPicPr>
          <p:cNvPr id="9" name="Picture 8">
            <a:extLst>
              <a:ext uri="{FF2B5EF4-FFF2-40B4-BE49-F238E27FC236}">
                <a16:creationId xmlns:a16="http://schemas.microsoft.com/office/drawing/2014/main" id="{D62DD77B-1B55-719D-74C3-9F747B39F979}"/>
              </a:ext>
            </a:extLst>
          </p:cNvPr>
          <p:cNvPicPr>
            <a:picLocks noChangeAspect="1"/>
          </p:cNvPicPr>
          <p:nvPr/>
        </p:nvPicPr>
        <p:blipFill rotWithShape="1">
          <a:blip r:embed="rId3"/>
          <a:srcRect l="19462" t="30347" r="49032" b="1158"/>
          <a:stretch/>
        </p:blipFill>
        <p:spPr>
          <a:xfrm>
            <a:off x="4896466" y="3106993"/>
            <a:ext cx="4139380" cy="3470787"/>
          </a:xfrm>
          <a:prstGeom prst="rect">
            <a:avLst/>
          </a:prstGeom>
        </p:spPr>
      </p:pic>
      <p:sp>
        <p:nvSpPr>
          <p:cNvPr id="3" name="TextBox 2">
            <a:extLst>
              <a:ext uri="{FF2B5EF4-FFF2-40B4-BE49-F238E27FC236}">
                <a16:creationId xmlns:a16="http://schemas.microsoft.com/office/drawing/2014/main" id="{EF96EDA3-1EFF-472E-A9F1-F7CD0C9C2F19}"/>
              </a:ext>
            </a:extLst>
          </p:cNvPr>
          <p:cNvSpPr txBox="1"/>
          <p:nvPr/>
        </p:nvSpPr>
        <p:spPr>
          <a:xfrm>
            <a:off x="5034116" y="1150374"/>
            <a:ext cx="3283974" cy="1938992"/>
          </a:xfrm>
          <a:prstGeom prst="rect">
            <a:avLst/>
          </a:prstGeom>
          <a:noFill/>
        </p:spPr>
        <p:txBody>
          <a:bodyPr wrap="square" rtlCol="0">
            <a:spAutoFit/>
          </a:bodyPr>
          <a:lstStyle/>
          <a:p>
            <a:pPr algn="just"/>
            <a:r>
              <a:rPr lang="en-US" sz="2400" dirty="0"/>
              <a:t>We are working on four datasets that are movies, link, rating, tags. Each dataset is of min 3ooo rows.</a:t>
            </a:r>
          </a:p>
        </p:txBody>
      </p:sp>
      <p:sp>
        <p:nvSpPr>
          <p:cNvPr id="7" name="TextBox 6">
            <a:extLst>
              <a:ext uri="{FF2B5EF4-FFF2-40B4-BE49-F238E27FC236}">
                <a16:creationId xmlns:a16="http://schemas.microsoft.com/office/drawing/2014/main" id="{C3DC1C42-7737-B025-30D5-BFD705817B88}"/>
              </a:ext>
            </a:extLst>
          </p:cNvPr>
          <p:cNvSpPr txBox="1"/>
          <p:nvPr/>
        </p:nvSpPr>
        <p:spPr>
          <a:xfrm>
            <a:off x="255637" y="4194795"/>
            <a:ext cx="4326195" cy="1938992"/>
          </a:xfrm>
          <a:prstGeom prst="rect">
            <a:avLst/>
          </a:prstGeom>
          <a:noFill/>
        </p:spPr>
        <p:txBody>
          <a:bodyPr wrap="square" rtlCol="0">
            <a:spAutoFit/>
          </a:bodyPr>
          <a:lstStyle/>
          <a:p>
            <a:pPr algn="just"/>
            <a:r>
              <a:rPr lang="en-US" sz="2000" dirty="0"/>
              <a:t>We have merged all the four datasets so that we could work on a single dataset. Reading and working on separate datasets individually would be complex, so we combined them to avoid that complexity.</a:t>
            </a:r>
          </a:p>
        </p:txBody>
      </p:sp>
    </p:spTree>
    <p:extLst>
      <p:ext uri="{BB962C8B-B14F-4D97-AF65-F5344CB8AC3E}">
        <p14:creationId xmlns:p14="http://schemas.microsoft.com/office/powerpoint/2010/main" val="221293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4FB1-EB58-AA4D-2EC8-8F0CD7A72BB6}"/>
              </a:ext>
            </a:extLst>
          </p:cNvPr>
          <p:cNvSpPr>
            <a:spLocks noGrp="1"/>
          </p:cNvSpPr>
          <p:nvPr>
            <p:ph type="title"/>
          </p:nvPr>
        </p:nvSpPr>
        <p:spPr/>
        <p:txBody>
          <a:bodyPr/>
          <a:lstStyle/>
          <a:p>
            <a:r>
              <a:rPr lang="en-IN" dirty="0"/>
              <a:t>Merge Data Set</a:t>
            </a:r>
          </a:p>
        </p:txBody>
      </p:sp>
      <p:sp>
        <p:nvSpPr>
          <p:cNvPr id="4" name="Date Placeholder 3">
            <a:extLst>
              <a:ext uri="{FF2B5EF4-FFF2-40B4-BE49-F238E27FC236}">
                <a16:creationId xmlns:a16="http://schemas.microsoft.com/office/drawing/2014/main" id="{3F11782E-C229-934E-F8C5-76822511898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0ECF167-B385-2E36-3DF0-D4BA4202B7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D0004A2F-0F29-6E5B-1EFA-C133C1A31CB9}"/>
              </a:ext>
            </a:extLst>
          </p:cNvPr>
          <p:cNvPicPr>
            <a:picLocks noChangeAspect="1"/>
          </p:cNvPicPr>
          <p:nvPr/>
        </p:nvPicPr>
        <p:blipFill rotWithShape="1">
          <a:blip r:embed="rId2"/>
          <a:srcRect l="19570" t="28256" r="10860"/>
          <a:stretch/>
        </p:blipFill>
        <p:spPr>
          <a:xfrm>
            <a:off x="245806" y="1081548"/>
            <a:ext cx="8573729" cy="5274802"/>
          </a:xfrm>
          <a:prstGeom prst="rect">
            <a:avLst/>
          </a:prstGeom>
        </p:spPr>
      </p:pic>
    </p:spTree>
    <p:extLst>
      <p:ext uri="{BB962C8B-B14F-4D97-AF65-F5344CB8AC3E}">
        <p14:creationId xmlns:p14="http://schemas.microsoft.com/office/powerpoint/2010/main" val="107952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6EEF-FEA8-620F-BDC2-A54CEC3B9216}"/>
              </a:ext>
            </a:extLst>
          </p:cNvPr>
          <p:cNvSpPr>
            <a:spLocks noGrp="1"/>
          </p:cNvSpPr>
          <p:nvPr>
            <p:ph type="title"/>
          </p:nvPr>
        </p:nvSpPr>
        <p:spPr/>
        <p:txBody>
          <a:bodyPr/>
          <a:lstStyle/>
          <a:p>
            <a:r>
              <a:rPr lang="en-IN" dirty="0"/>
              <a:t>Some EDA Analysis</a:t>
            </a:r>
          </a:p>
        </p:txBody>
      </p:sp>
      <p:sp>
        <p:nvSpPr>
          <p:cNvPr id="4" name="Date Placeholder 3">
            <a:extLst>
              <a:ext uri="{FF2B5EF4-FFF2-40B4-BE49-F238E27FC236}">
                <a16:creationId xmlns:a16="http://schemas.microsoft.com/office/drawing/2014/main" id="{FA0C4766-3646-E79A-AA9B-58AE92444478}"/>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705B916-D467-EC5A-0E02-6668283F7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Picture 7">
            <a:extLst>
              <a:ext uri="{FF2B5EF4-FFF2-40B4-BE49-F238E27FC236}">
                <a16:creationId xmlns:a16="http://schemas.microsoft.com/office/drawing/2014/main" id="{4115B039-736E-15C1-0511-BCD5B0B410E5}"/>
              </a:ext>
            </a:extLst>
          </p:cNvPr>
          <p:cNvPicPr>
            <a:picLocks noChangeAspect="1"/>
          </p:cNvPicPr>
          <p:nvPr/>
        </p:nvPicPr>
        <p:blipFill rotWithShape="1">
          <a:blip r:embed="rId2"/>
          <a:srcRect l="14096" t="27952" r="7386" b="-1"/>
          <a:stretch/>
        </p:blipFill>
        <p:spPr>
          <a:xfrm>
            <a:off x="117987" y="963561"/>
            <a:ext cx="8878529" cy="5757914"/>
          </a:xfrm>
          <a:prstGeom prst="rect">
            <a:avLst/>
          </a:prstGeom>
        </p:spPr>
      </p:pic>
    </p:spTree>
    <p:extLst>
      <p:ext uri="{BB962C8B-B14F-4D97-AF65-F5344CB8AC3E}">
        <p14:creationId xmlns:p14="http://schemas.microsoft.com/office/powerpoint/2010/main" val="278053696"/>
      </p:ext>
    </p:extLst>
  </p:cSld>
  <p:clrMapOvr>
    <a:masterClrMapping/>
  </p:clrMapOvr>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921</Words>
  <Application>Microsoft Office PowerPoint</Application>
  <PresentationFormat>On-screen Show (4:3)</PresentationFormat>
  <Paragraphs>93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Cambria</vt:lpstr>
      <vt:lpstr>Calibri</vt:lpstr>
      <vt:lpstr>Arial</vt:lpstr>
      <vt:lpstr>Wingdings</vt:lpstr>
      <vt:lpstr>Bubble Sort</vt:lpstr>
      <vt:lpstr>PowerPoint Presentation</vt:lpstr>
      <vt:lpstr>CONTENT</vt:lpstr>
      <vt:lpstr>ABSTRACT</vt:lpstr>
      <vt:lpstr>INTRODUCTION</vt:lpstr>
      <vt:lpstr>OBJECTIVE</vt:lpstr>
      <vt:lpstr>Problem Statement</vt:lpstr>
      <vt:lpstr>Data Set</vt:lpstr>
      <vt:lpstr>Merge Data Set</vt:lpstr>
      <vt:lpstr>Some EDA Analysis</vt:lpstr>
      <vt:lpstr>Continue…</vt:lpstr>
      <vt:lpstr>Continue…</vt:lpstr>
      <vt:lpstr>Continue…</vt:lpstr>
      <vt:lpstr>Software/Hardware Requirements</vt:lpstr>
      <vt:lpstr>Proposed Design / Methodology</vt:lpstr>
      <vt:lpstr>Tool Used</vt:lpstr>
      <vt:lpstr>Models Used</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singh</dc:creator>
  <cp:lastModifiedBy>Manya Gulati</cp:lastModifiedBy>
  <cp:revision>7</cp:revision>
  <dcterms:modified xsi:type="dcterms:W3CDTF">2024-05-16T04:22:26Z</dcterms:modified>
</cp:coreProperties>
</file>