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1544-8EA9-A4B1-6C40-2446C6A0B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AD8CB-DC39-EE56-9B41-FC41F6E45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03FF-0BC1-0EC1-76F6-7238C84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FA6F-48BC-F008-60D2-7940DD83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33F64-314F-151F-40D8-610EF020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0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7BEE-7FBB-A003-E3A9-B6BFE538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D26D8-443A-8290-E792-0D13A409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E4C7-A052-FAE0-1E17-90722104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AE735-6C66-7E00-9583-77E1F2C2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C58-26C0-C968-8383-B909CB6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4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99676-EDC3-BBBC-8B94-2175F532F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B4826-88C6-DE49-E633-E2C5613BF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2081-D1A9-B698-CA35-0EC5A309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181F-9C34-CFFA-829E-58287559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DA80-C3E3-1741-DCD9-EE1D5AF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FB01-1412-D86F-D439-022B34F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AC98-5B31-45D6-4969-9CB9F2AB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2C07-05D2-FB72-FC79-542B6834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02A8-F19F-989C-9FCA-07E7697B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F64D-A343-75CB-08AA-20855F01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5729-B035-9BAF-F193-1B44D883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09B4-9F8C-8F59-CD09-5CC26A6D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CBB7-0DD8-6570-CCB9-82AFAD82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9D7FF-1110-E482-58D7-CCE12B6F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0BFA-406D-4A3A-AC59-0757249B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0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B1F2-B114-03B0-08AF-FB064CE4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67C6-539D-F967-A083-778342ED6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8DF8B-C0FC-CF02-150B-DED98A66C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F7A4-1ABC-D020-7B9B-374A5575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7D1A-405B-0C9B-DD5E-474EF672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A74A-5814-194B-132F-6DE2EA15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9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1C84-7242-B574-901E-0A6C463E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CDD1A-2153-3DBB-5EEE-B80C3E90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A27D-C206-56F3-45E3-713CAC12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66A04-E1A8-79B7-FA38-BF56E4F94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6F272-D04C-7F56-4C85-5765727EB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66F8B-390D-461A-5590-A60712AC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85798-5A9D-EED9-1634-8A9111FA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12B18-8635-3B98-82C7-E15E41D8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4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3218-E458-4692-6C78-556E8296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C5737-C54B-8E9F-3BBC-9CA931E9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59929-C691-4FFD-4EA7-3E7D960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C4874-0C1D-F684-9EE1-0B252DBD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7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ADD1C-3215-26DB-2B10-8E96673A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9C6B8-C71E-E07E-E6B2-4CAF127C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FA91-FE91-14BF-0D98-16905322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E40F-8A95-1E71-EE5D-0002B4EF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52DB-3674-7361-E14A-D5B7C324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5A87-5B6C-59F7-97DE-57F659C0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2B32-31AD-B4E3-82E0-041E725E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41D6-C7E4-5806-1D4B-7AC2537E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B32F-6541-618A-E991-3D3EE096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5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1290-1CE5-772C-20CA-515FB872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60B3A-75AC-F209-AC14-38E92EC24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2592-4EE8-5D33-A7C0-1E16FB47C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D0BCC-C3D7-8038-B5A1-9D6D9687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02A35-3692-229B-F154-4A4205AE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BABDC-308D-BC8E-BCF2-E6083F1E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4E36E-2462-FF35-342A-B8E49282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B0001-2B20-275F-01DC-F02231DA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A669-95E5-8088-7E1D-4CF6FAED0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F36F-9972-4FF3-A1B8-B60C8791F9E9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5E81-6697-15BA-2A1A-5D5CEEEE7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5E335-7819-D061-7FB6-D15A2448F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E23A-5566-4E98-A557-AC3FA35E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D0E186-92AE-3BFA-5210-B4B5B32A9E38}"/>
              </a:ext>
            </a:extLst>
          </p:cNvPr>
          <p:cNvSpPr txBox="1"/>
          <p:nvPr/>
        </p:nvSpPr>
        <p:spPr>
          <a:xfrm>
            <a:off x="339471" y="224410"/>
            <a:ext cx="1103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1 NF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A2DCB74-52DC-45AA-43F6-161E9923F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21402"/>
              </p:ext>
            </p:extLst>
          </p:nvPr>
        </p:nvGraphicFramePr>
        <p:xfrm>
          <a:off x="510139" y="856648"/>
          <a:ext cx="11319309" cy="5592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154">
                  <a:extLst>
                    <a:ext uri="{9D8B030D-6E8A-4147-A177-3AD203B41FA5}">
                      <a16:colId xmlns:a16="http://schemas.microsoft.com/office/drawing/2014/main" val="3952872711"/>
                    </a:ext>
                  </a:extLst>
                </a:gridCol>
                <a:gridCol w="1087654">
                  <a:extLst>
                    <a:ext uri="{9D8B030D-6E8A-4147-A177-3AD203B41FA5}">
                      <a16:colId xmlns:a16="http://schemas.microsoft.com/office/drawing/2014/main" val="1170091188"/>
                    </a:ext>
                  </a:extLst>
                </a:gridCol>
                <a:gridCol w="1337912">
                  <a:extLst>
                    <a:ext uri="{9D8B030D-6E8A-4147-A177-3AD203B41FA5}">
                      <a16:colId xmlns:a16="http://schemas.microsoft.com/office/drawing/2014/main" val="1203240605"/>
                    </a:ext>
                  </a:extLst>
                </a:gridCol>
                <a:gridCol w="1790299">
                  <a:extLst>
                    <a:ext uri="{9D8B030D-6E8A-4147-A177-3AD203B41FA5}">
                      <a16:colId xmlns:a16="http://schemas.microsoft.com/office/drawing/2014/main" val="258478315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891691082"/>
                    </a:ext>
                  </a:extLst>
                </a:gridCol>
                <a:gridCol w="1366787">
                  <a:extLst>
                    <a:ext uri="{9D8B030D-6E8A-4147-A177-3AD203B41FA5}">
                      <a16:colId xmlns:a16="http://schemas.microsoft.com/office/drawing/2014/main" val="2372904493"/>
                    </a:ext>
                  </a:extLst>
                </a:gridCol>
                <a:gridCol w="1019208">
                  <a:extLst>
                    <a:ext uri="{9D8B030D-6E8A-4147-A177-3AD203B41FA5}">
                      <a16:colId xmlns:a16="http://schemas.microsoft.com/office/drawing/2014/main" val="242279138"/>
                    </a:ext>
                  </a:extLst>
                </a:gridCol>
                <a:gridCol w="1275882">
                  <a:extLst>
                    <a:ext uri="{9D8B030D-6E8A-4147-A177-3AD203B41FA5}">
                      <a16:colId xmlns:a16="http://schemas.microsoft.com/office/drawing/2014/main" val="322917473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264531365"/>
                    </a:ext>
                  </a:extLst>
                </a:gridCol>
              </a:tblGrid>
              <a:tr h="932046">
                <a:tc>
                  <a:txBody>
                    <a:bodyPr/>
                    <a:lstStyle/>
                    <a:p>
                      <a:r>
                        <a:rPr lang="en-US" dirty="0" err="1"/>
                        <a:t>ClientNo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propertyNo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ownerNo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97107"/>
                  </a:ext>
                </a:extLst>
              </a:tr>
              <a:tr h="932046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Lawrence St, 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1-Jul-00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31-Aug-01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5466"/>
                  </a:ext>
                </a:extLst>
              </a:tr>
              <a:tr h="932046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16826"/>
                  </a:ext>
                </a:extLst>
              </a:tr>
              <a:tr h="932046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Aline 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St, 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10-Jun-00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38155"/>
                  </a:ext>
                </a:extLst>
              </a:tr>
              <a:tr h="932046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Manor Rd, 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10-Oct-00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1-Dec-01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32724"/>
                  </a:ext>
                </a:extLst>
              </a:tr>
              <a:tr h="932046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Novar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1-Nov-02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1-Aug-03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5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D223B-A2B2-9EDF-C457-D8AE85693785}"/>
              </a:ext>
            </a:extLst>
          </p:cNvPr>
          <p:cNvSpPr txBox="1"/>
          <p:nvPr/>
        </p:nvSpPr>
        <p:spPr>
          <a:xfrm>
            <a:off x="511277" y="294968"/>
            <a:ext cx="110121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effectLst/>
              </a:rPr>
              <a:t>2 NF</a:t>
            </a:r>
          </a:p>
          <a:p>
            <a:pPr algn="l"/>
            <a:endParaRPr lang="en-IN" b="0" i="0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i="0" dirty="0">
                <a:effectLst/>
              </a:rPr>
              <a:t>Client</a:t>
            </a:r>
            <a:r>
              <a:rPr lang="en-IN" b="0" i="0" dirty="0">
                <a:effectLst/>
              </a:rPr>
              <a:t> </a:t>
            </a:r>
            <a:r>
              <a:rPr lang="en-IN" i="0" dirty="0">
                <a:effectLst/>
              </a:rPr>
              <a:t>: (</a:t>
            </a:r>
            <a:r>
              <a:rPr lang="en-US" sz="1800" i="0" u="none" strike="noStrike" kern="1200" dirty="0" err="1">
                <a:effectLst/>
              </a:rPr>
              <a:t>ClientNo</a:t>
            </a:r>
            <a:r>
              <a:rPr lang="en-IN" dirty="0"/>
              <a:t>, </a:t>
            </a:r>
            <a:r>
              <a:rPr lang="en-US" dirty="0" err="1"/>
              <a:t>CN</a:t>
            </a:r>
            <a:r>
              <a:rPr lang="en-US" sz="1800" i="0" u="none" strike="noStrike" kern="1200" dirty="0" err="1">
                <a:effectLst/>
              </a:rPr>
              <a:t>ame</a:t>
            </a:r>
            <a:r>
              <a:rPr lang="en-IN" i="0" dirty="0">
                <a:effectLst/>
              </a:rPr>
              <a:t>)</a:t>
            </a:r>
          </a:p>
          <a:p>
            <a:pPr algn="l"/>
            <a:endParaRPr lang="en-IN" b="0" i="0" dirty="0">
              <a:effectLst/>
            </a:endParaRPr>
          </a:p>
          <a:p>
            <a:pPr algn="l"/>
            <a:r>
              <a:rPr lang="en-IN" dirty="0"/>
              <a:t>Rental Property : </a:t>
            </a:r>
            <a:r>
              <a:rPr lang="en-IN" b="0" i="0" dirty="0">
                <a:effectLst/>
              </a:rPr>
              <a:t>(</a:t>
            </a:r>
            <a:r>
              <a:rPr lang="en-US" dirty="0" err="1"/>
              <a:t>propertyNo</a:t>
            </a:r>
            <a:r>
              <a:rPr lang="en-IN" b="0" i="0" dirty="0">
                <a:effectLst/>
              </a:rPr>
              <a:t>, </a:t>
            </a:r>
            <a:r>
              <a:rPr lang="en-IN" dirty="0" err="1"/>
              <a:t>C</a:t>
            </a:r>
            <a:r>
              <a:rPr lang="en-IN" b="0" i="0" dirty="0" err="1">
                <a:effectLst/>
              </a:rPr>
              <a:t>lientNo</a:t>
            </a:r>
            <a:r>
              <a:rPr lang="en-IN" b="0" i="0" dirty="0">
                <a:effectLst/>
              </a:rPr>
              <a:t>, </a:t>
            </a:r>
            <a:r>
              <a:rPr lang="en-US" dirty="0" err="1"/>
              <a:t>rentStart</a:t>
            </a:r>
            <a:r>
              <a:rPr lang="en-IN" b="0" i="0" dirty="0">
                <a:effectLst/>
              </a:rPr>
              <a:t>, </a:t>
            </a:r>
            <a:r>
              <a:rPr lang="en-US" dirty="0" err="1"/>
              <a:t>rentFinish</a:t>
            </a:r>
            <a:r>
              <a:rPr lang="en-IN" b="0" i="0" dirty="0">
                <a:effectLst/>
              </a:rPr>
              <a:t>)</a:t>
            </a:r>
          </a:p>
          <a:p>
            <a:pPr algn="l"/>
            <a:endParaRPr lang="en-IN" b="0" i="0" dirty="0">
              <a:effectLst/>
            </a:endParaRPr>
          </a:p>
          <a:p>
            <a:pPr algn="l"/>
            <a:r>
              <a:rPr lang="en-IN" i="0" dirty="0">
                <a:effectLst/>
              </a:rPr>
              <a:t>Owner</a:t>
            </a:r>
            <a:r>
              <a:rPr lang="en-IN" b="0" i="0" dirty="0">
                <a:effectLst/>
              </a:rPr>
              <a:t> : (</a:t>
            </a:r>
            <a:r>
              <a:rPr lang="en-US" dirty="0" err="1"/>
              <a:t>propertyNo</a:t>
            </a:r>
            <a:r>
              <a:rPr lang="en-IN" b="0" i="0" dirty="0">
                <a:effectLst/>
              </a:rPr>
              <a:t>, </a:t>
            </a:r>
            <a:r>
              <a:rPr lang="en-US" dirty="0" err="1"/>
              <a:t>pAddress</a:t>
            </a:r>
            <a:r>
              <a:rPr lang="en-IN" b="0" i="0" dirty="0">
                <a:effectLst/>
              </a:rPr>
              <a:t>, </a:t>
            </a:r>
            <a:r>
              <a:rPr lang="en-IN" b="0" i="0" dirty="0" err="1">
                <a:effectLst/>
              </a:rPr>
              <a:t>ownerNo</a:t>
            </a:r>
            <a:r>
              <a:rPr lang="en-IN" b="0" i="0" dirty="0">
                <a:effectLst/>
              </a:rPr>
              <a:t>, </a:t>
            </a:r>
            <a:r>
              <a:rPr lang="en-IN" b="0" i="0" dirty="0" err="1">
                <a:effectLst/>
              </a:rPr>
              <a:t>oName</a:t>
            </a:r>
            <a:r>
              <a:rPr lang="en-IN" b="0" i="0" dirty="0">
                <a:effectLst/>
              </a:rPr>
              <a:t>, rent)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11277" y="3060700"/>
            <a:ext cx="110121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3NF</a:t>
            </a:r>
            <a:endParaRPr lang="en-US" sz="2400" b="1" dirty="0"/>
          </a:p>
          <a:p>
            <a:endParaRPr lang="en-US" dirty="0"/>
          </a:p>
          <a:p>
            <a:r>
              <a:rPr lang="en-IN" dirty="0"/>
              <a:t>Client : (</a:t>
            </a:r>
            <a:r>
              <a:rPr lang="en-IN" dirty="0" err="1"/>
              <a:t>ClientNo</a:t>
            </a:r>
            <a:r>
              <a:rPr lang="en-IN" dirty="0"/>
              <a:t>, </a:t>
            </a:r>
            <a:r>
              <a:rPr lang="en-IN" dirty="0" err="1"/>
              <a:t>CName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rental : (</a:t>
            </a:r>
            <a:r>
              <a:rPr lang="en-IN" dirty="0" err="1"/>
              <a:t>ClientNo</a:t>
            </a:r>
            <a:r>
              <a:rPr lang="en-IN" dirty="0"/>
              <a:t>, </a:t>
            </a:r>
            <a:r>
              <a:rPr lang="en-US" dirty="0" err="1"/>
              <a:t>propertyNo</a:t>
            </a:r>
            <a:r>
              <a:rPr lang="en-IN" dirty="0"/>
              <a:t>, </a:t>
            </a:r>
            <a:r>
              <a:rPr lang="en-IN" dirty="0" err="1"/>
              <a:t>rentStart</a:t>
            </a:r>
            <a:r>
              <a:rPr lang="en-IN" dirty="0"/>
              <a:t>, </a:t>
            </a:r>
            <a:r>
              <a:rPr lang="en-IN" dirty="0" err="1"/>
              <a:t>rentFinish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Property_Rent</a:t>
            </a:r>
            <a:r>
              <a:rPr lang="en-IN" dirty="0"/>
              <a:t> : (</a:t>
            </a:r>
            <a:r>
              <a:rPr lang="en-US" dirty="0" err="1"/>
              <a:t>propertyNo</a:t>
            </a:r>
            <a:r>
              <a:rPr lang="en-IN" dirty="0"/>
              <a:t>, </a:t>
            </a:r>
            <a:r>
              <a:rPr lang="en-US" dirty="0" err="1"/>
              <a:t>pAddress</a:t>
            </a:r>
            <a:r>
              <a:rPr lang="en-IN" dirty="0"/>
              <a:t>, </a:t>
            </a:r>
            <a:r>
              <a:rPr lang="en-IN" dirty="0" err="1"/>
              <a:t>ownerNo</a:t>
            </a:r>
            <a:r>
              <a:rPr lang="en-IN" dirty="0"/>
              <a:t>, rent, )</a:t>
            </a:r>
          </a:p>
          <a:p>
            <a:endParaRPr lang="en-IN" dirty="0"/>
          </a:p>
          <a:p>
            <a:r>
              <a:rPr lang="en-IN" dirty="0"/>
              <a:t>Owner : (</a:t>
            </a:r>
            <a:r>
              <a:rPr lang="en-IN" dirty="0" err="1"/>
              <a:t>ownerNo</a:t>
            </a:r>
            <a:r>
              <a:rPr lang="en-IN" dirty="0"/>
              <a:t>, </a:t>
            </a:r>
            <a:r>
              <a:rPr lang="en-IN" dirty="0" err="1"/>
              <a:t>oName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26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169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Normalize the below using the Functional dependency techniques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 the below using the Functional dependency techniques</dc:title>
  <dc:creator>manya kashyap</dc:creator>
  <cp:lastModifiedBy>manya kashyap</cp:lastModifiedBy>
  <cp:revision>2</cp:revision>
  <dcterms:created xsi:type="dcterms:W3CDTF">2023-01-26T13:48:58Z</dcterms:created>
  <dcterms:modified xsi:type="dcterms:W3CDTF">2023-01-26T14:04:59Z</dcterms:modified>
</cp:coreProperties>
</file>