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880D8-B051-2339-71DB-25A337BF43EB}" v="2" dt="2023-07-13T17:50:0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B5642-B535-4536-9FFC-90679A64CC9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5BB45-AB36-4150-8EB9-B9B55FC2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496899"/>
            <a:ext cx="5467200" cy="2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4566261"/>
            <a:ext cx="5467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2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288367"/>
            <a:ext cx="6635600" cy="17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950967" y="3045957"/>
            <a:ext cx="66356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1"/>
          <p:cNvSpPr/>
          <p:nvPr/>
        </p:nvSpPr>
        <p:spPr>
          <a:xfrm>
            <a:off x="11350200" y="1340800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04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79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950992" y="4940893"/>
            <a:ext cx="5412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950967" y="1190800"/>
            <a:ext cx="5412000" cy="37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4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4"/>
          <p:cNvSpPr/>
          <p:nvPr/>
        </p:nvSpPr>
        <p:spPr>
          <a:xfrm>
            <a:off x="406400" y="55263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393663" y="888295"/>
            <a:ext cx="312261" cy="251212"/>
            <a:chOff x="5151797" y="479071"/>
            <a:chExt cx="234196" cy="188409"/>
          </a:xfrm>
        </p:grpSpPr>
        <p:sp>
          <p:nvSpPr>
            <p:cNvPr id="125" name="Google Shape;125;p1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365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6188467" y="3169833"/>
            <a:ext cx="5054400" cy="11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9040167" y="1896121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6188467" y="4419869"/>
            <a:ext cx="5054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5"/>
          <p:cNvSpPr/>
          <p:nvPr/>
        </p:nvSpPr>
        <p:spPr>
          <a:xfrm>
            <a:off x="11449767" y="527606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258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6"/>
          <p:cNvSpPr/>
          <p:nvPr/>
        </p:nvSpPr>
        <p:spPr>
          <a:xfrm rot="6171912">
            <a:off x="-2007606" y="2949151"/>
            <a:ext cx="3012471" cy="2919736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6"/>
          <p:cNvSpPr/>
          <p:nvPr/>
        </p:nvSpPr>
        <p:spPr>
          <a:xfrm rot="-714313">
            <a:off x="11238613" y="209868"/>
            <a:ext cx="2973697" cy="2640728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11605387" y="2185201"/>
            <a:ext cx="481011" cy="344396"/>
            <a:chOff x="4992850" y="4345375"/>
            <a:chExt cx="607336" cy="638400"/>
          </a:xfrm>
        </p:grpSpPr>
        <p:sp>
          <p:nvSpPr>
            <p:cNvPr id="138" name="Google Shape;138;p1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16"/>
          <p:cNvSpPr/>
          <p:nvPr/>
        </p:nvSpPr>
        <p:spPr>
          <a:xfrm>
            <a:off x="271533" y="18971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420363" y="3027295"/>
            <a:ext cx="312261" cy="251212"/>
            <a:chOff x="5151797" y="479071"/>
            <a:chExt cx="234196" cy="188409"/>
          </a:xfrm>
        </p:grpSpPr>
        <p:sp>
          <p:nvSpPr>
            <p:cNvPr id="142" name="Google Shape;142;p1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16"/>
          <p:cNvSpPr/>
          <p:nvPr/>
        </p:nvSpPr>
        <p:spPr>
          <a:xfrm>
            <a:off x="222133" y="5240433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65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7"/>
          <p:cNvSpPr/>
          <p:nvPr/>
        </p:nvSpPr>
        <p:spPr>
          <a:xfrm rot="-1442292" flipH="1">
            <a:off x="-2365275" y="1568029"/>
            <a:ext cx="3012496" cy="2919761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7"/>
          <p:cNvSpPr/>
          <p:nvPr/>
        </p:nvSpPr>
        <p:spPr>
          <a:xfrm rot="-360521">
            <a:off x="11384439" y="3058302"/>
            <a:ext cx="2199711" cy="275143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11332553" y="5840167"/>
            <a:ext cx="481011" cy="344396"/>
            <a:chOff x="4992850" y="4345375"/>
            <a:chExt cx="607336" cy="638400"/>
          </a:xfrm>
        </p:grpSpPr>
        <p:sp>
          <p:nvSpPr>
            <p:cNvPr id="152" name="Google Shape;152;p1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247233" y="3093767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234496" y="1792229"/>
            <a:ext cx="312261" cy="251212"/>
            <a:chOff x="5151797" y="479071"/>
            <a:chExt cx="234196" cy="188409"/>
          </a:xfrm>
        </p:grpSpPr>
        <p:sp>
          <p:nvSpPr>
            <p:cNvPr id="156" name="Google Shape;156;p17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10746839" y="342163"/>
            <a:ext cx="313051" cy="251212"/>
            <a:chOff x="6428979" y="917397"/>
            <a:chExt cx="234788" cy="188409"/>
          </a:xfrm>
        </p:grpSpPr>
        <p:sp>
          <p:nvSpPr>
            <p:cNvPr id="159" name="Google Shape;159;p1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17"/>
          <p:cNvSpPr/>
          <p:nvPr/>
        </p:nvSpPr>
        <p:spPr>
          <a:xfrm>
            <a:off x="11684500" y="3656700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589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 rot="-3555120">
            <a:off x="11182522" y="496293"/>
            <a:ext cx="2478257" cy="2326947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224620" y="2887101"/>
            <a:ext cx="481011" cy="344396"/>
            <a:chOff x="4992850" y="4345375"/>
            <a:chExt cx="607336" cy="638400"/>
          </a:xfrm>
        </p:grpSpPr>
        <p:sp>
          <p:nvSpPr>
            <p:cNvPr id="165" name="Google Shape;165;p1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11097633" y="4665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1699839" y="2155730"/>
            <a:ext cx="313051" cy="251212"/>
            <a:chOff x="6428979" y="917397"/>
            <a:chExt cx="234788" cy="188409"/>
          </a:xfrm>
        </p:grpSpPr>
        <p:sp>
          <p:nvSpPr>
            <p:cNvPr id="169" name="Google Shape;169;p1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-1945958" y="4896852"/>
            <a:ext cx="3193025" cy="2631725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47067" y="1590800"/>
            <a:ext cx="4692800" cy="21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1247067" y="3726288"/>
            <a:ext cx="4692800" cy="11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>
            <a:off x="7030800" y="711817"/>
            <a:ext cx="3880000" cy="543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8619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 rot="-5400000">
            <a:off x="10631867" y="328227"/>
            <a:ext cx="3328128" cy="2109808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43584" y="2183400"/>
            <a:ext cx="4797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1243584" y="3558991"/>
            <a:ext cx="47972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9"/>
          <p:cNvSpPr/>
          <p:nvPr/>
        </p:nvSpPr>
        <p:spPr>
          <a:xfrm>
            <a:off x="11422767" y="1069533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9"/>
          <p:cNvSpPr/>
          <p:nvPr/>
        </p:nvSpPr>
        <p:spPr>
          <a:xfrm>
            <a:off x="11709267" y="18672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11560139" y="5870497"/>
            <a:ext cx="313051" cy="251212"/>
            <a:chOff x="4424582" y="1819850"/>
            <a:chExt cx="98427" cy="78984"/>
          </a:xfrm>
        </p:grpSpPr>
        <p:sp>
          <p:nvSpPr>
            <p:cNvPr id="184" name="Google Shape;184;p19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19"/>
          <p:cNvSpPr/>
          <p:nvPr/>
        </p:nvSpPr>
        <p:spPr>
          <a:xfrm rot="-6789333">
            <a:off x="-2310804" y="3307222"/>
            <a:ext cx="3012416" cy="2919684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" name="Google Shape;187;p19"/>
          <p:cNvGrpSpPr/>
          <p:nvPr/>
        </p:nvGrpSpPr>
        <p:grpSpPr>
          <a:xfrm rot="10800000">
            <a:off x="254328" y="5048530"/>
            <a:ext cx="313051" cy="251212"/>
            <a:chOff x="4424582" y="1819850"/>
            <a:chExt cx="98427" cy="78984"/>
          </a:xfrm>
        </p:grpSpPr>
        <p:sp>
          <p:nvSpPr>
            <p:cNvPr id="188" name="Google Shape;188;p19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1608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10635709" y="3594119"/>
            <a:ext cx="3193025" cy="2631725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0"/>
          <p:cNvSpPr/>
          <p:nvPr/>
        </p:nvSpPr>
        <p:spPr>
          <a:xfrm>
            <a:off x="149485" y="1027845"/>
            <a:ext cx="1087904" cy="1360768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11447353" y="4829034"/>
            <a:ext cx="481011" cy="344396"/>
            <a:chOff x="4992850" y="4345375"/>
            <a:chExt cx="607336" cy="638400"/>
          </a:xfrm>
        </p:grpSpPr>
        <p:sp>
          <p:nvSpPr>
            <p:cNvPr id="194" name="Google Shape;194;p2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20"/>
          <p:cNvSpPr/>
          <p:nvPr/>
        </p:nvSpPr>
        <p:spPr>
          <a:xfrm>
            <a:off x="490067" y="1474400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5883784" y="2394100"/>
            <a:ext cx="47912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5884017" y="3242957"/>
            <a:ext cx="47912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4129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 rot="4509842">
            <a:off x="-930945" y="4670159"/>
            <a:ext cx="3193053" cy="2631748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2183984" y="2440351"/>
            <a:ext cx="47972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1"/>
          </p:nvPr>
        </p:nvSpPr>
        <p:spPr>
          <a:xfrm>
            <a:off x="2183984" y="3291539"/>
            <a:ext cx="47972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1"/>
          <p:cNvSpPr/>
          <p:nvPr/>
        </p:nvSpPr>
        <p:spPr>
          <a:xfrm rot="-3555120">
            <a:off x="11182522" y="496293"/>
            <a:ext cx="2478257" cy="2326947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21"/>
          <p:cNvGrpSpPr/>
          <p:nvPr/>
        </p:nvGrpSpPr>
        <p:grpSpPr>
          <a:xfrm>
            <a:off x="318787" y="5340634"/>
            <a:ext cx="481011" cy="344396"/>
            <a:chOff x="4992850" y="4345375"/>
            <a:chExt cx="607336" cy="638400"/>
          </a:xfrm>
        </p:grpSpPr>
        <p:sp>
          <p:nvSpPr>
            <p:cNvPr id="207" name="Google Shape;207;p2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21"/>
          <p:cNvSpPr/>
          <p:nvPr/>
        </p:nvSpPr>
        <p:spPr>
          <a:xfrm>
            <a:off x="11097633" y="4665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21"/>
          <p:cNvGrpSpPr/>
          <p:nvPr/>
        </p:nvGrpSpPr>
        <p:grpSpPr>
          <a:xfrm>
            <a:off x="11560139" y="1869963"/>
            <a:ext cx="313051" cy="251212"/>
            <a:chOff x="6428979" y="917397"/>
            <a:chExt cx="234788" cy="188409"/>
          </a:xfrm>
        </p:grpSpPr>
        <p:sp>
          <p:nvSpPr>
            <p:cNvPr id="211" name="Google Shape;211;p21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04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0967" y="3006017"/>
            <a:ext cx="5926000" cy="12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763812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50967" y="4279728"/>
            <a:ext cx="5926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3"/>
          <p:cNvGrpSpPr/>
          <p:nvPr/>
        </p:nvGrpSpPr>
        <p:grpSpPr>
          <a:xfrm>
            <a:off x="6564663" y="374995"/>
            <a:ext cx="312261" cy="251212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11560139" y="5150830"/>
            <a:ext cx="313051" cy="251212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9411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2"/>
          <p:cNvSpPr/>
          <p:nvPr/>
        </p:nvSpPr>
        <p:spPr>
          <a:xfrm rot="-8783500">
            <a:off x="-2281600" y="3764672"/>
            <a:ext cx="2922963" cy="2832984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2"/>
          <p:cNvSpPr/>
          <p:nvPr/>
        </p:nvSpPr>
        <p:spPr>
          <a:xfrm rot="-269544">
            <a:off x="11396371" y="810930"/>
            <a:ext cx="1987460" cy="248597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161587" y="5089634"/>
            <a:ext cx="481011" cy="344396"/>
            <a:chOff x="4992850" y="4345375"/>
            <a:chExt cx="607336" cy="638400"/>
          </a:xfrm>
        </p:grpSpPr>
        <p:sp>
          <p:nvSpPr>
            <p:cNvPr id="218" name="Google Shape;218;p2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22"/>
          <p:cNvSpPr/>
          <p:nvPr/>
        </p:nvSpPr>
        <p:spPr>
          <a:xfrm>
            <a:off x="11709600" y="1356967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117930" y="2895729"/>
            <a:ext cx="312261" cy="251212"/>
            <a:chOff x="5151797" y="479071"/>
            <a:chExt cx="234196" cy="188409"/>
          </a:xfrm>
        </p:grpSpPr>
        <p:sp>
          <p:nvSpPr>
            <p:cNvPr id="222" name="Google Shape;222;p22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509472" y="3303397"/>
            <a:ext cx="313051" cy="251212"/>
            <a:chOff x="6428979" y="917397"/>
            <a:chExt cx="234788" cy="188409"/>
          </a:xfrm>
        </p:grpSpPr>
        <p:sp>
          <p:nvSpPr>
            <p:cNvPr id="225" name="Google Shape;225;p22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" name="Google Shape;227;p22"/>
          <p:cNvSpPr/>
          <p:nvPr/>
        </p:nvSpPr>
        <p:spPr>
          <a:xfrm>
            <a:off x="10916467" y="392500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5136000" cy="4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2"/>
          </p:nvPr>
        </p:nvSpPr>
        <p:spPr>
          <a:xfrm>
            <a:off x="6096000" y="1621000"/>
            <a:ext cx="5136000" cy="4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601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587752" y="-646476"/>
            <a:ext cx="2592965" cy="32433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11058290" y="4875817"/>
            <a:ext cx="3214425" cy="3018167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11391887" y="5818367"/>
            <a:ext cx="481011" cy="344396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11097633" y="4665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33996" y="2709829"/>
            <a:ext cx="312261" cy="251212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11475872" y="4470863"/>
            <a:ext cx="313051" cy="251212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97333" y="946900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6255939" y="4379669"/>
            <a:ext cx="4816000" cy="1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1119967" y="4379669"/>
            <a:ext cx="4816000" cy="1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1119967" y="3123267"/>
            <a:ext cx="4816000" cy="13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6255963" y="3123267"/>
            <a:ext cx="4816000" cy="13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9264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838876" y="4029938"/>
            <a:ext cx="5153087" cy="4994457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10175387" y="-1910345"/>
            <a:ext cx="4470280" cy="3969737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65620" y="5211267"/>
            <a:ext cx="481011" cy="344396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566033" y="39614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11395596" y="5964562"/>
            <a:ext cx="312261" cy="251212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1431872" y="342163"/>
            <a:ext cx="313051" cy="251212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11395600" y="238596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1250167" y="3348765"/>
            <a:ext cx="2900400" cy="1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4645796" y="3348765"/>
            <a:ext cx="2900400" cy="1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8041433" y="3348765"/>
            <a:ext cx="2900400" cy="1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1250167" y="2716429"/>
            <a:ext cx="29004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4645800" y="2716429"/>
            <a:ext cx="29004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8041433" y="2716429"/>
            <a:ext cx="29004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90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11305900" y="306827"/>
            <a:ext cx="3328128" cy="2109808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941525" y="3882264"/>
            <a:ext cx="2830349" cy="26575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223020" y="5038834"/>
            <a:ext cx="481011" cy="344396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11305900" y="7193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647729" y="6138662"/>
            <a:ext cx="312261" cy="251212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11460572" y="4599697"/>
            <a:ext cx="313051" cy="251212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11536033" y="164186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"/>
          </p:nvPr>
        </p:nvSpPr>
        <p:spPr>
          <a:xfrm>
            <a:off x="2158500" y="2569303"/>
            <a:ext cx="3164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2"/>
          </p:nvPr>
        </p:nvSpPr>
        <p:spPr>
          <a:xfrm>
            <a:off x="6869351" y="2569303"/>
            <a:ext cx="3164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3"/>
          </p:nvPr>
        </p:nvSpPr>
        <p:spPr>
          <a:xfrm>
            <a:off x="2158500" y="4759803"/>
            <a:ext cx="3164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4"/>
          </p:nvPr>
        </p:nvSpPr>
        <p:spPr>
          <a:xfrm>
            <a:off x="6869351" y="4759803"/>
            <a:ext cx="3164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5"/>
          </p:nvPr>
        </p:nvSpPr>
        <p:spPr>
          <a:xfrm>
            <a:off x="2158500" y="1986267"/>
            <a:ext cx="3164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6"/>
          </p:nvPr>
        </p:nvSpPr>
        <p:spPr>
          <a:xfrm>
            <a:off x="2158500" y="4176900"/>
            <a:ext cx="3164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7"/>
          </p:nvPr>
        </p:nvSpPr>
        <p:spPr>
          <a:xfrm>
            <a:off x="6869344" y="1986267"/>
            <a:ext cx="3164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8"/>
          </p:nvPr>
        </p:nvSpPr>
        <p:spPr>
          <a:xfrm>
            <a:off x="6869344" y="4176900"/>
            <a:ext cx="3164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979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1242969" y="-500866"/>
            <a:ext cx="1860391" cy="2327060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7"/>
          <p:cNvSpPr/>
          <p:nvPr/>
        </p:nvSpPr>
        <p:spPr>
          <a:xfrm rot="-3555079">
            <a:off x="-984094" y="3080985"/>
            <a:ext cx="1677209" cy="1574820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7" name="Google Shape;317;p27"/>
          <p:cNvGrpSpPr/>
          <p:nvPr/>
        </p:nvGrpSpPr>
        <p:grpSpPr>
          <a:xfrm>
            <a:off x="11717405" y="2192763"/>
            <a:ext cx="313051" cy="251212"/>
            <a:chOff x="6428979" y="917397"/>
            <a:chExt cx="234788" cy="188409"/>
          </a:xfrm>
        </p:grpSpPr>
        <p:sp>
          <p:nvSpPr>
            <p:cNvPr id="318" name="Google Shape;318;p2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11681133" y="1138833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7"/>
          <p:cNvSpPr/>
          <p:nvPr/>
        </p:nvSpPr>
        <p:spPr>
          <a:xfrm>
            <a:off x="108200" y="3610917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2157484" y="2082153"/>
            <a:ext cx="538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2"/>
          </p:nvPr>
        </p:nvSpPr>
        <p:spPr>
          <a:xfrm>
            <a:off x="2157493" y="3278053"/>
            <a:ext cx="538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"/>
          </p:nvPr>
        </p:nvSpPr>
        <p:spPr>
          <a:xfrm>
            <a:off x="2157484" y="4473953"/>
            <a:ext cx="538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4"/>
          </p:nvPr>
        </p:nvSpPr>
        <p:spPr>
          <a:xfrm>
            <a:off x="2157493" y="5669853"/>
            <a:ext cx="538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5"/>
          </p:nvPr>
        </p:nvSpPr>
        <p:spPr>
          <a:xfrm>
            <a:off x="2157484" y="1756333"/>
            <a:ext cx="5387600" cy="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6"/>
          </p:nvPr>
        </p:nvSpPr>
        <p:spPr>
          <a:xfrm>
            <a:off x="2157484" y="4148289"/>
            <a:ext cx="5387600" cy="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7"/>
          </p:nvPr>
        </p:nvSpPr>
        <p:spPr>
          <a:xfrm>
            <a:off x="2157484" y="2952311"/>
            <a:ext cx="5387600" cy="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ubTitle" idx="8"/>
          </p:nvPr>
        </p:nvSpPr>
        <p:spPr>
          <a:xfrm>
            <a:off x="2157484" y="5344267"/>
            <a:ext cx="5387600" cy="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7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7608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478869" y="2774503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4772000" y="2774503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478869" y="4681469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4772000" y="4681469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8065131" y="2774503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8065131" y="4681469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484069" y="22087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4777200" y="22087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8070331" y="22087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484069" y="41157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4777200" y="41157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8070331" y="41157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2036489" y="-153010"/>
            <a:ext cx="3012525" cy="2919791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28"/>
          <p:cNvSpPr/>
          <p:nvPr/>
        </p:nvSpPr>
        <p:spPr>
          <a:xfrm rot="1970999">
            <a:off x="11443780" y="3276901"/>
            <a:ext cx="2174745" cy="272027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222986" y="5172501"/>
            <a:ext cx="481011" cy="344396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11681100" y="4828100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887396" y="6233062"/>
            <a:ext cx="312261" cy="251212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11537072" y="2815397"/>
            <a:ext cx="313051" cy="251212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53867" y="135696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2385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 hasCustomPrompt="1"/>
          </p:nvPr>
        </p:nvSpPr>
        <p:spPr>
          <a:xfrm>
            <a:off x="950967" y="837733"/>
            <a:ext cx="5144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"/>
          </p:nvPr>
        </p:nvSpPr>
        <p:spPr>
          <a:xfrm>
            <a:off x="950967" y="1766512"/>
            <a:ext cx="5144800" cy="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42351"/>
            <a:ext cx="5144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3"/>
          </p:nvPr>
        </p:nvSpPr>
        <p:spPr>
          <a:xfrm>
            <a:off x="950967" y="3671124"/>
            <a:ext cx="5144800" cy="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646967"/>
            <a:ext cx="5144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5"/>
          </p:nvPr>
        </p:nvSpPr>
        <p:spPr>
          <a:xfrm>
            <a:off x="950967" y="5575755"/>
            <a:ext cx="5144800" cy="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7" name="Google Shape;367;p29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8" name="Google Shape;368;p29"/>
          <p:cNvGrpSpPr/>
          <p:nvPr/>
        </p:nvGrpSpPr>
        <p:grpSpPr>
          <a:xfrm>
            <a:off x="211453" y="5042067"/>
            <a:ext cx="481011" cy="344396"/>
            <a:chOff x="4992850" y="4345375"/>
            <a:chExt cx="607336" cy="638400"/>
          </a:xfrm>
        </p:grpSpPr>
        <p:sp>
          <p:nvSpPr>
            <p:cNvPr id="369" name="Google Shape;369;p2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1" name="Google Shape;371;p29"/>
          <p:cNvSpPr/>
          <p:nvPr/>
        </p:nvSpPr>
        <p:spPr>
          <a:xfrm>
            <a:off x="9854267" y="3749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9"/>
          <p:cNvGrpSpPr/>
          <p:nvPr/>
        </p:nvGrpSpPr>
        <p:grpSpPr>
          <a:xfrm>
            <a:off x="380196" y="1085595"/>
            <a:ext cx="312261" cy="251212"/>
            <a:chOff x="5151797" y="479071"/>
            <a:chExt cx="234196" cy="188409"/>
          </a:xfrm>
        </p:grpSpPr>
        <p:sp>
          <p:nvSpPr>
            <p:cNvPr id="373" name="Google Shape;373;p29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5" name="Google Shape;375;p29"/>
          <p:cNvSpPr/>
          <p:nvPr/>
        </p:nvSpPr>
        <p:spPr>
          <a:xfrm>
            <a:off x="11431933" y="1178133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3765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 hasCustomPrompt="1"/>
          </p:nvPr>
        </p:nvSpPr>
        <p:spPr>
          <a:xfrm>
            <a:off x="1767533" y="3243733"/>
            <a:ext cx="1865200" cy="8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1251333" y="4747803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subTitle" idx="2"/>
          </p:nvPr>
        </p:nvSpPr>
        <p:spPr>
          <a:xfrm>
            <a:off x="1251333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3243733"/>
            <a:ext cx="1863600" cy="8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4"/>
          </p:nvPr>
        </p:nvSpPr>
        <p:spPr>
          <a:xfrm>
            <a:off x="4647200" y="4747803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5"/>
          </p:nvPr>
        </p:nvSpPr>
        <p:spPr>
          <a:xfrm>
            <a:off x="4647200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3243733"/>
            <a:ext cx="1863600" cy="8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0"/>
          <p:cNvSpPr txBox="1">
            <a:spLocks noGrp="1"/>
          </p:cNvSpPr>
          <p:nvPr>
            <p:ph type="subTitle" idx="7"/>
          </p:nvPr>
        </p:nvSpPr>
        <p:spPr>
          <a:xfrm>
            <a:off x="8043067" y="4747803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8"/>
          </p:nvPr>
        </p:nvSpPr>
        <p:spPr>
          <a:xfrm>
            <a:off x="8043067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0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30"/>
          <p:cNvSpPr/>
          <p:nvPr/>
        </p:nvSpPr>
        <p:spPr>
          <a:xfrm>
            <a:off x="-2308000" y="3428993"/>
            <a:ext cx="3328128" cy="2109808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30"/>
          <p:cNvSpPr/>
          <p:nvPr/>
        </p:nvSpPr>
        <p:spPr>
          <a:xfrm>
            <a:off x="11318076" y="1736653"/>
            <a:ext cx="1733761" cy="2168636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0" name="Google Shape;390;p30"/>
          <p:cNvGrpSpPr/>
          <p:nvPr/>
        </p:nvGrpSpPr>
        <p:grpSpPr>
          <a:xfrm>
            <a:off x="11568753" y="1913934"/>
            <a:ext cx="481011" cy="344396"/>
            <a:chOff x="4992850" y="4345375"/>
            <a:chExt cx="607336" cy="638400"/>
          </a:xfrm>
        </p:grpSpPr>
        <p:sp>
          <p:nvSpPr>
            <p:cNvPr id="391" name="Google Shape;391;p3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3" name="Google Shape;393;p30"/>
          <p:cNvSpPr/>
          <p:nvPr/>
        </p:nvSpPr>
        <p:spPr>
          <a:xfrm>
            <a:off x="227800" y="19139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4" name="Google Shape;394;p30"/>
          <p:cNvGrpSpPr/>
          <p:nvPr/>
        </p:nvGrpSpPr>
        <p:grpSpPr>
          <a:xfrm>
            <a:off x="283063" y="4300895"/>
            <a:ext cx="312261" cy="251212"/>
            <a:chOff x="5151797" y="479071"/>
            <a:chExt cx="234196" cy="188409"/>
          </a:xfrm>
        </p:grpSpPr>
        <p:sp>
          <p:nvSpPr>
            <p:cNvPr id="395" name="Google Shape;395;p30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11552372" y="5643030"/>
            <a:ext cx="313051" cy="251212"/>
            <a:chOff x="6428979" y="917397"/>
            <a:chExt cx="234788" cy="188409"/>
          </a:xfrm>
        </p:grpSpPr>
        <p:sp>
          <p:nvSpPr>
            <p:cNvPr id="398" name="Google Shape;398;p30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30"/>
          <p:cNvSpPr/>
          <p:nvPr/>
        </p:nvSpPr>
        <p:spPr>
          <a:xfrm>
            <a:off x="11616467" y="289931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9570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951011" y="982124"/>
            <a:ext cx="5144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950967" y="2367079"/>
            <a:ext cx="5144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950967" y="4694867"/>
            <a:ext cx="5144800" cy="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5302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61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475900" y="4966993"/>
            <a:ext cx="3328128" cy="2109808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 rot="-8598636">
            <a:off x="-1314681" y="1067311"/>
            <a:ext cx="1990253" cy="2489455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" name="Google Shape;26;p4"/>
          <p:cNvGrpSpPr/>
          <p:nvPr/>
        </p:nvGrpSpPr>
        <p:grpSpPr>
          <a:xfrm>
            <a:off x="249020" y="4101167"/>
            <a:ext cx="481011" cy="344396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11379333" y="3429000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4"/>
          <p:cNvGrpSpPr/>
          <p:nvPr/>
        </p:nvGrpSpPr>
        <p:grpSpPr>
          <a:xfrm>
            <a:off x="185896" y="1678162"/>
            <a:ext cx="312261" cy="251212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11583272" y="5400163"/>
            <a:ext cx="313051" cy="251212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1666133" y="444556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0220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1324820" y="826989"/>
            <a:ext cx="2167744" cy="2035392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33"/>
          <p:cNvSpPr/>
          <p:nvPr/>
        </p:nvSpPr>
        <p:spPr>
          <a:xfrm flipH="1">
            <a:off x="11348107" y="3737453"/>
            <a:ext cx="3012480" cy="2919745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33"/>
          <p:cNvSpPr/>
          <p:nvPr/>
        </p:nvSpPr>
        <p:spPr>
          <a:xfrm flipH="1">
            <a:off x="433627" y="3499333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11348115" y="824630"/>
            <a:ext cx="490575" cy="344404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318793" y="5081267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245930" y="1719078"/>
            <a:ext cx="312261" cy="251212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11684703" y="4356230"/>
            <a:ext cx="313051" cy="251212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801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6740379" y="49848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2111067" y="49848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6740367" y="43228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110767" y="43228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 rot="2256459" flipH="1">
            <a:off x="-1753037" y="3153219"/>
            <a:ext cx="2947777" cy="2857035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>
            <a:off x="11283039" y="816810"/>
            <a:ext cx="2143997" cy="268180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5"/>
          <p:cNvGrpSpPr/>
          <p:nvPr/>
        </p:nvGrpSpPr>
        <p:grpSpPr>
          <a:xfrm>
            <a:off x="326720" y="3545134"/>
            <a:ext cx="481011" cy="344396"/>
            <a:chOff x="4992850" y="4345375"/>
            <a:chExt cx="607336" cy="638400"/>
          </a:xfrm>
        </p:grpSpPr>
        <p:sp>
          <p:nvSpPr>
            <p:cNvPr id="50" name="Google Shape;50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11865033" y="15776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" name="Google Shape;53;p5"/>
          <p:cNvGrpSpPr/>
          <p:nvPr/>
        </p:nvGrpSpPr>
        <p:grpSpPr>
          <a:xfrm>
            <a:off x="234463" y="5204295"/>
            <a:ext cx="312261" cy="251212"/>
            <a:chOff x="5151797" y="479071"/>
            <a:chExt cx="234196" cy="188409"/>
          </a:xfrm>
        </p:grpSpPr>
        <p:sp>
          <p:nvSpPr>
            <p:cNvPr id="54" name="Google Shape;54;p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11639405" y="4700797"/>
            <a:ext cx="313051" cy="251212"/>
            <a:chOff x="6428979" y="917397"/>
            <a:chExt cx="234788" cy="188409"/>
          </a:xfrm>
        </p:grpSpPr>
        <p:sp>
          <p:nvSpPr>
            <p:cNvPr id="57" name="Google Shape;57;p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80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3150433" y="5249001"/>
            <a:ext cx="4304335" cy="354767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6"/>
          <p:cNvGrpSpPr/>
          <p:nvPr/>
        </p:nvGrpSpPr>
        <p:grpSpPr>
          <a:xfrm>
            <a:off x="261386" y="5794271"/>
            <a:ext cx="481011" cy="344396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6"/>
          <p:cNvSpPr/>
          <p:nvPr/>
        </p:nvSpPr>
        <p:spPr>
          <a:xfrm>
            <a:off x="11317572" y="697993"/>
            <a:ext cx="1356379" cy="127356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11583233" y="1113167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61400" y="3337400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8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960000" y="2267067"/>
            <a:ext cx="51252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7740400" y="5966467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/>
          <p:nvPr/>
        </p:nvSpPr>
        <p:spPr>
          <a:xfrm>
            <a:off x="318800" y="1578200"/>
            <a:ext cx="385600" cy="3444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009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950967" y="1482567"/>
            <a:ext cx="6097200" cy="23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57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398900" y="1817333"/>
            <a:ext cx="48424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6398900" y="3321893"/>
            <a:ext cx="4842400" cy="11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2867800" y="-2348200"/>
            <a:ext cx="6456400" cy="115544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>
            <a:off x="11489333" y="2726033"/>
            <a:ext cx="286800" cy="3444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/>
          <p:nvPr/>
        </p:nvSpPr>
        <p:spPr>
          <a:xfrm>
            <a:off x="1330996" y="511662"/>
            <a:ext cx="162960" cy="251212"/>
          </a:xfrm>
          <a:custGeom>
            <a:avLst/>
            <a:gdLst/>
            <a:ahLst/>
            <a:cxnLst/>
            <a:rect l="l" t="t" r="r" b="b"/>
            <a:pathLst>
              <a:path w="1444" h="2226" extrusionOk="0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9"/>
          <p:cNvSpPr/>
          <p:nvPr/>
        </p:nvSpPr>
        <p:spPr>
          <a:xfrm>
            <a:off x="1477136" y="511662"/>
            <a:ext cx="166120" cy="251212"/>
          </a:xfrm>
          <a:custGeom>
            <a:avLst/>
            <a:gdLst/>
            <a:ahLst/>
            <a:cxnLst/>
            <a:rect l="l" t="t" r="r" b="b"/>
            <a:pathLst>
              <a:path w="1472" h="2226" extrusionOk="0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237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7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0569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809642" y="1328905"/>
            <a:ext cx="5643233" cy="351629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7200" dirty="0"/>
              <a:t>Coding Challenge Quiz App</a:t>
            </a:r>
            <a:endParaRPr sz="3067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952254" y="4948962"/>
            <a:ext cx="5643126" cy="50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Enjoy coding your quiz application! </a:t>
            </a:r>
            <a:endParaRPr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6491849" y="1105440"/>
            <a:ext cx="5064121" cy="4647115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1016750" y="4905460"/>
            <a:ext cx="51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F5B3A-0BFF-80A4-ECE4-97F6E0ED56EC}"/>
              </a:ext>
            </a:extLst>
          </p:cNvPr>
          <p:cNvSpPr txBox="1"/>
          <p:nvPr/>
        </p:nvSpPr>
        <p:spPr>
          <a:xfrm>
            <a:off x="855133" y="1968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Requirements: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406D8-F000-153A-D660-831FC89FFB91}"/>
              </a:ext>
            </a:extLst>
          </p:cNvPr>
          <p:cNvSpPr txBox="1"/>
          <p:nvPr/>
        </p:nvSpPr>
        <p:spPr>
          <a:xfrm>
            <a:off x="855133" y="1180869"/>
            <a:ext cx="10701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 web application that presents a quiz to the user and incorporates public API integrations for additional functionality.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3DFAE-CC03-45EA-D5C8-2EC778F9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4" y="547930"/>
            <a:ext cx="6218459" cy="749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E0387-FE59-050D-6E10-7BC39BA07648}"/>
              </a:ext>
            </a:extLst>
          </p:cNvPr>
          <p:cNvSpPr txBox="1"/>
          <p:nvPr/>
        </p:nvSpPr>
        <p:spPr>
          <a:xfrm>
            <a:off x="855133" y="2491719"/>
            <a:ext cx="107018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Create a Web Application to present a quiz to the end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application should have a user registration screen, where user will enter User Name, questions category, number of questions and level of difficulty.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application should have a set of multiple-choice questions related to a specific topic. Include at least 5 questions in your quiz.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Display one question at a time to the user, along with the available answer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Allow the user to select one answer option per question.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Each question should have a time limit of 20 seconds. A timer should be visible next to the question.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user does not answer within 20 seconds, provide immediate feedback to the user indicating the correct answer.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user answers the questions, provide immediate feedback to the user after selecting an answer, indicating whether the answer is correct or incorrect.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Track the user's score based on the number of correct answers.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Integrate a public API to add additional functionality to the quiz, such as fetching additional information related to the quiz topic or displaying relevant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Use </a:t>
            </a:r>
            <a:r>
              <a:rPr lang="en-US" sz="1400" b="1" dirty="0"/>
              <a:t>HTML, SCSS/CSS, and JavaScript</a:t>
            </a:r>
            <a:r>
              <a:rPr lang="en-US" sz="1400" dirty="0"/>
              <a:t> to create the user interface and handle user interactions.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Implement a visually appealing design using </a:t>
            </a:r>
            <a:r>
              <a:rPr lang="en-US" sz="1400" b="1" dirty="0"/>
              <a:t>SCSS/CSS</a:t>
            </a:r>
            <a:r>
              <a:rPr lang="en-US" sz="1400" dirty="0"/>
              <a:t> to make the application attractive and ser-friendly.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Handle any potential errors or edge cases, such as if there is an issue with the API request or if the user tries to submit without answering all the questions.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Ensure the application is responsive and works well on different screen sizes and devices.</a:t>
            </a:r>
          </a:p>
        </p:txBody>
      </p:sp>
    </p:spTree>
    <p:extLst>
      <p:ext uri="{BB962C8B-B14F-4D97-AF65-F5344CB8AC3E}">
        <p14:creationId xmlns:p14="http://schemas.microsoft.com/office/powerpoint/2010/main" val="84415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F5B3A-0BFF-80A4-ECE4-97F6E0ED56EC}"/>
              </a:ext>
            </a:extLst>
          </p:cNvPr>
          <p:cNvSpPr txBox="1"/>
          <p:nvPr/>
        </p:nvSpPr>
        <p:spPr>
          <a:xfrm>
            <a:off x="855133" y="7297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Hints: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E0387-FE59-050D-6E10-7BC39BA07648}"/>
              </a:ext>
            </a:extLst>
          </p:cNvPr>
          <p:cNvSpPr txBox="1"/>
          <p:nvPr/>
        </p:nvSpPr>
        <p:spPr>
          <a:xfrm>
            <a:off x="855133" y="1363019"/>
            <a:ext cx="107018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Choose a public API that provides data related to the quiz topic. For example, you can use the Open Trivia API (https://opentdb.com/) to fetch quiz questions or any other relevant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Use JavaScript's fetch() function or any HTTP library to make API requests and retrieve data from the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Parse the API response and extract the necessary information to integrate it into your quiz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Consider displaying additional information from the API, such as images, descriptions, or related facts, to enhance the user's quiz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Note: Make sure to review and comply with the terms of use and API usage guidelines of the chosen public API.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98934-9967-4D70-B7DC-92FB64862EC1}"/>
              </a:ext>
            </a:extLst>
          </p:cNvPr>
          <p:cNvSpPr txBox="1"/>
          <p:nvPr/>
        </p:nvSpPr>
        <p:spPr>
          <a:xfrm>
            <a:off x="855133" y="33713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Submission: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68667-9323-C3E5-8397-68448DE6F0DF}"/>
              </a:ext>
            </a:extLst>
          </p:cNvPr>
          <p:cNvSpPr txBox="1"/>
          <p:nvPr/>
        </p:nvSpPr>
        <p:spPr>
          <a:xfrm>
            <a:off x="855133" y="3894544"/>
            <a:ext cx="1059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You have to create a GitHub repo and share the link for the same. (The link should be public)</a:t>
            </a:r>
          </a:p>
        </p:txBody>
      </p:sp>
    </p:spTree>
    <p:extLst>
      <p:ext uri="{BB962C8B-B14F-4D97-AF65-F5344CB8AC3E}">
        <p14:creationId xmlns:p14="http://schemas.microsoft.com/office/powerpoint/2010/main" val="15180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F5B3A-0BFF-80A4-ECE4-97F6E0ED56EC}"/>
              </a:ext>
            </a:extLst>
          </p:cNvPr>
          <p:cNvSpPr txBox="1"/>
          <p:nvPr/>
        </p:nvSpPr>
        <p:spPr>
          <a:xfrm>
            <a:off x="855133" y="4236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HTML: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E0387-FE59-050D-6E10-7BC39BA07648}"/>
              </a:ext>
            </a:extLst>
          </p:cNvPr>
          <p:cNvSpPr txBox="1"/>
          <p:nvPr/>
        </p:nvSpPr>
        <p:spPr>
          <a:xfrm>
            <a:off x="855133" y="1048473"/>
            <a:ext cx="1070186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 lang="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charset="UTF-8"&gt;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&lt;title&gt;Quiz App&lt;/title&gt;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&lt;link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="stylesheet" type="text/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="quiz-style.css"&gt;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&lt;div class="container"&gt;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&lt;h1&gt;Quiz App&lt;/h1&gt;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&lt;form id="registration-form"&gt;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&lt;input type="text" id="user-name" placeholder="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&lt;input type="text" id="email" placeholder="Email"&gt;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&lt;div id="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"&gt;Select Category&lt;/div&gt;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&lt;input type="radio" id="film" name="category" value="11"&gt;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&lt;label for="film"&gt;Entertainment: Film&lt;/label&gt;&lt;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&lt;input type="radio" id="book" name="category" value="10"&gt;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&lt;label for="book"&gt;Entertainment: Books&lt;/label&gt;&lt;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&lt;input type="radio" id="art" name="category" value="25"&gt;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&lt;label for="art"&gt;Art&lt;/label&gt; 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&lt;input type="radio" id="geo" name="category" value="22"&gt;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&lt;label for="geo"&gt;Geography&lt;/label&gt;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&lt;input type="number" id="number-question" placeholder="Select number of questions"&gt;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&lt;input type="radio" id="easy" name="level" value="easy"&gt;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&lt;label for="easy"&gt;Easy&lt;/label&gt;&lt;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&lt;input type="radio" id="medium" name="level" value="medium"&gt;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&lt;label for="medium"&gt;Medium&lt;/label&gt;&lt;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&lt;input type="radio" id="hard" name="level" value="hard"&gt;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&lt;label for="hard"&gt;Hard&lt;/label&gt;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&lt;button type="submit"&gt;Register&lt;/button&gt;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&lt;/form&gt;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&lt;div id="quiz-questions"&gt;&lt;/div&gt;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&lt;div id="error-block"&gt;&lt;/div&gt;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679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F5B3A-0BFF-80A4-ECE4-97F6E0ED56EC}"/>
              </a:ext>
            </a:extLst>
          </p:cNvPr>
          <p:cNvSpPr txBox="1"/>
          <p:nvPr/>
        </p:nvSpPr>
        <p:spPr>
          <a:xfrm>
            <a:off x="855133" y="4106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CSS: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926CD-25F9-2EFD-3946-73231EE1DD41}"/>
              </a:ext>
            </a:extLst>
          </p:cNvPr>
          <p:cNvSpPr txBox="1"/>
          <p:nvPr/>
        </p:nvSpPr>
        <p:spPr>
          <a:xfrm>
            <a:off x="3903133" y="864573"/>
            <a:ext cx="369146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input[type="number"]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padding: 10px;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width: 70%;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border-radius: 5px 0 0 5px;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margin-bottom: 20px;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input[type="radio"]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border-radius: 5px 0 0 5px;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margin-bottom: 20px;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button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padding: 10px 20px;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background-color: #007bff;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color: #fff;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border: none;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border-radius: 5px;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cursor: pointer;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#quiz-questions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text-align: center;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.</a:t>
            </a:r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dropbtn</a:t>
            </a: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background-color: #3498DB;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color: white;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padding: 16px;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font-size: 16px;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border: none;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 cursor: pointer;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.</a:t>
            </a:r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dropbtn:hover</a:t>
            </a: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.</a:t>
            </a:r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dropbtn:focus</a:t>
            </a: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{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background-color: #2980B9;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2A743-3C7E-C42E-9FA9-1776EC1AE8D8}"/>
              </a:ext>
            </a:extLst>
          </p:cNvPr>
          <p:cNvSpPr txBox="1"/>
          <p:nvPr/>
        </p:nvSpPr>
        <p:spPr>
          <a:xfrm>
            <a:off x="855133" y="1018490"/>
            <a:ext cx="27516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body {</a:t>
            </a:r>
          </a:p>
          <a:p>
            <a:r>
              <a:rPr lang="en-US" sz="900" dirty="0"/>
              <a:t>    font-family: Arial, sans-serif;</a:t>
            </a:r>
          </a:p>
          <a:p>
            <a:r>
              <a:rPr lang="en-US" sz="900" dirty="0"/>
              <a:t>    background-color: #f3f3f3;</a:t>
            </a:r>
          </a:p>
          <a:p>
            <a:r>
              <a:rPr lang="en-US" sz="900" dirty="0"/>
              <a:t>  } </a:t>
            </a:r>
          </a:p>
          <a:p>
            <a:r>
              <a:rPr lang="en-US" sz="900" dirty="0"/>
              <a:t>  </a:t>
            </a:r>
          </a:p>
          <a:p>
            <a:r>
              <a:rPr lang="en-US" sz="900" dirty="0"/>
              <a:t>  .container {</a:t>
            </a:r>
          </a:p>
          <a:p>
            <a:r>
              <a:rPr lang="en-US" sz="900" dirty="0"/>
              <a:t>    max-width: 500px;</a:t>
            </a:r>
          </a:p>
          <a:p>
            <a:r>
              <a:rPr lang="en-US" sz="900" dirty="0"/>
              <a:t>    margin: 0 auto;</a:t>
            </a:r>
          </a:p>
          <a:p>
            <a:r>
              <a:rPr lang="en-US" sz="900" dirty="0"/>
              <a:t>    padding: 20px;</a:t>
            </a:r>
          </a:p>
          <a:p>
            <a:r>
              <a:rPr lang="en-US" sz="900" dirty="0"/>
              <a:t>    background-color: #fff;</a:t>
            </a:r>
          </a:p>
          <a:p>
            <a:r>
              <a:rPr lang="en-US" sz="900" dirty="0"/>
              <a:t>    border-radius: 5px;</a:t>
            </a:r>
          </a:p>
          <a:p>
            <a:r>
              <a:rPr lang="en-US" sz="900" dirty="0"/>
              <a:t>    box-shadow: 0 2px 5px </a:t>
            </a:r>
            <a:r>
              <a:rPr lang="en-US" sz="900" dirty="0" err="1"/>
              <a:t>rgba</a:t>
            </a:r>
            <a:r>
              <a:rPr lang="en-US" sz="900" dirty="0"/>
              <a:t>(0, 0, 0, 0.1);</a:t>
            </a:r>
          </a:p>
          <a:p>
            <a:r>
              <a:rPr lang="en-US" sz="900" dirty="0"/>
              <a:t>  }</a:t>
            </a:r>
          </a:p>
          <a:p>
            <a:endParaRPr lang="en-US" sz="900" dirty="0"/>
          </a:p>
          <a:p>
            <a:r>
              <a:rPr lang="en-US" sz="900" dirty="0"/>
              <a:t>  h1 {</a:t>
            </a:r>
          </a:p>
          <a:p>
            <a:r>
              <a:rPr lang="en-US" sz="900" dirty="0"/>
              <a:t>    text-align: center;</a:t>
            </a:r>
          </a:p>
          <a:p>
            <a:r>
              <a:rPr lang="en-US" sz="900" dirty="0"/>
              <a:t>  } </a:t>
            </a:r>
          </a:p>
          <a:p>
            <a:r>
              <a:rPr lang="en-US" sz="900" dirty="0"/>
              <a:t>  </a:t>
            </a:r>
          </a:p>
          <a:p>
            <a:r>
              <a:rPr lang="en-US" sz="900" dirty="0"/>
              <a:t>  form {</a:t>
            </a:r>
          </a:p>
          <a:p>
            <a:r>
              <a:rPr lang="en-US" sz="900" dirty="0"/>
              <a:t>    display: block;</a:t>
            </a:r>
          </a:p>
          <a:p>
            <a:r>
              <a:rPr lang="en-US" sz="900" dirty="0"/>
              <a:t>    justify-content: center;</a:t>
            </a:r>
          </a:p>
          <a:p>
            <a:r>
              <a:rPr lang="en-US" sz="900" dirty="0"/>
              <a:t>    margin-bottom: 20px;</a:t>
            </a:r>
          </a:p>
          <a:p>
            <a:r>
              <a:rPr lang="en-US" sz="900" dirty="0"/>
              <a:t>  }</a:t>
            </a:r>
          </a:p>
          <a:p>
            <a:r>
              <a:rPr lang="en-US" sz="900" dirty="0"/>
              <a:t>  </a:t>
            </a:r>
          </a:p>
          <a:p>
            <a:r>
              <a:rPr lang="en-US" sz="900" dirty="0"/>
              <a:t>  input[type="text"] {</a:t>
            </a:r>
          </a:p>
          <a:p>
            <a:r>
              <a:rPr lang="en-US" sz="900" dirty="0"/>
              <a:t>    padding: 10px;</a:t>
            </a:r>
          </a:p>
          <a:p>
            <a:r>
              <a:rPr lang="en-US" sz="900" dirty="0"/>
              <a:t>    width: 70%;  </a:t>
            </a:r>
          </a:p>
          <a:p>
            <a:r>
              <a:rPr lang="en-US" sz="900" dirty="0"/>
              <a:t>    border-radius: 5px 0 0 5px; </a:t>
            </a:r>
          </a:p>
          <a:p>
            <a:r>
              <a:rPr lang="en-US" sz="900" dirty="0"/>
              <a:t>    margin-bottom: 20px;</a:t>
            </a:r>
          </a:p>
          <a:p>
            <a:r>
              <a:rPr lang="en-US" sz="9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81305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F5B3A-0BFF-80A4-ECE4-97F6E0ED56EC}"/>
              </a:ext>
            </a:extLst>
          </p:cNvPr>
          <p:cNvSpPr txBox="1"/>
          <p:nvPr/>
        </p:nvSpPr>
        <p:spPr>
          <a:xfrm>
            <a:off x="855133" y="4334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JS: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E0387-FE59-050D-6E10-7BC39BA07648}"/>
              </a:ext>
            </a:extLst>
          </p:cNvPr>
          <p:cNvSpPr txBox="1"/>
          <p:nvPr/>
        </p:nvSpPr>
        <p:spPr>
          <a:xfrm>
            <a:off x="855133" y="1072378"/>
            <a:ext cx="107018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('registration-form')?.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addEventListener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('submit', function(event)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event.preventDefault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console.log(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('number-question'));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var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numberOfQuestions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('number-question').value;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var level =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document.querySelector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('input[name="level"]:checked').value;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var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questionCategory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document.querySelector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('input[name="category"]:checked').value;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fetch('https://opentdb.com/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api.php?amount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='+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numberOfQuestions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+ ' &amp;category= ' +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questionCategory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+ '&amp;difficulty=' + level +'&amp;type=' + 'multiple')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.then(function(response)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console.log(response);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if (!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response.ok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  throw new Error(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response.status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return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response.json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.then(function(data)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console.log(data);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showQuestions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(data);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.catch(function(error)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displayError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(error);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function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showQuestions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(questions)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console.log(questions)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const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questionElement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('quiz-questions');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// Add for options as well​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questionElement.innerHTML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'&lt;p&gt;' +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questions.results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+ '&lt;/p&gt;'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function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displayError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(error)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var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questionElement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document.getElementById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('error-block');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console.log(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questionElement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questionElement.innerHTML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'&lt;p&gt;Error: ' + </a:t>
            </a:r>
            <a:r>
              <a:rPr lang="en-US" sz="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error.message</a:t>
            </a: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+ '&lt;/p&gt;';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}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18223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c3c7dee-d552-494b-a393-7f941a90b985}" enabled="0" method="" siteId="{ec3c7dee-d552-494b-a393-7f941a90b98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1481</Words>
  <Application>Microsoft Office PowerPoint</Application>
  <PresentationFormat>Widescreen</PresentationFormat>
  <Paragraphs>177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Brackets Lesson for Coding and Programming by Slidesgo</vt:lpstr>
      <vt:lpstr>Coding Challenge Quiz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Quiz App</dc:title>
  <dc:creator>Deepshikha Chaudhary</dc:creator>
  <cp:lastModifiedBy>Deepshikha Chaudhary</cp:lastModifiedBy>
  <cp:revision>4</cp:revision>
  <dcterms:created xsi:type="dcterms:W3CDTF">2023-06-29T11:13:23Z</dcterms:created>
  <dcterms:modified xsi:type="dcterms:W3CDTF">2023-07-18T07:38:33Z</dcterms:modified>
</cp:coreProperties>
</file>