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RoadAccidentProject_1731964076261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B8FF9E0-321D-49B4-A4EA-55CA0267585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Road Accident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49C23D1-3BA2-4FDB-8C75-CB252AD792A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11/18/2024 9:21:05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E7FAF29-EFFE-4E0F-8159-01204129BA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704"/>
            <a:ext cx="12192000" cy="656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2024-11-18T21:21:06Z</dcterms:created>
  <dcterms:modified xsi:type="dcterms:W3CDTF">2024-11-18T21:21:06Z</dcterms:modified>
</cp:coreProperties>
</file>