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3988784-A0E1-4D82-B36B-740DE83EB0C9}" type="presOf" srcId="{81269538-BFC5-48BB-BEA1-D7AF1F385FD5}" destId="{99FD7F24-5BB9-46E8-BB7C-4B477B73B81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3988784-A0E1-4D82-B36B-740DE83EB0C9}" type="presOf" srcId="{81269538-BFC5-48BB-BEA1-D7AF1F385FD5}" destId="{99FD7F24-5BB9-46E8-BB7C-4B477B73B81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3988784-A0E1-4D82-B36B-740DE83EB0C9}" type="presOf" srcId="{81269538-BFC5-48BB-BEA1-D7AF1F385FD5}" destId="{99FD7F24-5BB9-46E8-BB7C-4B477B73B81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3988784-A0E1-4D82-B36B-740DE83EB0C9}" type="presOf" srcId="{81269538-BFC5-48BB-BEA1-D7AF1F385FD5}" destId="{99FD7F24-5BB9-46E8-BB7C-4B477B73B81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3988784-A0E1-4D82-B36B-740DE83EB0C9}" type="presOf" srcId="{81269538-BFC5-48BB-BEA1-D7AF1F385FD5}" destId="{99FD7F24-5BB9-46E8-BB7C-4B477B73B81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3988784-A0E1-4D82-B36B-740DE83EB0C9}" type="presOf" srcId="{81269538-BFC5-48BB-BEA1-D7AF1F385FD5}" destId="{99FD7F24-5BB9-46E8-BB7C-4B477B73B81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53988784-A0E1-4D82-B36B-740DE83EB0C9}" type="presOf" srcId="{81269538-BFC5-48BB-BEA1-D7AF1F385FD5}" destId="{99FD7F24-5BB9-46E8-BB7C-4B477B73B81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EEE251C-9278-446E-94B4-A45D94CF9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8055FC-3474-47B3-9B4F-67BB1FF9F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EC8C-C875-46FC-B5E4-D61A1C548497}" type="datetimeFigureOut">
              <a:rPr lang="es-ES" smtClean="0"/>
              <a:t>24/08/2025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96C8D-3E0E-4E49-B6AF-3B70D36C8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B9B36-4822-46B1-ACA8-0730FA8C1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A7F6-A9F7-4200-B15A-0DDF77E80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75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51A8-9F55-443A-B22B-91AD4434529B}" type="datetimeFigureOut">
              <a:rPr lang="es-ES" smtClean="0"/>
              <a:t>24/08/2025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58500-FC51-4538-819A-391D99492B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15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59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10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D0EF2-3B1A-C477-24C0-D5ACFA5E6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770DC3A-1128-F21C-E3DC-349802A282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83D4327-6B62-1AA4-722E-86BF9C556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9E3E73-4244-D5E1-85DD-BB2A6A2F1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05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D2578-F226-0083-B138-D0D64949F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71F7FF3-A16A-A381-E5AD-44977AC85A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5A10713-BB2D-720A-DDB0-6FB632109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139E87-2E59-6E9F-CA45-86D64CA3DC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155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9CADC-CF1F-FB76-E7E4-870438716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7152D43-A8E9-4F54-7B51-46DA1A8D66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A09B4CD-431A-46A1-BEED-FC4D2D9B8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3DB2C6-1484-50F8-D4D3-F3EACEC22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202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F27E1-45F8-9413-53AF-9C2A47BE2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F983B1A-F5E5-8D7C-46AB-B377772C1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6865611-4D88-14EF-42A0-FC290DDC3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9016A6-82B5-C45B-B081-949869142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364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6DCFB-5242-B700-4A3F-31235B443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C976235-D56B-558E-9D4C-D931DCEA2B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6009227-DBD3-74DF-0A13-0E6C279A3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179399-D351-34F5-5EA0-9FF406835A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394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F6BB8-69F0-A5ED-80B0-0060CBD66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DA7B8C9-55B4-44A8-F2D1-656B5E983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DD76F7E-FE89-1784-01E3-802C9D728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153C8C-B1E3-7F4D-E288-E5352F033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80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B4B42CC5-A37F-479C-BB89-93782537C5C2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4A89A-6E40-4DEC-A31D-8D0BA4D0C19B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CCAC9A-50FA-453B-A5A1-664F834320F1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A96A25-A1A1-4951-AA35-C0B05EF039E3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5C997B-94A4-4371-AF12-483312E12549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A9720-1EE6-4D5E-A5BF-D4060F8DE7CF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BAA0C9-03DE-4F7E-9E82-3790C686D72B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ACA7D-22A4-4E66-8FBE-CC5DD02FB4DF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58C13-3C2F-4635-87DB-06CB8F496D80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F887F4-C29B-48B9-BDC1-98C5FCB6A07F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D4354-610D-40D5-AEB6-3A793CD516D2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E701CA-C3B4-4331-83CC-2F0A47CA6E57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0BC4-1DD7-42C5-AEE4-96F7F79285D7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B6CF5-77ED-4FF9-AAF8-52C3AF46E3D9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74DD3-B4C2-4A96-8300-79DD1DCFF12A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4D0B20-C8B4-43BB-AD01-62F210BF3AA3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1807E4-B9D9-419C-89FE-7ED2FA492EAC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4295C3A-E926-46B8-ADEB-3C84EE47C3D7}" type="datetime1">
              <a:rPr lang="es-ES" noProof="0" smtClean="0"/>
              <a:t>24/08/2025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10350499" cy="2387600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5400" dirty="0">
                <a:latin typeface="Rockwell" panose="02060603020205020403" pitchFamily="18" charset="0"/>
              </a:rPr>
              <a:t>El juego de la serpiente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6124" y="2601119"/>
            <a:ext cx="8791575" cy="1655762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realizado por: Andrés manya </a:t>
            </a:r>
          </a:p>
        </p:txBody>
      </p:sp>
      <p:pic>
        <p:nvPicPr>
          <p:cNvPr id="6" name="Imagen 5" descr="Universidad Internacional del Ecuador">
            <a:extLst>
              <a:ext uri="{FF2B5EF4-FFF2-40B4-BE49-F238E27FC236}">
                <a16:creationId xmlns:a16="http://schemas.microsoft.com/office/drawing/2014/main" id="{EF81F3CB-7D86-8532-80A4-912011AD5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098" y="3755251"/>
            <a:ext cx="4513766" cy="2378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7" y="596107"/>
            <a:ext cx="3856037" cy="941385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MÓDULOS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346727"/>
              </p:ext>
            </p:extLst>
          </p:nvPr>
        </p:nvGraphicFramePr>
        <p:xfrm>
          <a:off x="5156200" y="592138"/>
          <a:ext cx="5891213" cy="5199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CD6C53-5C43-0601-06FF-7E99E8E18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En las primeras líneas de código aplicamos los módulos que se van a utilizar en el desarrollo de nuestro programa. </a:t>
            </a:r>
          </a:p>
          <a:p>
            <a:r>
              <a:rPr lang="en-US" dirty="0"/>
              <a:t>from turtle import Screen, Turtle</a:t>
            </a:r>
          </a:p>
          <a:p>
            <a:r>
              <a:rPr lang="es-EC" dirty="0" err="1"/>
              <a:t>import</a:t>
            </a:r>
            <a:r>
              <a:rPr lang="es-EC" dirty="0"/>
              <a:t> time: nos sirve para definir el tiempo de movimiento de la serpiente </a:t>
            </a:r>
            <a:r>
              <a:rPr lang="es-ES" dirty="0"/>
              <a:t>🐍 </a:t>
            </a:r>
            <a:endParaRPr lang="es-EC" dirty="0"/>
          </a:p>
          <a:p>
            <a:r>
              <a:rPr lang="es-EC" dirty="0" err="1"/>
              <a:t>import</a:t>
            </a:r>
            <a:r>
              <a:rPr lang="es-EC" dirty="0"/>
              <a:t> </a:t>
            </a:r>
            <a:r>
              <a:rPr lang="es-EC" dirty="0" err="1"/>
              <a:t>random</a:t>
            </a:r>
            <a:r>
              <a:rPr lang="es-EC" dirty="0"/>
              <a:t>: modulo que implementa aleatorización </a:t>
            </a:r>
          </a:p>
          <a:p>
            <a:br>
              <a:rPr lang="es-EC" dirty="0"/>
            </a:br>
            <a:endParaRPr lang="es-EC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63F99C4-0EEC-5519-B696-C3E8D9956D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9162" y="2667000"/>
            <a:ext cx="47910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7DC93-74E4-AB6A-6B54-8A28A90FC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4FB45-4543-1235-43B2-8FE72E5C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7" y="596107"/>
            <a:ext cx="3856037" cy="941385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Lista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C9A38E5-9690-6273-1639-1299CDF5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56200" y="592138"/>
          <a:ext cx="5891213" cy="5199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9D4D19-A5E5-F4D0-57B6-FC3A94251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C" dirty="0"/>
              <a:t>Realizamos una lista en blanco donde se almacenan los movimientos de la serpiente cuando come una manzana </a:t>
            </a:r>
            <a:r>
              <a:rPr lang="es-ES" dirty="0"/>
              <a:t>🍎 </a:t>
            </a:r>
            <a:br>
              <a:rPr lang="es-EC" dirty="0"/>
            </a:br>
            <a:endParaRPr lang="es-EC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B4B61AB-B8F0-CFC7-3742-B205BD6ECB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6050" y="2905919"/>
            <a:ext cx="3619500" cy="3619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3463AA3-2950-BE0E-459F-E9C1D30565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0663" y="3590132"/>
            <a:ext cx="2992438" cy="314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8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5052C-9969-CC02-7BE0-5D986EB98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DA907-5B69-F5E1-9BCB-B4EA7EF6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7" y="596107"/>
            <a:ext cx="3856037" cy="941385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Funciones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EC48AB3-E2D9-7E8F-410D-A7BB8000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56200" y="592138"/>
          <a:ext cx="5891213" cy="5199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FD546C-471D-A803-3E69-DEE659BA8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ayudan</a:t>
            </a:r>
            <a:r>
              <a:rPr lang="en-US" dirty="0"/>
              <a:t> a </a:t>
            </a:r>
            <a:r>
              <a:rPr lang="en-US" dirty="0" err="1"/>
              <a:t>definir</a:t>
            </a:r>
            <a:r>
              <a:rPr lang="en-US" dirty="0"/>
              <a:t> la </a:t>
            </a:r>
            <a:r>
              <a:rPr lang="es-ES" dirty="0"/>
              <a:t>dirección en la que se va a mover la serpiente, en este caso se usa una condición para que la serpiente no regrese por la misma dirección.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03FD03-AB18-ADA7-F4E2-F80762337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624" y="1805781"/>
            <a:ext cx="67818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4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02485-E3A6-53CF-ED0E-3A2A185FC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DE7F4-0FC1-7155-B446-9A338A06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7" y="596107"/>
            <a:ext cx="3856037" cy="941385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Pantalla 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1B8641B-C028-3986-4D50-9A76E7A6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56200" y="592138"/>
          <a:ext cx="5891213" cy="5199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6ED5C1-47AF-B994-F463-F91A3F113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8105" y="1855786"/>
            <a:ext cx="3856037" cy="3541714"/>
          </a:xfrm>
        </p:spPr>
        <p:txBody>
          <a:bodyPr/>
          <a:lstStyle/>
          <a:p>
            <a:r>
              <a:rPr lang="en-US" dirty="0"/>
              <a:t>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segmento</a:t>
            </a:r>
            <a:r>
              <a:rPr lang="en-US" dirty="0"/>
              <a:t> </a:t>
            </a:r>
            <a:r>
              <a:rPr lang="en-US" dirty="0" err="1"/>
              <a:t>asignamos</a:t>
            </a:r>
            <a:r>
              <a:rPr lang="en-US" dirty="0"/>
              <a:t> la </a:t>
            </a:r>
            <a:r>
              <a:rPr lang="en-US" dirty="0" err="1"/>
              <a:t>interfaz</a:t>
            </a:r>
            <a:r>
              <a:rPr lang="en-US" dirty="0"/>
              <a:t> </a:t>
            </a:r>
            <a:r>
              <a:rPr lang="es-ES" dirty="0"/>
              <a:t>gráfica el tamaño y el color de la pantalla 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74182C6-4542-5314-074F-32542EA239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624" y="1855786"/>
            <a:ext cx="6953250" cy="10953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5E17983-AEF3-9AC7-B0B3-CB0EBC0A63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87800" y="3653548"/>
            <a:ext cx="2336800" cy="245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1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49EA8-5CB5-A45C-13A1-21DDF4756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E0498E-A9C3-A8EE-878E-493EC477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7" y="596107"/>
            <a:ext cx="3856037" cy="941385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Serpiente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D9A062E-5A35-8803-3ECD-10CDDB721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56200" y="592138"/>
          <a:ext cx="5891213" cy="5199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A70773-BA91-3956-1334-ACD6D66FC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8105" y="1855786"/>
            <a:ext cx="3856037" cy="3541714"/>
          </a:xfrm>
        </p:spPr>
        <p:txBody>
          <a:bodyPr/>
          <a:lstStyle/>
          <a:p>
            <a:r>
              <a:rPr lang="en-US" dirty="0"/>
              <a:t>En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segmento</a:t>
            </a:r>
            <a:r>
              <a:rPr lang="en-US" dirty="0"/>
              <a:t> </a:t>
            </a:r>
            <a:r>
              <a:rPr lang="en-US" dirty="0" err="1"/>
              <a:t>asignamos</a:t>
            </a:r>
            <a:r>
              <a:rPr lang="en-US" dirty="0"/>
              <a:t> las variables las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van a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punto de </a:t>
            </a:r>
            <a:r>
              <a:rPr lang="en-US" dirty="0" err="1"/>
              <a:t>partida</a:t>
            </a:r>
            <a:r>
              <a:rPr lang="en-US" dirty="0"/>
              <a:t> de la </a:t>
            </a:r>
            <a:r>
              <a:rPr lang="en-US" dirty="0" err="1"/>
              <a:t>serpiente</a:t>
            </a:r>
            <a:r>
              <a:rPr lang="en-US" dirty="0"/>
              <a:t> </a:t>
            </a:r>
            <a:r>
              <a:rPr lang="es-ES" dirty="0"/>
              <a:t>🐍 la cual va a tener movimiento asignado para que se lo pueda manipular con las flechas del teclado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64A8ADA-9B35-5BD6-40DB-36B6D93CD8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624" y="2079625"/>
            <a:ext cx="7008020" cy="203835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60EE21-8F7E-FDAB-1E87-7CA93D3120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8392" y="3733169"/>
            <a:ext cx="2686577" cy="266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8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AAD6A-A708-5A4A-CEC3-4F7B0C3DC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4C6FF-156A-4DA0-F816-0BA2E55C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7" y="596107"/>
            <a:ext cx="3856037" cy="941385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Alimento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F8E8B9B-E60C-6D56-A9A3-A19553F80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56200" y="592138"/>
          <a:ext cx="5891213" cy="5199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3A90FC-3D6D-6A18-2403-492215D14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8105" y="1855786"/>
            <a:ext cx="3856037" cy="3541714"/>
          </a:xfrm>
        </p:spPr>
        <p:txBody>
          <a:bodyPr/>
          <a:lstStyle/>
          <a:p>
            <a:r>
              <a:rPr lang="en-US" dirty="0"/>
              <a:t>En </a:t>
            </a:r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lineas</a:t>
            </a:r>
            <a:r>
              <a:rPr lang="en-US" dirty="0"/>
              <a:t> de Código del </a:t>
            </a:r>
            <a:r>
              <a:rPr lang="es-ES" dirty="0"/>
              <a:t>código asignamos la forma y el color del alimento de la serpiente. </a:t>
            </a:r>
          </a:p>
          <a:p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C9A4FFF-5EBE-0ACF-AB0A-B93177908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4143" y="2302668"/>
            <a:ext cx="7278158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5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09A37-5947-2AE3-629E-394EF7DF1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D7854-082A-6A28-E2B3-16C81D81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7" y="596107"/>
            <a:ext cx="3856037" cy="941385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Variables de referencias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A31D235-52EA-BA9C-E373-4873A7F90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56200" y="592138"/>
          <a:ext cx="5891213" cy="5199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2DAD5F-1F25-B8A9-EDA9-DF66D726A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8105" y="1855786"/>
            <a:ext cx="3856037" cy="3541714"/>
          </a:xfrm>
        </p:spPr>
        <p:txBody>
          <a:bodyPr/>
          <a:lstStyle/>
          <a:p>
            <a:r>
              <a:rPr lang="es-ES" dirty="0"/>
              <a:t>Asignamos las variables que definen el movimiento de la comida de la serpiente, en este caso es aleatorio. </a:t>
            </a:r>
          </a:p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192FB8-CF04-0D71-DC4D-B866482C49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0412" y="2291556"/>
            <a:ext cx="61245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03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9_TF77815013" id="{8FD947F4-9C84-4D31-9A71-50EF00CCFDB1}" vid="{F3634BA7-4789-48F2-AC63-487E7207BC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problema - solución </Template>
  <TotalTime>35</TotalTime>
  <Words>225</Words>
  <Application>Microsoft Office PowerPoint</Application>
  <PresentationFormat>Panorámica</PresentationFormat>
  <Paragraphs>28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Rockwell</vt:lpstr>
      <vt:lpstr>Tahoma</vt:lpstr>
      <vt:lpstr>Tw Cen MT</vt:lpstr>
      <vt:lpstr>Circuito</vt:lpstr>
      <vt:lpstr>El juego de la serpiente</vt:lpstr>
      <vt:lpstr>MÓDULOS </vt:lpstr>
      <vt:lpstr>Lista </vt:lpstr>
      <vt:lpstr>Funciones </vt:lpstr>
      <vt:lpstr>Pantalla  </vt:lpstr>
      <vt:lpstr>Serpiente </vt:lpstr>
      <vt:lpstr>Alimento </vt:lpstr>
      <vt:lpstr>Variables de referencias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Manya</dc:creator>
  <cp:lastModifiedBy>Andres Manya</cp:lastModifiedBy>
  <cp:revision>2</cp:revision>
  <dcterms:created xsi:type="dcterms:W3CDTF">2025-08-25T03:14:48Z</dcterms:created>
  <dcterms:modified xsi:type="dcterms:W3CDTF">2025-08-25T03:50:47Z</dcterms:modified>
</cp:coreProperties>
</file>