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  <p:sldId id="263" r:id="rId11"/>
    <p:sldId id="267" r:id="rId12"/>
    <p:sldId id="277" r:id="rId13"/>
    <p:sldId id="272" r:id="rId14"/>
    <p:sldId id="273" r:id="rId15"/>
    <p:sldId id="268" r:id="rId16"/>
    <p:sldId id="274" r:id="rId17"/>
    <p:sldId id="275" r:id="rId18"/>
    <p:sldId id="26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al, Manya" initials="SM" lastIdx="1" clrIdx="0">
    <p:extLst>
      <p:ext uri="{19B8F6BF-5375-455C-9EA6-DF929625EA0E}">
        <p15:presenceInfo xmlns:p15="http://schemas.microsoft.com/office/powerpoint/2012/main" userId="Sangal, M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a\Desktop\sem1\Organising\Project1\PBA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98363746288237"/>
          <c:y val="0.14782608695652175"/>
          <c:w val="0.78781376078069532"/>
          <c:h val="0.69917122237974605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'1'!$D$1</c:f>
              <c:strCache>
                <c:ptCount val="1"/>
                <c:pt idx="0">
                  <c:v>Average Time Required, days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2000"/>
                  </a:schemeClr>
                </a:solidFill>
              </a:ln>
              <a:effectLst>
                <a:outerShdw dist="50800" dir="5400000" sx="1000" sy="1000" algn="ctr" rotWithShape="0">
                  <a:srgbClr val="000000">
                    <a:alpha val="89000"/>
                  </a:srgbClr>
                </a:outerShdw>
              </a:effectLst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'1'!$D$2:$D$36</c:f>
              <c:numCache>
                <c:formatCode>General</c:formatCode>
                <c:ptCount val="35"/>
                <c:pt idx="0">
                  <c:v>0.42</c:v>
                </c:pt>
                <c:pt idx="1">
                  <c:v>1.45</c:v>
                </c:pt>
                <c:pt idx="2">
                  <c:v>1.55</c:v>
                </c:pt>
                <c:pt idx="3">
                  <c:v>0.74</c:v>
                </c:pt>
                <c:pt idx="4">
                  <c:v>0.84</c:v>
                </c:pt>
                <c:pt idx="5">
                  <c:v>0.83</c:v>
                </c:pt>
                <c:pt idx="6">
                  <c:v>0.44</c:v>
                </c:pt>
                <c:pt idx="7">
                  <c:v>1.32</c:v>
                </c:pt>
                <c:pt idx="8">
                  <c:v>0.51</c:v>
                </c:pt>
                <c:pt idx="9">
                  <c:v>0.37</c:v>
                </c:pt>
                <c:pt idx="10">
                  <c:v>0.74</c:v>
                </c:pt>
                <c:pt idx="11">
                  <c:v>5.28</c:v>
                </c:pt>
                <c:pt idx="12">
                  <c:v>0.8</c:v>
                </c:pt>
                <c:pt idx="13">
                  <c:v>1.31</c:v>
                </c:pt>
                <c:pt idx="14">
                  <c:v>0.44</c:v>
                </c:pt>
                <c:pt idx="15">
                  <c:v>0.38</c:v>
                </c:pt>
                <c:pt idx="16">
                  <c:v>1.41</c:v>
                </c:pt>
                <c:pt idx="17">
                  <c:v>0.48</c:v>
                </c:pt>
                <c:pt idx="18">
                  <c:v>0.94</c:v>
                </c:pt>
                <c:pt idx="19">
                  <c:v>4.51</c:v>
                </c:pt>
                <c:pt idx="20">
                  <c:v>5.09</c:v>
                </c:pt>
                <c:pt idx="21">
                  <c:v>1.49</c:v>
                </c:pt>
                <c:pt idx="22">
                  <c:v>1.01</c:v>
                </c:pt>
                <c:pt idx="23">
                  <c:v>0.95</c:v>
                </c:pt>
                <c:pt idx="24">
                  <c:v>0.77</c:v>
                </c:pt>
                <c:pt idx="25">
                  <c:v>6.02</c:v>
                </c:pt>
                <c:pt idx="26">
                  <c:v>1.5</c:v>
                </c:pt>
                <c:pt idx="27">
                  <c:v>0.52</c:v>
                </c:pt>
                <c:pt idx="28">
                  <c:v>6.38</c:v>
                </c:pt>
                <c:pt idx="29">
                  <c:v>0.42</c:v>
                </c:pt>
                <c:pt idx="30">
                  <c:v>1.31</c:v>
                </c:pt>
                <c:pt idx="31">
                  <c:v>6.35</c:v>
                </c:pt>
                <c:pt idx="32">
                  <c:v>0.51</c:v>
                </c:pt>
                <c:pt idx="33">
                  <c:v>1.61</c:v>
                </c:pt>
                <c:pt idx="34">
                  <c:v>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C1-4D2B-A1FA-F9A98D062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36184"/>
        <c:axId val="534935544"/>
      </c:scatterChart>
      <c:valAx>
        <c:axId val="534936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5544"/>
        <c:crosses val="autoZero"/>
        <c:crossBetween val="midCat"/>
      </c:valAx>
      <c:valAx>
        <c:axId val="53493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Time Required In Days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36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30500199820702"/>
          <c:y val="6.9153776160145591E-2"/>
          <c:w val="0.81795837248738967"/>
          <c:h val="0.80279051105872912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'1'!$E$1</c:f>
              <c:strCache>
                <c:ptCount val="1"/>
                <c:pt idx="0">
                  <c:v>Average Number of Trips/month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0" cap="rnd">
                <a:solidFill>
                  <a:schemeClr val="accent1">
                    <a:alpha val="99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'1'!$C$2:$C$36</c:f>
              <c:numCache>
                <c:formatCode>#,##0</c:formatCode>
                <c:ptCount val="35"/>
                <c:pt idx="0" formatCode="General">
                  <c:v>842</c:v>
                </c:pt>
                <c:pt idx="1">
                  <c:v>2891</c:v>
                </c:pt>
                <c:pt idx="2">
                  <c:v>3092</c:v>
                </c:pt>
                <c:pt idx="3">
                  <c:v>1485</c:v>
                </c:pt>
                <c:pt idx="4">
                  <c:v>1679</c:v>
                </c:pt>
                <c:pt idx="5">
                  <c:v>1663</c:v>
                </c:pt>
                <c:pt idx="6" formatCode="General">
                  <c:v>874</c:v>
                </c:pt>
                <c:pt idx="7">
                  <c:v>2631</c:v>
                </c:pt>
                <c:pt idx="8">
                  <c:v>1018</c:v>
                </c:pt>
                <c:pt idx="9" formatCode="General">
                  <c:v>745</c:v>
                </c:pt>
                <c:pt idx="10">
                  <c:v>1489</c:v>
                </c:pt>
                <c:pt idx="11">
                  <c:v>10563</c:v>
                </c:pt>
                <c:pt idx="12">
                  <c:v>1597</c:v>
                </c:pt>
                <c:pt idx="13">
                  <c:v>2618</c:v>
                </c:pt>
                <c:pt idx="14" formatCode="General">
                  <c:v>882</c:v>
                </c:pt>
                <c:pt idx="15" formatCode="General">
                  <c:v>752</c:v>
                </c:pt>
                <c:pt idx="16">
                  <c:v>2826</c:v>
                </c:pt>
                <c:pt idx="17" formatCode="General">
                  <c:v>958</c:v>
                </c:pt>
                <c:pt idx="18">
                  <c:v>1881</c:v>
                </c:pt>
                <c:pt idx="19">
                  <c:v>9024</c:v>
                </c:pt>
                <c:pt idx="20">
                  <c:v>10186</c:v>
                </c:pt>
                <c:pt idx="21">
                  <c:v>2970</c:v>
                </c:pt>
                <c:pt idx="22">
                  <c:v>2010</c:v>
                </c:pt>
                <c:pt idx="23">
                  <c:v>1896</c:v>
                </c:pt>
                <c:pt idx="24">
                  <c:v>1548</c:v>
                </c:pt>
                <c:pt idx="25">
                  <c:v>12033</c:v>
                </c:pt>
                <c:pt idx="26">
                  <c:v>3002</c:v>
                </c:pt>
                <c:pt idx="27">
                  <c:v>1032</c:v>
                </c:pt>
                <c:pt idx="28">
                  <c:v>12751</c:v>
                </c:pt>
                <c:pt idx="29" formatCode="General">
                  <c:v>833</c:v>
                </c:pt>
                <c:pt idx="30">
                  <c:v>2615</c:v>
                </c:pt>
                <c:pt idx="31">
                  <c:v>12695</c:v>
                </c:pt>
                <c:pt idx="32">
                  <c:v>1011</c:v>
                </c:pt>
                <c:pt idx="33">
                  <c:v>3227</c:v>
                </c:pt>
                <c:pt idx="34">
                  <c:v>1681</c:v>
                </c:pt>
              </c:numCache>
            </c:numRef>
          </c:xVal>
          <c:yVal>
            <c:numRef>
              <c:f>'1'!$E$2:$E$36</c:f>
              <c:numCache>
                <c:formatCode>General</c:formatCode>
                <c:ptCount val="35"/>
                <c:pt idx="0">
                  <c:v>3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20</c:v>
                </c:pt>
                <c:pt idx="12">
                  <c:v>5</c:v>
                </c:pt>
                <c:pt idx="13">
                  <c:v>7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3</c:v>
                </c:pt>
                <c:pt idx="18">
                  <c:v>6</c:v>
                </c:pt>
                <c:pt idx="19">
                  <c:v>18</c:v>
                </c:pt>
                <c:pt idx="20">
                  <c:v>20</c:v>
                </c:pt>
                <c:pt idx="21">
                  <c:v>8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23</c:v>
                </c:pt>
                <c:pt idx="26">
                  <c:v>8</c:v>
                </c:pt>
                <c:pt idx="27">
                  <c:v>4</c:v>
                </c:pt>
                <c:pt idx="28">
                  <c:v>24</c:v>
                </c:pt>
                <c:pt idx="29">
                  <c:v>3</c:v>
                </c:pt>
                <c:pt idx="30">
                  <c:v>7</c:v>
                </c:pt>
                <c:pt idx="31">
                  <c:v>24</c:v>
                </c:pt>
                <c:pt idx="32">
                  <c:v>4</c:v>
                </c:pt>
                <c:pt idx="33">
                  <c:v>8</c:v>
                </c:pt>
                <c:pt idx="3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8C-4701-80B4-E45C63D36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780088"/>
        <c:axId val="530780408"/>
      </c:scatterChart>
      <c:valAx>
        <c:axId val="53078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Volume/month(Dollars)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effectLst>
                  <a:outerShdw blurRad="50800" dist="50800" dir="5400000" sx="60000" sy="60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408"/>
        <c:crosses val="autoZero"/>
        <c:crossBetween val="midCat"/>
      </c:valAx>
      <c:valAx>
        <c:axId val="53078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Number Of Trips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8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87763-15CA-4805-960E-306C3D4E0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D8D73B-B3C2-4CA6-833E-7EA1325EB33F}">
      <dgm:prSet/>
      <dgm:spPr/>
      <dgm:t>
        <a:bodyPr/>
        <a:lstStyle/>
        <a:p>
          <a:r>
            <a:rPr lang="en-US"/>
            <a:t>Company:  Big Canadian Bank</a:t>
          </a:r>
        </a:p>
      </dgm:t>
    </dgm:pt>
    <dgm:pt modelId="{F2D35697-146A-4F86-A575-3E51D7C82459}" type="parTrans" cxnId="{093702C5-CBF2-473F-A6EE-95314EF402B3}">
      <dgm:prSet/>
      <dgm:spPr/>
      <dgm:t>
        <a:bodyPr/>
        <a:lstStyle/>
        <a:p>
          <a:endParaRPr lang="en-US"/>
        </a:p>
      </dgm:t>
    </dgm:pt>
    <dgm:pt modelId="{676B7C9C-9B21-468B-9310-22E4D81EEA93}" type="sibTrans" cxnId="{093702C5-CBF2-473F-A6EE-95314EF402B3}">
      <dgm:prSet/>
      <dgm:spPr/>
      <dgm:t>
        <a:bodyPr/>
        <a:lstStyle/>
        <a:p>
          <a:endParaRPr lang="en-US"/>
        </a:p>
      </dgm:t>
    </dgm:pt>
    <dgm:pt modelId="{F1CC6E47-4704-4D04-84A3-5208FE4E5FB7}">
      <dgm:prSet/>
      <dgm:spPr/>
      <dgm:t>
        <a:bodyPr/>
        <a:lstStyle/>
        <a:p>
          <a:r>
            <a:rPr lang="en-US"/>
            <a:t>Scenario: How many PBAs the Edmonton area would need.</a:t>
          </a:r>
        </a:p>
      </dgm:t>
    </dgm:pt>
    <dgm:pt modelId="{4345FC23-39AC-4B7B-9601-C2C92529ED8E}" type="parTrans" cxnId="{B54F190F-DEA2-44E9-90A4-9F49763F3CF9}">
      <dgm:prSet/>
      <dgm:spPr/>
      <dgm:t>
        <a:bodyPr/>
        <a:lstStyle/>
        <a:p>
          <a:endParaRPr lang="en-US"/>
        </a:p>
      </dgm:t>
    </dgm:pt>
    <dgm:pt modelId="{B442ED65-AE6D-4563-9A50-AC96CD9C54D6}" type="sibTrans" cxnId="{B54F190F-DEA2-44E9-90A4-9F49763F3CF9}">
      <dgm:prSet/>
      <dgm:spPr/>
      <dgm:t>
        <a:bodyPr/>
        <a:lstStyle/>
        <a:p>
          <a:endParaRPr lang="en-US"/>
        </a:p>
      </dgm:t>
    </dgm:pt>
    <dgm:pt modelId="{29F99621-F938-4521-8DD5-262044E94959}">
      <dgm:prSet/>
      <dgm:spPr/>
      <dgm:t>
        <a:bodyPr/>
        <a:lstStyle/>
        <a:p>
          <a:r>
            <a:rPr lang="en-US"/>
            <a:t>Company Goals: Optimize the number of PBAs </a:t>
          </a:r>
        </a:p>
      </dgm:t>
    </dgm:pt>
    <dgm:pt modelId="{525C4BB9-4077-41B2-9C50-A6CBB7D0B1B4}" type="parTrans" cxnId="{44051B6E-D105-4838-AFDE-4FA41ED0BC06}">
      <dgm:prSet/>
      <dgm:spPr/>
      <dgm:t>
        <a:bodyPr/>
        <a:lstStyle/>
        <a:p>
          <a:endParaRPr lang="en-US"/>
        </a:p>
      </dgm:t>
    </dgm:pt>
    <dgm:pt modelId="{7F6F6902-31F0-400D-A689-2D03871B2553}" type="sibTrans" cxnId="{44051B6E-D105-4838-AFDE-4FA41ED0BC06}">
      <dgm:prSet/>
      <dgm:spPr/>
      <dgm:t>
        <a:bodyPr/>
        <a:lstStyle/>
        <a:p>
          <a:endParaRPr lang="en-US"/>
        </a:p>
      </dgm:t>
    </dgm:pt>
    <dgm:pt modelId="{EA936BF3-EDF8-4D2C-807E-234F9413115B}" type="pres">
      <dgm:prSet presAssocID="{33287763-15CA-4805-960E-306C3D4E045C}" presName="root" presStyleCnt="0">
        <dgm:presLayoutVars>
          <dgm:dir/>
          <dgm:resizeHandles val="exact"/>
        </dgm:presLayoutVars>
      </dgm:prSet>
      <dgm:spPr/>
    </dgm:pt>
    <dgm:pt modelId="{8A8AD55F-DE5B-4721-A4AD-A806D045DD1D}" type="pres">
      <dgm:prSet presAssocID="{C6D8D73B-B3C2-4CA6-833E-7EA1325EB33F}" presName="compNode" presStyleCnt="0"/>
      <dgm:spPr/>
    </dgm:pt>
    <dgm:pt modelId="{5536A72F-3D08-40BC-BAC1-B27B32D3D75A}" type="pres">
      <dgm:prSet presAssocID="{C6D8D73B-B3C2-4CA6-833E-7EA1325EB33F}" presName="bgRect" presStyleLbl="bgShp" presStyleIdx="0" presStyleCnt="3"/>
      <dgm:spPr/>
    </dgm:pt>
    <dgm:pt modelId="{21E6A8EF-5E15-4432-BE74-4DA6042987AB}" type="pres">
      <dgm:prSet presAssocID="{C6D8D73B-B3C2-4CA6-833E-7EA1325EB3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03B8EAC-B598-4D05-9897-1D73E4D11046}" type="pres">
      <dgm:prSet presAssocID="{C6D8D73B-B3C2-4CA6-833E-7EA1325EB33F}" presName="spaceRect" presStyleCnt="0"/>
      <dgm:spPr/>
    </dgm:pt>
    <dgm:pt modelId="{35B723D9-5001-4FD1-A09A-961E6AF87011}" type="pres">
      <dgm:prSet presAssocID="{C6D8D73B-B3C2-4CA6-833E-7EA1325EB33F}" presName="parTx" presStyleLbl="revTx" presStyleIdx="0" presStyleCnt="3">
        <dgm:presLayoutVars>
          <dgm:chMax val="0"/>
          <dgm:chPref val="0"/>
        </dgm:presLayoutVars>
      </dgm:prSet>
      <dgm:spPr/>
    </dgm:pt>
    <dgm:pt modelId="{A7AA2A61-FDBA-4214-814D-16B24DF97BCB}" type="pres">
      <dgm:prSet presAssocID="{676B7C9C-9B21-468B-9310-22E4D81EEA93}" presName="sibTrans" presStyleCnt="0"/>
      <dgm:spPr/>
    </dgm:pt>
    <dgm:pt modelId="{3F9B0C80-0DBE-4BD2-8B7B-66587038F12F}" type="pres">
      <dgm:prSet presAssocID="{F1CC6E47-4704-4D04-84A3-5208FE4E5FB7}" presName="compNode" presStyleCnt="0"/>
      <dgm:spPr/>
    </dgm:pt>
    <dgm:pt modelId="{2AD10EFA-FC0B-4253-B10D-7F03CD508276}" type="pres">
      <dgm:prSet presAssocID="{F1CC6E47-4704-4D04-84A3-5208FE4E5FB7}" presName="bgRect" presStyleLbl="bgShp" presStyleIdx="1" presStyleCnt="3"/>
      <dgm:spPr/>
    </dgm:pt>
    <dgm:pt modelId="{598ED1A3-F470-463A-9821-9470EB59DD03}" type="pres">
      <dgm:prSet presAssocID="{F1CC6E47-4704-4D04-84A3-5208FE4E5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6399BD0-AA2E-4A80-8685-D73BA2851C6D}" type="pres">
      <dgm:prSet presAssocID="{F1CC6E47-4704-4D04-84A3-5208FE4E5FB7}" presName="spaceRect" presStyleCnt="0"/>
      <dgm:spPr/>
    </dgm:pt>
    <dgm:pt modelId="{16780281-E06B-42BF-8C1D-D80932355799}" type="pres">
      <dgm:prSet presAssocID="{F1CC6E47-4704-4D04-84A3-5208FE4E5FB7}" presName="parTx" presStyleLbl="revTx" presStyleIdx="1" presStyleCnt="3">
        <dgm:presLayoutVars>
          <dgm:chMax val="0"/>
          <dgm:chPref val="0"/>
        </dgm:presLayoutVars>
      </dgm:prSet>
      <dgm:spPr/>
    </dgm:pt>
    <dgm:pt modelId="{EE09FB83-7A15-4AC4-8D70-FA98EC5200B0}" type="pres">
      <dgm:prSet presAssocID="{B442ED65-AE6D-4563-9A50-AC96CD9C54D6}" presName="sibTrans" presStyleCnt="0"/>
      <dgm:spPr/>
    </dgm:pt>
    <dgm:pt modelId="{003ACF60-0B44-4AC1-8027-84B0491AAEDF}" type="pres">
      <dgm:prSet presAssocID="{29F99621-F938-4521-8DD5-262044E94959}" presName="compNode" presStyleCnt="0"/>
      <dgm:spPr/>
    </dgm:pt>
    <dgm:pt modelId="{64A14675-4B00-43BB-81D1-D2AF002F0264}" type="pres">
      <dgm:prSet presAssocID="{29F99621-F938-4521-8DD5-262044E94959}" presName="bgRect" presStyleLbl="bgShp" presStyleIdx="2" presStyleCnt="3"/>
      <dgm:spPr/>
    </dgm:pt>
    <dgm:pt modelId="{E8B3861F-02A7-4D76-AEFF-EC825B373B08}" type="pres">
      <dgm:prSet presAssocID="{29F99621-F938-4521-8DD5-262044E949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12ADF0-4595-4061-B2F5-A4EA9A411F41}" type="pres">
      <dgm:prSet presAssocID="{29F99621-F938-4521-8DD5-262044E94959}" presName="spaceRect" presStyleCnt="0"/>
      <dgm:spPr/>
    </dgm:pt>
    <dgm:pt modelId="{AEA37BEA-07D2-4EF1-A942-E2294C8C5D28}" type="pres">
      <dgm:prSet presAssocID="{29F99621-F938-4521-8DD5-262044E949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4F190F-DEA2-44E9-90A4-9F49763F3CF9}" srcId="{33287763-15CA-4805-960E-306C3D4E045C}" destId="{F1CC6E47-4704-4D04-84A3-5208FE4E5FB7}" srcOrd="1" destOrd="0" parTransId="{4345FC23-39AC-4B7B-9601-C2C92529ED8E}" sibTransId="{B442ED65-AE6D-4563-9A50-AC96CD9C54D6}"/>
    <dgm:cxn modelId="{A1910360-4B74-4919-851B-5F68DC1DEC39}" type="presOf" srcId="{C6D8D73B-B3C2-4CA6-833E-7EA1325EB33F}" destId="{35B723D9-5001-4FD1-A09A-961E6AF87011}" srcOrd="0" destOrd="0" presId="urn:microsoft.com/office/officeart/2018/2/layout/IconVerticalSolidList"/>
    <dgm:cxn modelId="{A215476A-CF73-452B-AE71-775AB7852C4F}" type="presOf" srcId="{33287763-15CA-4805-960E-306C3D4E045C}" destId="{EA936BF3-EDF8-4D2C-807E-234F9413115B}" srcOrd="0" destOrd="0" presId="urn:microsoft.com/office/officeart/2018/2/layout/IconVerticalSolidList"/>
    <dgm:cxn modelId="{44051B6E-D105-4838-AFDE-4FA41ED0BC06}" srcId="{33287763-15CA-4805-960E-306C3D4E045C}" destId="{29F99621-F938-4521-8DD5-262044E94959}" srcOrd="2" destOrd="0" parTransId="{525C4BB9-4077-41B2-9C50-A6CBB7D0B1B4}" sibTransId="{7F6F6902-31F0-400D-A689-2D03871B2553}"/>
    <dgm:cxn modelId="{F555EE7A-6279-4CF6-A54E-5728D83B121F}" type="presOf" srcId="{29F99621-F938-4521-8DD5-262044E94959}" destId="{AEA37BEA-07D2-4EF1-A942-E2294C8C5D28}" srcOrd="0" destOrd="0" presId="urn:microsoft.com/office/officeart/2018/2/layout/IconVerticalSolidList"/>
    <dgm:cxn modelId="{2D7836A5-584D-4FA3-A19C-3C06E6C24152}" type="presOf" srcId="{F1CC6E47-4704-4D04-84A3-5208FE4E5FB7}" destId="{16780281-E06B-42BF-8C1D-D80932355799}" srcOrd="0" destOrd="0" presId="urn:microsoft.com/office/officeart/2018/2/layout/IconVerticalSolidList"/>
    <dgm:cxn modelId="{093702C5-CBF2-473F-A6EE-95314EF402B3}" srcId="{33287763-15CA-4805-960E-306C3D4E045C}" destId="{C6D8D73B-B3C2-4CA6-833E-7EA1325EB33F}" srcOrd="0" destOrd="0" parTransId="{F2D35697-146A-4F86-A575-3E51D7C82459}" sibTransId="{676B7C9C-9B21-468B-9310-22E4D81EEA93}"/>
    <dgm:cxn modelId="{526442B1-7CF0-4C5A-ABFC-DE9F83E84859}" type="presParOf" srcId="{EA936BF3-EDF8-4D2C-807E-234F9413115B}" destId="{8A8AD55F-DE5B-4721-A4AD-A806D045DD1D}" srcOrd="0" destOrd="0" presId="urn:microsoft.com/office/officeart/2018/2/layout/IconVerticalSolidList"/>
    <dgm:cxn modelId="{C1819DF0-0148-40C4-8992-41F545A43EBA}" type="presParOf" srcId="{8A8AD55F-DE5B-4721-A4AD-A806D045DD1D}" destId="{5536A72F-3D08-40BC-BAC1-B27B32D3D75A}" srcOrd="0" destOrd="0" presId="urn:microsoft.com/office/officeart/2018/2/layout/IconVerticalSolidList"/>
    <dgm:cxn modelId="{937A85BD-450E-4DEE-991A-E367638718A0}" type="presParOf" srcId="{8A8AD55F-DE5B-4721-A4AD-A806D045DD1D}" destId="{21E6A8EF-5E15-4432-BE74-4DA6042987AB}" srcOrd="1" destOrd="0" presId="urn:microsoft.com/office/officeart/2018/2/layout/IconVerticalSolidList"/>
    <dgm:cxn modelId="{B78E4532-4B13-4723-9167-50677DCF1A41}" type="presParOf" srcId="{8A8AD55F-DE5B-4721-A4AD-A806D045DD1D}" destId="{203B8EAC-B598-4D05-9897-1D73E4D11046}" srcOrd="2" destOrd="0" presId="urn:microsoft.com/office/officeart/2018/2/layout/IconVerticalSolidList"/>
    <dgm:cxn modelId="{F911C228-2D01-4809-AB04-42EA0E9BAA70}" type="presParOf" srcId="{8A8AD55F-DE5B-4721-A4AD-A806D045DD1D}" destId="{35B723D9-5001-4FD1-A09A-961E6AF87011}" srcOrd="3" destOrd="0" presId="urn:microsoft.com/office/officeart/2018/2/layout/IconVerticalSolidList"/>
    <dgm:cxn modelId="{C34B5095-C5AA-475C-BC73-8078EFE74F55}" type="presParOf" srcId="{EA936BF3-EDF8-4D2C-807E-234F9413115B}" destId="{A7AA2A61-FDBA-4214-814D-16B24DF97BCB}" srcOrd="1" destOrd="0" presId="urn:microsoft.com/office/officeart/2018/2/layout/IconVerticalSolidList"/>
    <dgm:cxn modelId="{99B045F5-0F8B-456A-AAAA-0FC1AB3B0CA2}" type="presParOf" srcId="{EA936BF3-EDF8-4D2C-807E-234F9413115B}" destId="{3F9B0C80-0DBE-4BD2-8B7B-66587038F12F}" srcOrd="2" destOrd="0" presId="urn:microsoft.com/office/officeart/2018/2/layout/IconVerticalSolidList"/>
    <dgm:cxn modelId="{77C93475-12D3-48BB-A6AA-73B33B8FE011}" type="presParOf" srcId="{3F9B0C80-0DBE-4BD2-8B7B-66587038F12F}" destId="{2AD10EFA-FC0B-4253-B10D-7F03CD508276}" srcOrd="0" destOrd="0" presId="urn:microsoft.com/office/officeart/2018/2/layout/IconVerticalSolidList"/>
    <dgm:cxn modelId="{5153D45E-74FD-4D8E-97A4-3268EA93ACA0}" type="presParOf" srcId="{3F9B0C80-0DBE-4BD2-8B7B-66587038F12F}" destId="{598ED1A3-F470-463A-9821-9470EB59DD03}" srcOrd="1" destOrd="0" presId="urn:microsoft.com/office/officeart/2018/2/layout/IconVerticalSolidList"/>
    <dgm:cxn modelId="{C45B2F24-D3D9-4324-95FB-4BA632FD9516}" type="presParOf" srcId="{3F9B0C80-0DBE-4BD2-8B7B-66587038F12F}" destId="{66399BD0-AA2E-4A80-8685-D73BA2851C6D}" srcOrd="2" destOrd="0" presId="urn:microsoft.com/office/officeart/2018/2/layout/IconVerticalSolidList"/>
    <dgm:cxn modelId="{36A633C7-ED1E-47DF-BAA6-6DAA2A0E5229}" type="presParOf" srcId="{3F9B0C80-0DBE-4BD2-8B7B-66587038F12F}" destId="{16780281-E06B-42BF-8C1D-D80932355799}" srcOrd="3" destOrd="0" presId="urn:microsoft.com/office/officeart/2018/2/layout/IconVerticalSolidList"/>
    <dgm:cxn modelId="{E77C0418-232A-4D3D-BDEB-69CE30D1D66C}" type="presParOf" srcId="{EA936BF3-EDF8-4D2C-807E-234F9413115B}" destId="{EE09FB83-7A15-4AC4-8D70-FA98EC5200B0}" srcOrd="3" destOrd="0" presId="urn:microsoft.com/office/officeart/2018/2/layout/IconVerticalSolidList"/>
    <dgm:cxn modelId="{2F1DBC2F-1156-4462-BDC7-2ED139947DE9}" type="presParOf" srcId="{EA936BF3-EDF8-4D2C-807E-234F9413115B}" destId="{003ACF60-0B44-4AC1-8027-84B0491AAEDF}" srcOrd="4" destOrd="0" presId="urn:microsoft.com/office/officeart/2018/2/layout/IconVerticalSolidList"/>
    <dgm:cxn modelId="{FD2A12F7-D600-4E2B-95FD-C7278A4FCBE4}" type="presParOf" srcId="{003ACF60-0B44-4AC1-8027-84B0491AAEDF}" destId="{64A14675-4B00-43BB-81D1-D2AF002F0264}" srcOrd="0" destOrd="0" presId="urn:microsoft.com/office/officeart/2018/2/layout/IconVerticalSolidList"/>
    <dgm:cxn modelId="{E1DBF6F7-B057-4C8F-810D-076939D58827}" type="presParOf" srcId="{003ACF60-0B44-4AC1-8027-84B0491AAEDF}" destId="{E8B3861F-02A7-4D76-AEFF-EC825B373B08}" srcOrd="1" destOrd="0" presId="urn:microsoft.com/office/officeart/2018/2/layout/IconVerticalSolidList"/>
    <dgm:cxn modelId="{D071C906-68B9-43EC-AE85-4317657993D3}" type="presParOf" srcId="{003ACF60-0B44-4AC1-8027-84B0491AAEDF}" destId="{9712ADF0-4595-4061-B2F5-A4EA9A411F41}" srcOrd="2" destOrd="0" presId="urn:microsoft.com/office/officeart/2018/2/layout/IconVerticalSolidList"/>
    <dgm:cxn modelId="{6F7A7F60-F62E-449F-93CD-E8896D666A88}" type="presParOf" srcId="{003ACF60-0B44-4AC1-8027-84B0491AAEDF}" destId="{AEA37BEA-07D2-4EF1-A942-E2294C8C5D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EFC5B-4F1E-41C7-ABA7-923ADADFF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CA77E5-2500-4F46-BBFD-B038959D1A5D}">
      <dgm:prSet/>
      <dgm:spPr/>
      <dgm:t>
        <a:bodyPr/>
        <a:lstStyle/>
        <a:p>
          <a:r>
            <a:rPr lang="en-US"/>
            <a:t>Optimize the number of PBAs </a:t>
          </a:r>
        </a:p>
      </dgm:t>
    </dgm:pt>
    <dgm:pt modelId="{F2A8CBF6-2863-40A5-92A6-EBA90C201788}" type="parTrans" cxnId="{40057FE2-6A99-4CA2-920F-744988233BDF}">
      <dgm:prSet/>
      <dgm:spPr/>
      <dgm:t>
        <a:bodyPr/>
        <a:lstStyle/>
        <a:p>
          <a:endParaRPr lang="en-US"/>
        </a:p>
      </dgm:t>
    </dgm:pt>
    <dgm:pt modelId="{8575FADD-C911-4339-8F45-A9230F28F786}" type="sibTrans" cxnId="{40057FE2-6A99-4CA2-920F-744988233BDF}">
      <dgm:prSet/>
      <dgm:spPr/>
      <dgm:t>
        <a:bodyPr/>
        <a:lstStyle/>
        <a:p>
          <a:endParaRPr lang="en-US"/>
        </a:p>
      </dgm:t>
    </dgm:pt>
    <dgm:pt modelId="{10912C86-94F9-4B17-B597-9C2B9A696B6E}">
      <dgm:prSet/>
      <dgm:spPr/>
      <dgm:t>
        <a:bodyPr/>
        <a:lstStyle/>
        <a:p>
          <a:r>
            <a:rPr lang="en-US"/>
            <a:t>Enhance business profits</a:t>
          </a:r>
        </a:p>
      </dgm:t>
    </dgm:pt>
    <dgm:pt modelId="{0A29D8B0-4FBC-4A09-8E49-938DE02F2CB8}" type="parTrans" cxnId="{44D77E64-ED72-4225-A3E2-838DD76CD943}">
      <dgm:prSet/>
      <dgm:spPr/>
      <dgm:t>
        <a:bodyPr/>
        <a:lstStyle/>
        <a:p>
          <a:endParaRPr lang="en-US"/>
        </a:p>
      </dgm:t>
    </dgm:pt>
    <dgm:pt modelId="{9BB2E839-7688-423A-A40B-BE5ABB3D444D}" type="sibTrans" cxnId="{44D77E64-ED72-4225-A3E2-838DD76CD943}">
      <dgm:prSet/>
      <dgm:spPr/>
      <dgm:t>
        <a:bodyPr/>
        <a:lstStyle/>
        <a:p>
          <a:endParaRPr lang="en-US"/>
        </a:p>
      </dgm:t>
    </dgm:pt>
    <dgm:pt modelId="{32F85D5F-3021-444C-9241-45AC2C178DFB}" type="pres">
      <dgm:prSet presAssocID="{768EFC5B-4F1E-41C7-ABA7-923ADADFFC07}" presName="root" presStyleCnt="0">
        <dgm:presLayoutVars>
          <dgm:dir/>
          <dgm:resizeHandles val="exact"/>
        </dgm:presLayoutVars>
      </dgm:prSet>
      <dgm:spPr/>
    </dgm:pt>
    <dgm:pt modelId="{D3BEABB8-300C-4E2A-9E54-9BC3D2EE9013}" type="pres">
      <dgm:prSet presAssocID="{78CA77E5-2500-4F46-BBFD-B038959D1A5D}" presName="compNode" presStyleCnt="0"/>
      <dgm:spPr/>
    </dgm:pt>
    <dgm:pt modelId="{206EC301-05A1-4A36-8DFC-538B21C2FE83}" type="pres">
      <dgm:prSet presAssocID="{78CA77E5-2500-4F46-BBFD-B038959D1A5D}" presName="bgRect" presStyleLbl="bgShp" presStyleIdx="0" presStyleCnt="2"/>
      <dgm:spPr/>
    </dgm:pt>
    <dgm:pt modelId="{45423416-C43D-4E6D-B5FC-2ACE78E69969}" type="pres">
      <dgm:prSet presAssocID="{78CA77E5-2500-4F46-BBFD-B038959D1A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5A32429-8537-495A-898D-37DE70C52038}" type="pres">
      <dgm:prSet presAssocID="{78CA77E5-2500-4F46-BBFD-B038959D1A5D}" presName="spaceRect" presStyleCnt="0"/>
      <dgm:spPr/>
    </dgm:pt>
    <dgm:pt modelId="{F42EABC1-967F-4C3F-A9EB-9152BB7CD7DA}" type="pres">
      <dgm:prSet presAssocID="{78CA77E5-2500-4F46-BBFD-B038959D1A5D}" presName="parTx" presStyleLbl="revTx" presStyleIdx="0" presStyleCnt="2">
        <dgm:presLayoutVars>
          <dgm:chMax val="0"/>
          <dgm:chPref val="0"/>
        </dgm:presLayoutVars>
      </dgm:prSet>
      <dgm:spPr/>
    </dgm:pt>
    <dgm:pt modelId="{681C74E1-717D-4DCF-84CE-F2DC43E89F30}" type="pres">
      <dgm:prSet presAssocID="{8575FADD-C911-4339-8F45-A9230F28F786}" presName="sibTrans" presStyleCnt="0"/>
      <dgm:spPr/>
    </dgm:pt>
    <dgm:pt modelId="{C5CB0A8A-469F-4BA1-98B3-88A6F929B7C9}" type="pres">
      <dgm:prSet presAssocID="{10912C86-94F9-4B17-B597-9C2B9A696B6E}" presName="compNode" presStyleCnt="0"/>
      <dgm:spPr/>
    </dgm:pt>
    <dgm:pt modelId="{958579B3-4792-41E8-B9C9-52EC3DF85A68}" type="pres">
      <dgm:prSet presAssocID="{10912C86-94F9-4B17-B597-9C2B9A696B6E}" presName="bgRect" presStyleLbl="bgShp" presStyleIdx="1" presStyleCnt="2"/>
      <dgm:spPr/>
    </dgm:pt>
    <dgm:pt modelId="{54F10E7E-AF64-4DF3-A60B-35CA70471FA5}" type="pres">
      <dgm:prSet presAssocID="{10912C86-94F9-4B17-B597-9C2B9A696B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F5C5463-24B4-41A2-A3DE-DE64FFC3000C}" type="pres">
      <dgm:prSet presAssocID="{10912C86-94F9-4B17-B597-9C2B9A696B6E}" presName="spaceRect" presStyleCnt="0"/>
      <dgm:spPr/>
    </dgm:pt>
    <dgm:pt modelId="{6953900E-F484-41AB-A761-CF85AB8DC3D3}" type="pres">
      <dgm:prSet presAssocID="{10912C86-94F9-4B17-B597-9C2B9A696B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D77E64-ED72-4225-A3E2-838DD76CD943}" srcId="{768EFC5B-4F1E-41C7-ABA7-923ADADFFC07}" destId="{10912C86-94F9-4B17-B597-9C2B9A696B6E}" srcOrd="1" destOrd="0" parTransId="{0A29D8B0-4FBC-4A09-8E49-938DE02F2CB8}" sibTransId="{9BB2E839-7688-423A-A40B-BE5ABB3D444D}"/>
    <dgm:cxn modelId="{E1768A8C-B245-4771-A25D-26DAD320305F}" type="presOf" srcId="{768EFC5B-4F1E-41C7-ABA7-923ADADFFC07}" destId="{32F85D5F-3021-444C-9241-45AC2C178DFB}" srcOrd="0" destOrd="0" presId="urn:microsoft.com/office/officeart/2018/2/layout/IconVerticalSolidList"/>
    <dgm:cxn modelId="{D48BFD99-97CF-4F98-8958-CBE2AE557312}" type="presOf" srcId="{78CA77E5-2500-4F46-BBFD-B038959D1A5D}" destId="{F42EABC1-967F-4C3F-A9EB-9152BB7CD7DA}" srcOrd="0" destOrd="0" presId="urn:microsoft.com/office/officeart/2018/2/layout/IconVerticalSolidList"/>
    <dgm:cxn modelId="{40057FE2-6A99-4CA2-920F-744988233BDF}" srcId="{768EFC5B-4F1E-41C7-ABA7-923ADADFFC07}" destId="{78CA77E5-2500-4F46-BBFD-B038959D1A5D}" srcOrd="0" destOrd="0" parTransId="{F2A8CBF6-2863-40A5-92A6-EBA90C201788}" sibTransId="{8575FADD-C911-4339-8F45-A9230F28F786}"/>
    <dgm:cxn modelId="{B73A8BE3-FBDC-4F99-9EE8-80080ABBF612}" type="presOf" srcId="{10912C86-94F9-4B17-B597-9C2B9A696B6E}" destId="{6953900E-F484-41AB-A761-CF85AB8DC3D3}" srcOrd="0" destOrd="0" presId="urn:microsoft.com/office/officeart/2018/2/layout/IconVerticalSolidList"/>
    <dgm:cxn modelId="{FB4A1FED-63F9-46DB-BFD5-FD4EE559CFE5}" type="presParOf" srcId="{32F85D5F-3021-444C-9241-45AC2C178DFB}" destId="{D3BEABB8-300C-4E2A-9E54-9BC3D2EE9013}" srcOrd="0" destOrd="0" presId="urn:microsoft.com/office/officeart/2018/2/layout/IconVerticalSolidList"/>
    <dgm:cxn modelId="{8DB9BBD9-5E32-4E3C-B8BE-76725447770A}" type="presParOf" srcId="{D3BEABB8-300C-4E2A-9E54-9BC3D2EE9013}" destId="{206EC301-05A1-4A36-8DFC-538B21C2FE83}" srcOrd="0" destOrd="0" presId="urn:microsoft.com/office/officeart/2018/2/layout/IconVerticalSolidList"/>
    <dgm:cxn modelId="{6987F0AE-3C51-4846-8ABD-F32D80D6BEA0}" type="presParOf" srcId="{D3BEABB8-300C-4E2A-9E54-9BC3D2EE9013}" destId="{45423416-C43D-4E6D-B5FC-2ACE78E69969}" srcOrd="1" destOrd="0" presId="urn:microsoft.com/office/officeart/2018/2/layout/IconVerticalSolidList"/>
    <dgm:cxn modelId="{13636301-88B3-46E3-B1A9-BC9A9C854A2B}" type="presParOf" srcId="{D3BEABB8-300C-4E2A-9E54-9BC3D2EE9013}" destId="{35A32429-8537-495A-898D-37DE70C52038}" srcOrd="2" destOrd="0" presId="urn:microsoft.com/office/officeart/2018/2/layout/IconVerticalSolidList"/>
    <dgm:cxn modelId="{E383B416-8D01-4588-BC7F-117930A52496}" type="presParOf" srcId="{D3BEABB8-300C-4E2A-9E54-9BC3D2EE9013}" destId="{F42EABC1-967F-4C3F-A9EB-9152BB7CD7DA}" srcOrd="3" destOrd="0" presId="urn:microsoft.com/office/officeart/2018/2/layout/IconVerticalSolidList"/>
    <dgm:cxn modelId="{12913D5E-DF93-4C2E-ACA3-3F99F611079F}" type="presParOf" srcId="{32F85D5F-3021-444C-9241-45AC2C178DFB}" destId="{681C74E1-717D-4DCF-84CE-F2DC43E89F30}" srcOrd="1" destOrd="0" presId="urn:microsoft.com/office/officeart/2018/2/layout/IconVerticalSolidList"/>
    <dgm:cxn modelId="{D204984A-D9E3-4825-BF1A-C5E14B5543C7}" type="presParOf" srcId="{32F85D5F-3021-444C-9241-45AC2C178DFB}" destId="{C5CB0A8A-469F-4BA1-98B3-88A6F929B7C9}" srcOrd="2" destOrd="0" presId="urn:microsoft.com/office/officeart/2018/2/layout/IconVerticalSolidList"/>
    <dgm:cxn modelId="{6A8B7025-072F-4937-8050-692B9F1F0D64}" type="presParOf" srcId="{C5CB0A8A-469F-4BA1-98B3-88A6F929B7C9}" destId="{958579B3-4792-41E8-B9C9-52EC3DF85A68}" srcOrd="0" destOrd="0" presId="urn:microsoft.com/office/officeart/2018/2/layout/IconVerticalSolidList"/>
    <dgm:cxn modelId="{CECF4964-9ADE-4271-B260-E40A76CDCAB4}" type="presParOf" srcId="{C5CB0A8A-469F-4BA1-98B3-88A6F929B7C9}" destId="{54F10E7E-AF64-4DF3-A60B-35CA70471FA5}" srcOrd="1" destOrd="0" presId="urn:microsoft.com/office/officeart/2018/2/layout/IconVerticalSolidList"/>
    <dgm:cxn modelId="{2B283073-844F-45C3-9EF9-CCFC9E1147FF}" type="presParOf" srcId="{C5CB0A8A-469F-4BA1-98B3-88A6F929B7C9}" destId="{1F5C5463-24B4-41A2-A3DE-DE64FFC3000C}" srcOrd="2" destOrd="0" presId="urn:microsoft.com/office/officeart/2018/2/layout/IconVerticalSolidList"/>
    <dgm:cxn modelId="{D48FE55F-8778-4283-ADAE-5965823A92E3}" type="presParOf" srcId="{C5CB0A8A-469F-4BA1-98B3-88A6F929B7C9}" destId="{6953900E-F484-41AB-A761-CF85AB8DC3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43FBEA-DA82-4E28-AE15-5085C6D79F0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9755DB-C72F-4E5C-A2C4-7198C5681EFB}">
      <dgm:prSet custT="1"/>
      <dgm:spPr/>
      <dgm:t>
        <a:bodyPr/>
        <a:lstStyle/>
        <a:p>
          <a:r>
            <a:rPr lang="en-US" sz="1800" dirty="0"/>
            <a:t>There are 35 branches of BCB located in Edmonton Area </a:t>
          </a:r>
        </a:p>
      </dgm:t>
    </dgm:pt>
    <dgm:pt modelId="{542814F3-FA5A-438F-B337-0E0DAD02A23B}" type="parTrans" cxnId="{8CBD01C8-1C96-4EA5-A182-BD99F261CE90}">
      <dgm:prSet/>
      <dgm:spPr/>
      <dgm:t>
        <a:bodyPr/>
        <a:lstStyle/>
        <a:p>
          <a:endParaRPr lang="en-US"/>
        </a:p>
      </dgm:t>
    </dgm:pt>
    <dgm:pt modelId="{FDB9B0B4-B683-454C-8D9A-96B1768F4977}" type="sibTrans" cxnId="{8CBD01C8-1C96-4EA5-A182-BD99F261CE90}">
      <dgm:prSet/>
      <dgm:spPr/>
      <dgm:t>
        <a:bodyPr/>
        <a:lstStyle/>
        <a:p>
          <a:endParaRPr lang="en-US"/>
        </a:p>
      </dgm:t>
    </dgm:pt>
    <dgm:pt modelId="{B333E2AC-E26A-4574-91FD-38AFE59A9CAF}">
      <dgm:prSet/>
      <dgm:spPr/>
      <dgm:t>
        <a:bodyPr/>
        <a:lstStyle/>
        <a:p>
          <a:r>
            <a:rPr lang="en-US"/>
            <a:t>There is a need to assign PBAs to these 35 branches to serve individual clients</a:t>
          </a:r>
        </a:p>
      </dgm:t>
    </dgm:pt>
    <dgm:pt modelId="{7307A971-9FB3-427C-B8D8-5FDDAA5EF3E9}" type="parTrans" cxnId="{991A8C3F-B2E0-4629-865D-E18BF5D9EDAF}">
      <dgm:prSet/>
      <dgm:spPr/>
      <dgm:t>
        <a:bodyPr/>
        <a:lstStyle/>
        <a:p>
          <a:endParaRPr lang="en-US"/>
        </a:p>
      </dgm:t>
    </dgm:pt>
    <dgm:pt modelId="{A4A04274-7BA3-491D-BFCD-6A16B287E8F3}" type="sibTrans" cxnId="{991A8C3F-B2E0-4629-865D-E18BF5D9EDAF}">
      <dgm:prSet/>
      <dgm:spPr/>
      <dgm:t>
        <a:bodyPr/>
        <a:lstStyle/>
        <a:p>
          <a:endParaRPr lang="en-US"/>
        </a:p>
      </dgm:t>
    </dgm:pt>
    <dgm:pt modelId="{95DA1F9F-7D2D-4830-9279-972AF9B4610F}">
      <dgm:prSet/>
      <dgm:spPr/>
      <dgm:t>
        <a:bodyPr/>
        <a:lstStyle/>
        <a:p>
          <a:r>
            <a:rPr lang="en-US"/>
            <a:t>The volume of business per branch is different.</a:t>
          </a:r>
        </a:p>
      </dgm:t>
    </dgm:pt>
    <dgm:pt modelId="{C517D8D3-4612-44B1-9AA2-B3232337FB09}" type="parTrans" cxnId="{86A656FC-8354-4195-AE70-9C0E99A39923}">
      <dgm:prSet/>
      <dgm:spPr/>
      <dgm:t>
        <a:bodyPr/>
        <a:lstStyle/>
        <a:p>
          <a:endParaRPr lang="en-US"/>
        </a:p>
      </dgm:t>
    </dgm:pt>
    <dgm:pt modelId="{B9F9FF63-C350-4398-8FFB-9D7A58E3401D}" type="sibTrans" cxnId="{86A656FC-8354-4195-AE70-9C0E99A39923}">
      <dgm:prSet/>
      <dgm:spPr/>
      <dgm:t>
        <a:bodyPr/>
        <a:lstStyle/>
        <a:p>
          <a:endParaRPr lang="en-US"/>
        </a:p>
      </dgm:t>
    </dgm:pt>
    <dgm:pt modelId="{7D4023EF-BE71-4570-9343-BBD4C3D5208C}">
      <dgm:prSet/>
      <dgm:spPr/>
      <dgm:t>
        <a:bodyPr/>
        <a:lstStyle/>
        <a:p>
          <a:r>
            <a:rPr lang="en-US"/>
            <a:t>Each advisor has a “Home Branch” and various “ Satellite Branches”</a:t>
          </a:r>
        </a:p>
      </dgm:t>
    </dgm:pt>
    <dgm:pt modelId="{8DD6DC15-3AED-4EE5-9AA5-E76B11AB21F0}" type="parTrans" cxnId="{7EB33711-448B-4501-858D-0E4511BBB8A1}">
      <dgm:prSet/>
      <dgm:spPr/>
      <dgm:t>
        <a:bodyPr/>
        <a:lstStyle/>
        <a:p>
          <a:endParaRPr lang="en-US"/>
        </a:p>
      </dgm:t>
    </dgm:pt>
    <dgm:pt modelId="{76E54217-37AE-47D5-9847-E8431924A330}" type="sibTrans" cxnId="{7EB33711-448B-4501-858D-0E4511BBB8A1}">
      <dgm:prSet/>
      <dgm:spPr/>
      <dgm:t>
        <a:bodyPr/>
        <a:lstStyle/>
        <a:p>
          <a:endParaRPr lang="en-US"/>
        </a:p>
      </dgm:t>
    </dgm:pt>
    <dgm:pt modelId="{B8E8308A-E46C-404C-B4FE-25D2A4DDDAB8}">
      <dgm:prSet/>
      <dgm:spPr/>
      <dgm:t>
        <a:bodyPr/>
        <a:lstStyle/>
        <a:p>
          <a:r>
            <a:rPr lang="en-US"/>
            <a:t>We need to come up with a minimum number of PBAs to cater the business needs. </a:t>
          </a:r>
        </a:p>
      </dgm:t>
    </dgm:pt>
    <dgm:pt modelId="{89B1E112-C15C-48C2-A106-CE2553822E09}" type="parTrans" cxnId="{BC3593AF-9470-45BC-8D37-967A94A7C1FA}">
      <dgm:prSet/>
      <dgm:spPr/>
      <dgm:t>
        <a:bodyPr/>
        <a:lstStyle/>
        <a:p>
          <a:endParaRPr lang="en-US"/>
        </a:p>
      </dgm:t>
    </dgm:pt>
    <dgm:pt modelId="{45C276AF-A6D3-41C5-BDCC-085C02CC5F42}" type="sibTrans" cxnId="{BC3593AF-9470-45BC-8D37-967A94A7C1FA}">
      <dgm:prSet/>
      <dgm:spPr/>
      <dgm:t>
        <a:bodyPr/>
        <a:lstStyle/>
        <a:p>
          <a:endParaRPr lang="en-US"/>
        </a:p>
      </dgm:t>
    </dgm:pt>
    <dgm:pt modelId="{7897682B-DFA6-4238-9207-E068ADF75334}" type="pres">
      <dgm:prSet presAssocID="{6443FBEA-DA82-4E28-AE15-5085C6D79F02}" presName="outerComposite" presStyleCnt="0">
        <dgm:presLayoutVars>
          <dgm:chMax val="5"/>
          <dgm:dir/>
          <dgm:resizeHandles val="exact"/>
        </dgm:presLayoutVars>
      </dgm:prSet>
      <dgm:spPr/>
    </dgm:pt>
    <dgm:pt modelId="{4CFA8ADD-6E82-41AC-B026-2C1AC3B896CB}" type="pres">
      <dgm:prSet presAssocID="{6443FBEA-DA82-4E28-AE15-5085C6D79F02}" presName="dummyMaxCanvas" presStyleCnt="0">
        <dgm:presLayoutVars/>
      </dgm:prSet>
      <dgm:spPr/>
    </dgm:pt>
    <dgm:pt modelId="{92BF6CE7-0AFE-45AE-B318-8E7E332DDB9E}" type="pres">
      <dgm:prSet presAssocID="{6443FBEA-DA82-4E28-AE15-5085C6D79F02}" presName="FiveNodes_1" presStyleLbl="node1" presStyleIdx="0" presStyleCnt="5">
        <dgm:presLayoutVars>
          <dgm:bulletEnabled val="1"/>
        </dgm:presLayoutVars>
      </dgm:prSet>
      <dgm:spPr/>
    </dgm:pt>
    <dgm:pt modelId="{3946748F-B0A2-464F-8832-2A5904330E6A}" type="pres">
      <dgm:prSet presAssocID="{6443FBEA-DA82-4E28-AE15-5085C6D79F02}" presName="FiveNodes_2" presStyleLbl="node1" presStyleIdx="1" presStyleCnt="5">
        <dgm:presLayoutVars>
          <dgm:bulletEnabled val="1"/>
        </dgm:presLayoutVars>
      </dgm:prSet>
      <dgm:spPr/>
    </dgm:pt>
    <dgm:pt modelId="{727467CA-0216-49F5-8B31-8C7281A09A27}" type="pres">
      <dgm:prSet presAssocID="{6443FBEA-DA82-4E28-AE15-5085C6D79F02}" presName="FiveNodes_3" presStyleLbl="node1" presStyleIdx="2" presStyleCnt="5">
        <dgm:presLayoutVars>
          <dgm:bulletEnabled val="1"/>
        </dgm:presLayoutVars>
      </dgm:prSet>
      <dgm:spPr/>
    </dgm:pt>
    <dgm:pt modelId="{B2A5059A-9B39-418D-A3CE-262CF29DEE74}" type="pres">
      <dgm:prSet presAssocID="{6443FBEA-DA82-4E28-AE15-5085C6D79F02}" presName="FiveNodes_4" presStyleLbl="node1" presStyleIdx="3" presStyleCnt="5">
        <dgm:presLayoutVars>
          <dgm:bulletEnabled val="1"/>
        </dgm:presLayoutVars>
      </dgm:prSet>
      <dgm:spPr/>
    </dgm:pt>
    <dgm:pt modelId="{AC48A228-3E48-47B0-8083-BCD56588E5C0}" type="pres">
      <dgm:prSet presAssocID="{6443FBEA-DA82-4E28-AE15-5085C6D79F02}" presName="FiveNodes_5" presStyleLbl="node1" presStyleIdx="4" presStyleCnt="5">
        <dgm:presLayoutVars>
          <dgm:bulletEnabled val="1"/>
        </dgm:presLayoutVars>
      </dgm:prSet>
      <dgm:spPr/>
    </dgm:pt>
    <dgm:pt modelId="{AA2C7CF0-7600-4F91-AEB1-A57C1CEC872B}" type="pres">
      <dgm:prSet presAssocID="{6443FBEA-DA82-4E28-AE15-5085C6D79F02}" presName="FiveConn_1-2" presStyleLbl="fgAccFollowNode1" presStyleIdx="0" presStyleCnt="4">
        <dgm:presLayoutVars>
          <dgm:bulletEnabled val="1"/>
        </dgm:presLayoutVars>
      </dgm:prSet>
      <dgm:spPr/>
    </dgm:pt>
    <dgm:pt modelId="{6568B248-80BC-43A4-A21D-B510A4D022DF}" type="pres">
      <dgm:prSet presAssocID="{6443FBEA-DA82-4E28-AE15-5085C6D79F02}" presName="FiveConn_2-3" presStyleLbl="fgAccFollowNode1" presStyleIdx="1" presStyleCnt="4">
        <dgm:presLayoutVars>
          <dgm:bulletEnabled val="1"/>
        </dgm:presLayoutVars>
      </dgm:prSet>
      <dgm:spPr/>
    </dgm:pt>
    <dgm:pt modelId="{681F0C98-E522-4CDA-9549-6FEB569A6431}" type="pres">
      <dgm:prSet presAssocID="{6443FBEA-DA82-4E28-AE15-5085C6D79F02}" presName="FiveConn_3-4" presStyleLbl="fgAccFollowNode1" presStyleIdx="2" presStyleCnt="4">
        <dgm:presLayoutVars>
          <dgm:bulletEnabled val="1"/>
        </dgm:presLayoutVars>
      </dgm:prSet>
      <dgm:spPr/>
    </dgm:pt>
    <dgm:pt modelId="{7336392D-85DC-43D8-9ED8-6F45732E4FC3}" type="pres">
      <dgm:prSet presAssocID="{6443FBEA-DA82-4E28-AE15-5085C6D79F02}" presName="FiveConn_4-5" presStyleLbl="fgAccFollowNode1" presStyleIdx="3" presStyleCnt="4">
        <dgm:presLayoutVars>
          <dgm:bulletEnabled val="1"/>
        </dgm:presLayoutVars>
      </dgm:prSet>
      <dgm:spPr/>
    </dgm:pt>
    <dgm:pt modelId="{A561094A-5011-45AA-9EA0-D7D7FD626C7A}" type="pres">
      <dgm:prSet presAssocID="{6443FBEA-DA82-4E28-AE15-5085C6D79F02}" presName="FiveNodes_1_text" presStyleLbl="node1" presStyleIdx="4" presStyleCnt="5">
        <dgm:presLayoutVars>
          <dgm:bulletEnabled val="1"/>
        </dgm:presLayoutVars>
      </dgm:prSet>
      <dgm:spPr/>
    </dgm:pt>
    <dgm:pt modelId="{D2BB9C66-E89A-4C02-8B7A-B17F381C7951}" type="pres">
      <dgm:prSet presAssocID="{6443FBEA-DA82-4E28-AE15-5085C6D79F02}" presName="FiveNodes_2_text" presStyleLbl="node1" presStyleIdx="4" presStyleCnt="5">
        <dgm:presLayoutVars>
          <dgm:bulletEnabled val="1"/>
        </dgm:presLayoutVars>
      </dgm:prSet>
      <dgm:spPr/>
    </dgm:pt>
    <dgm:pt modelId="{E82AC474-E8C2-4C6E-8450-669565590026}" type="pres">
      <dgm:prSet presAssocID="{6443FBEA-DA82-4E28-AE15-5085C6D79F02}" presName="FiveNodes_3_text" presStyleLbl="node1" presStyleIdx="4" presStyleCnt="5">
        <dgm:presLayoutVars>
          <dgm:bulletEnabled val="1"/>
        </dgm:presLayoutVars>
      </dgm:prSet>
      <dgm:spPr/>
    </dgm:pt>
    <dgm:pt modelId="{FCB11FAE-DEBC-47E2-AA26-ED237657B857}" type="pres">
      <dgm:prSet presAssocID="{6443FBEA-DA82-4E28-AE15-5085C6D79F02}" presName="FiveNodes_4_text" presStyleLbl="node1" presStyleIdx="4" presStyleCnt="5">
        <dgm:presLayoutVars>
          <dgm:bulletEnabled val="1"/>
        </dgm:presLayoutVars>
      </dgm:prSet>
      <dgm:spPr/>
    </dgm:pt>
    <dgm:pt modelId="{8A16ABEF-CCF0-4A7C-82BF-BC5E116056E8}" type="pres">
      <dgm:prSet presAssocID="{6443FBEA-DA82-4E28-AE15-5085C6D79F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C2A240E-48A0-48E1-9C3F-E0DCE5B49004}" type="presOf" srcId="{B333E2AC-E26A-4574-91FD-38AFE59A9CAF}" destId="{D2BB9C66-E89A-4C02-8B7A-B17F381C7951}" srcOrd="1" destOrd="0" presId="urn:microsoft.com/office/officeart/2005/8/layout/vProcess5"/>
    <dgm:cxn modelId="{7EB33711-448B-4501-858D-0E4511BBB8A1}" srcId="{6443FBEA-DA82-4E28-AE15-5085C6D79F02}" destId="{7D4023EF-BE71-4570-9343-BBD4C3D5208C}" srcOrd="3" destOrd="0" parTransId="{8DD6DC15-3AED-4EE5-9AA5-E76B11AB21F0}" sibTransId="{76E54217-37AE-47D5-9847-E8431924A330}"/>
    <dgm:cxn modelId="{215B7E13-330B-4842-9E3E-DE78740E131E}" type="presOf" srcId="{B8E8308A-E46C-404C-B4FE-25D2A4DDDAB8}" destId="{8A16ABEF-CCF0-4A7C-82BF-BC5E116056E8}" srcOrd="1" destOrd="0" presId="urn:microsoft.com/office/officeart/2005/8/layout/vProcess5"/>
    <dgm:cxn modelId="{2DA7582F-E70D-4474-8A44-31D130CAEA74}" type="presOf" srcId="{76E54217-37AE-47D5-9847-E8431924A330}" destId="{7336392D-85DC-43D8-9ED8-6F45732E4FC3}" srcOrd="0" destOrd="0" presId="urn:microsoft.com/office/officeart/2005/8/layout/vProcess5"/>
    <dgm:cxn modelId="{FA532535-27C2-47D3-97C2-20A05BC20A97}" type="presOf" srcId="{FDB9B0B4-B683-454C-8D9A-96B1768F4977}" destId="{AA2C7CF0-7600-4F91-AEB1-A57C1CEC872B}" srcOrd="0" destOrd="0" presId="urn:microsoft.com/office/officeart/2005/8/layout/vProcess5"/>
    <dgm:cxn modelId="{DFC9473B-2F4D-4062-90A2-A73D2D415A9F}" type="presOf" srcId="{B8E8308A-E46C-404C-B4FE-25D2A4DDDAB8}" destId="{AC48A228-3E48-47B0-8083-BCD56588E5C0}" srcOrd="0" destOrd="0" presId="urn:microsoft.com/office/officeart/2005/8/layout/vProcess5"/>
    <dgm:cxn modelId="{991A8C3F-B2E0-4629-865D-E18BF5D9EDAF}" srcId="{6443FBEA-DA82-4E28-AE15-5085C6D79F02}" destId="{B333E2AC-E26A-4574-91FD-38AFE59A9CAF}" srcOrd="1" destOrd="0" parTransId="{7307A971-9FB3-427C-B8D8-5FDDAA5EF3E9}" sibTransId="{A4A04274-7BA3-491D-BFCD-6A16B287E8F3}"/>
    <dgm:cxn modelId="{6EB56865-1744-47BF-981E-2D1BF4545BA2}" type="presOf" srcId="{6443FBEA-DA82-4E28-AE15-5085C6D79F02}" destId="{7897682B-DFA6-4238-9207-E068ADF75334}" srcOrd="0" destOrd="0" presId="urn:microsoft.com/office/officeart/2005/8/layout/vProcess5"/>
    <dgm:cxn modelId="{47B86F71-0182-4012-A9F1-90592732FCAE}" type="presOf" srcId="{B9F9FF63-C350-4398-8FFB-9D7A58E3401D}" destId="{681F0C98-E522-4CDA-9549-6FEB569A6431}" srcOrd="0" destOrd="0" presId="urn:microsoft.com/office/officeart/2005/8/layout/vProcess5"/>
    <dgm:cxn modelId="{9C974972-AF23-42C2-9F88-422A7F6A1867}" type="presOf" srcId="{7D4023EF-BE71-4570-9343-BBD4C3D5208C}" destId="{FCB11FAE-DEBC-47E2-AA26-ED237657B857}" srcOrd="1" destOrd="0" presId="urn:microsoft.com/office/officeart/2005/8/layout/vProcess5"/>
    <dgm:cxn modelId="{9BCF7176-9519-4665-B824-47D0262F48C2}" type="presOf" srcId="{A4A04274-7BA3-491D-BFCD-6A16B287E8F3}" destId="{6568B248-80BC-43A4-A21D-B510A4D022DF}" srcOrd="0" destOrd="0" presId="urn:microsoft.com/office/officeart/2005/8/layout/vProcess5"/>
    <dgm:cxn modelId="{A5013A86-B9D6-44F4-8042-1C79A87F984C}" type="presOf" srcId="{BB9755DB-C72F-4E5C-A2C4-7198C5681EFB}" destId="{92BF6CE7-0AFE-45AE-B318-8E7E332DDB9E}" srcOrd="0" destOrd="0" presId="urn:microsoft.com/office/officeart/2005/8/layout/vProcess5"/>
    <dgm:cxn modelId="{533C6B91-6525-4B03-8C14-4618613D576C}" type="presOf" srcId="{95DA1F9F-7D2D-4830-9279-972AF9B4610F}" destId="{727467CA-0216-49F5-8B31-8C7281A09A27}" srcOrd="0" destOrd="0" presId="urn:microsoft.com/office/officeart/2005/8/layout/vProcess5"/>
    <dgm:cxn modelId="{42DFB3AA-AFA1-4743-9997-F1D7710283FE}" type="presOf" srcId="{BB9755DB-C72F-4E5C-A2C4-7198C5681EFB}" destId="{A561094A-5011-45AA-9EA0-D7D7FD626C7A}" srcOrd="1" destOrd="0" presId="urn:microsoft.com/office/officeart/2005/8/layout/vProcess5"/>
    <dgm:cxn modelId="{BC3593AF-9470-45BC-8D37-967A94A7C1FA}" srcId="{6443FBEA-DA82-4E28-AE15-5085C6D79F02}" destId="{B8E8308A-E46C-404C-B4FE-25D2A4DDDAB8}" srcOrd="4" destOrd="0" parTransId="{89B1E112-C15C-48C2-A106-CE2553822E09}" sibTransId="{45C276AF-A6D3-41C5-BDCC-085C02CC5F42}"/>
    <dgm:cxn modelId="{AC706BB5-9F2A-4BF2-99DF-C7F2D3424376}" type="presOf" srcId="{B333E2AC-E26A-4574-91FD-38AFE59A9CAF}" destId="{3946748F-B0A2-464F-8832-2A5904330E6A}" srcOrd="0" destOrd="0" presId="urn:microsoft.com/office/officeart/2005/8/layout/vProcess5"/>
    <dgm:cxn modelId="{370376C0-DB7F-4866-B742-9D94CD20C395}" type="presOf" srcId="{7D4023EF-BE71-4570-9343-BBD4C3D5208C}" destId="{B2A5059A-9B39-418D-A3CE-262CF29DEE74}" srcOrd="0" destOrd="0" presId="urn:microsoft.com/office/officeart/2005/8/layout/vProcess5"/>
    <dgm:cxn modelId="{8CBD01C8-1C96-4EA5-A182-BD99F261CE90}" srcId="{6443FBEA-DA82-4E28-AE15-5085C6D79F02}" destId="{BB9755DB-C72F-4E5C-A2C4-7198C5681EFB}" srcOrd="0" destOrd="0" parTransId="{542814F3-FA5A-438F-B337-0E0DAD02A23B}" sibTransId="{FDB9B0B4-B683-454C-8D9A-96B1768F4977}"/>
    <dgm:cxn modelId="{86A656FC-8354-4195-AE70-9C0E99A39923}" srcId="{6443FBEA-DA82-4E28-AE15-5085C6D79F02}" destId="{95DA1F9F-7D2D-4830-9279-972AF9B4610F}" srcOrd="2" destOrd="0" parTransId="{C517D8D3-4612-44B1-9AA2-B3232337FB09}" sibTransId="{B9F9FF63-C350-4398-8FFB-9D7A58E3401D}"/>
    <dgm:cxn modelId="{EA75C8FF-1829-410C-848D-FF2AC1881744}" type="presOf" srcId="{95DA1F9F-7D2D-4830-9279-972AF9B4610F}" destId="{E82AC474-E8C2-4C6E-8450-669565590026}" srcOrd="1" destOrd="0" presId="urn:microsoft.com/office/officeart/2005/8/layout/vProcess5"/>
    <dgm:cxn modelId="{EB895046-9862-4BAA-8795-27CA2DE5C2C6}" type="presParOf" srcId="{7897682B-DFA6-4238-9207-E068ADF75334}" destId="{4CFA8ADD-6E82-41AC-B026-2C1AC3B896CB}" srcOrd="0" destOrd="0" presId="urn:microsoft.com/office/officeart/2005/8/layout/vProcess5"/>
    <dgm:cxn modelId="{2C9C5E3A-C3D8-449E-B60D-24E68220A582}" type="presParOf" srcId="{7897682B-DFA6-4238-9207-E068ADF75334}" destId="{92BF6CE7-0AFE-45AE-B318-8E7E332DDB9E}" srcOrd="1" destOrd="0" presId="urn:microsoft.com/office/officeart/2005/8/layout/vProcess5"/>
    <dgm:cxn modelId="{5CFE71A4-A3D3-4A01-B01C-E0933A188A36}" type="presParOf" srcId="{7897682B-DFA6-4238-9207-E068ADF75334}" destId="{3946748F-B0A2-464F-8832-2A5904330E6A}" srcOrd="2" destOrd="0" presId="urn:microsoft.com/office/officeart/2005/8/layout/vProcess5"/>
    <dgm:cxn modelId="{07F041C8-FA4D-4AA7-B61D-5484C44F4A28}" type="presParOf" srcId="{7897682B-DFA6-4238-9207-E068ADF75334}" destId="{727467CA-0216-49F5-8B31-8C7281A09A27}" srcOrd="3" destOrd="0" presId="urn:microsoft.com/office/officeart/2005/8/layout/vProcess5"/>
    <dgm:cxn modelId="{7B7B83C0-4275-4977-9AA1-FC1E8C909B63}" type="presParOf" srcId="{7897682B-DFA6-4238-9207-E068ADF75334}" destId="{B2A5059A-9B39-418D-A3CE-262CF29DEE74}" srcOrd="4" destOrd="0" presId="urn:microsoft.com/office/officeart/2005/8/layout/vProcess5"/>
    <dgm:cxn modelId="{7FF3E682-91CB-42EB-BD1C-58F685E91296}" type="presParOf" srcId="{7897682B-DFA6-4238-9207-E068ADF75334}" destId="{AC48A228-3E48-47B0-8083-BCD56588E5C0}" srcOrd="5" destOrd="0" presId="urn:microsoft.com/office/officeart/2005/8/layout/vProcess5"/>
    <dgm:cxn modelId="{6B49AA35-E000-4CC8-90E6-BE9A9116D718}" type="presParOf" srcId="{7897682B-DFA6-4238-9207-E068ADF75334}" destId="{AA2C7CF0-7600-4F91-AEB1-A57C1CEC872B}" srcOrd="6" destOrd="0" presId="urn:microsoft.com/office/officeart/2005/8/layout/vProcess5"/>
    <dgm:cxn modelId="{58EEFCA2-A361-4EB3-AF1F-9812FAD50E09}" type="presParOf" srcId="{7897682B-DFA6-4238-9207-E068ADF75334}" destId="{6568B248-80BC-43A4-A21D-B510A4D022DF}" srcOrd="7" destOrd="0" presId="urn:microsoft.com/office/officeart/2005/8/layout/vProcess5"/>
    <dgm:cxn modelId="{09833DCC-B9A6-4F20-A33A-18C85B238614}" type="presParOf" srcId="{7897682B-DFA6-4238-9207-E068ADF75334}" destId="{681F0C98-E522-4CDA-9549-6FEB569A6431}" srcOrd="8" destOrd="0" presId="urn:microsoft.com/office/officeart/2005/8/layout/vProcess5"/>
    <dgm:cxn modelId="{B827E5A2-C596-48A2-B037-7DAE6D7D8A18}" type="presParOf" srcId="{7897682B-DFA6-4238-9207-E068ADF75334}" destId="{7336392D-85DC-43D8-9ED8-6F45732E4FC3}" srcOrd="9" destOrd="0" presId="urn:microsoft.com/office/officeart/2005/8/layout/vProcess5"/>
    <dgm:cxn modelId="{D2A4B2A1-A3EE-4B45-A5FE-F21B74B6C361}" type="presParOf" srcId="{7897682B-DFA6-4238-9207-E068ADF75334}" destId="{A561094A-5011-45AA-9EA0-D7D7FD626C7A}" srcOrd="10" destOrd="0" presId="urn:microsoft.com/office/officeart/2005/8/layout/vProcess5"/>
    <dgm:cxn modelId="{3000CE82-80B4-4509-817D-C5CAFC23E876}" type="presParOf" srcId="{7897682B-DFA6-4238-9207-E068ADF75334}" destId="{D2BB9C66-E89A-4C02-8B7A-B17F381C7951}" srcOrd="11" destOrd="0" presId="urn:microsoft.com/office/officeart/2005/8/layout/vProcess5"/>
    <dgm:cxn modelId="{7FC0D383-99C5-4434-BF33-7882E1A857CA}" type="presParOf" srcId="{7897682B-DFA6-4238-9207-E068ADF75334}" destId="{E82AC474-E8C2-4C6E-8450-669565590026}" srcOrd="12" destOrd="0" presId="urn:microsoft.com/office/officeart/2005/8/layout/vProcess5"/>
    <dgm:cxn modelId="{7F9237E6-3384-4E4E-B0FE-463B8ABAA80B}" type="presParOf" srcId="{7897682B-DFA6-4238-9207-E068ADF75334}" destId="{FCB11FAE-DEBC-47E2-AA26-ED237657B857}" srcOrd="13" destOrd="0" presId="urn:microsoft.com/office/officeart/2005/8/layout/vProcess5"/>
    <dgm:cxn modelId="{BB180171-56B2-4D13-A514-2BB63FEA00BE}" type="presParOf" srcId="{7897682B-DFA6-4238-9207-E068ADF75334}" destId="{8A16ABEF-CCF0-4A7C-82BF-BC5E116056E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BD1F4-BF84-421A-A243-8F1FFE5E2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BDFEF-3DAE-415E-8E47-754B6B247C4F}">
      <dgm:prSet/>
      <dgm:spPr/>
      <dgm:t>
        <a:bodyPr/>
        <a:lstStyle/>
        <a:p>
          <a:r>
            <a:rPr lang="en-US"/>
            <a:t>Python</a:t>
          </a:r>
        </a:p>
      </dgm:t>
    </dgm:pt>
    <dgm:pt modelId="{F236EA3D-38E2-41A6-B96A-04F2B5F10404}" type="parTrans" cxnId="{4562DA3F-C506-4D99-B96D-269762D152CF}">
      <dgm:prSet/>
      <dgm:spPr/>
      <dgm:t>
        <a:bodyPr/>
        <a:lstStyle/>
        <a:p>
          <a:endParaRPr lang="en-US"/>
        </a:p>
      </dgm:t>
    </dgm:pt>
    <dgm:pt modelId="{4EB9A68D-AB41-4A3E-A40E-4C1BBCA591EA}" type="sibTrans" cxnId="{4562DA3F-C506-4D99-B96D-269762D152CF}">
      <dgm:prSet/>
      <dgm:spPr/>
      <dgm:t>
        <a:bodyPr/>
        <a:lstStyle/>
        <a:p>
          <a:endParaRPr lang="en-US"/>
        </a:p>
      </dgm:t>
    </dgm:pt>
    <dgm:pt modelId="{610C48FF-6183-4326-9F4D-D976A0CA30E8}">
      <dgm:prSet/>
      <dgm:spPr/>
      <dgm:t>
        <a:bodyPr/>
        <a:lstStyle/>
        <a:p>
          <a:r>
            <a:rPr lang="en-US"/>
            <a:t>R Programming</a:t>
          </a:r>
        </a:p>
      </dgm:t>
    </dgm:pt>
    <dgm:pt modelId="{786A2ED9-208C-4A26-B7E7-6CE8B7ACE492}" type="parTrans" cxnId="{70D570FA-2145-4FB3-BA97-39C3C66A9034}">
      <dgm:prSet/>
      <dgm:spPr/>
      <dgm:t>
        <a:bodyPr/>
        <a:lstStyle/>
        <a:p>
          <a:endParaRPr lang="en-US"/>
        </a:p>
      </dgm:t>
    </dgm:pt>
    <dgm:pt modelId="{2BE69375-9CD6-4799-95B6-D5988718ADF6}" type="sibTrans" cxnId="{70D570FA-2145-4FB3-BA97-39C3C66A9034}">
      <dgm:prSet/>
      <dgm:spPr/>
      <dgm:t>
        <a:bodyPr/>
        <a:lstStyle/>
        <a:p>
          <a:endParaRPr lang="en-US"/>
        </a:p>
      </dgm:t>
    </dgm:pt>
    <dgm:pt modelId="{75930B4B-1239-4E56-BB95-5A075CE5AD8D}">
      <dgm:prSet/>
      <dgm:spPr/>
      <dgm:t>
        <a:bodyPr/>
        <a:lstStyle/>
        <a:p>
          <a:r>
            <a:rPr lang="en-US"/>
            <a:t>Excel</a:t>
          </a:r>
        </a:p>
      </dgm:t>
    </dgm:pt>
    <dgm:pt modelId="{92436B9A-D9C7-4ED9-9EE5-5FBCD7D90B94}" type="parTrans" cxnId="{EA79EA6C-85C8-449B-84DA-281B943BA3D5}">
      <dgm:prSet/>
      <dgm:spPr/>
      <dgm:t>
        <a:bodyPr/>
        <a:lstStyle/>
        <a:p>
          <a:endParaRPr lang="en-US"/>
        </a:p>
      </dgm:t>
    </dgm:pt>
    <dgm:pt modelId="{8219C220-D4EF-4534-9781-4757F19934DD}" type="sibTrans" cxnId="{EA79EA6C-85C8-449B-84DA-281B943BA3D5}">
      <dgm:prSet/>
      <dgm:spPr/>
      <dgm:t>
        <a:bodyPr/>
        <a:lstStyle/>
        <a:p>
          <a:endParaRPr lang="en-US"/>
        </a:p>
      </dgm:t>
    </dgm:pt>
    <dgm:pt modelId="{56C6FDFB-1ED1-49F1-8BE6-D9C0C9AF8857}">
      <dgm:prSet/>
      <dgm:spPr/>
      <dgm:t>
        <a:bodyPr/>
        <a:lstStyle/>
        <a:p>
          <a:r>
            <a:rPr lang="en-US"/>
            <a:t>Tableau</a:t>
          </a:r>
        </a:p>
      </dgm:t>
    </dgm:pt>
    <dgm:pt modelId="{B5418AB7-EE7E-45A4-8FB5-6EE6B2389161}" type="parTrans" cxnId="{772DD5E6-B096-4C7D-9AF7-DCB17B5ACE6C}">
      <dgm:prSet/>
      <dgm:spPr/>
      <dgm:t>
        <a:bodyPr/>
        <a:lstStyle/>
        <a:p>
          <a:endParaRPr lang="en-US"/>
        </a:p>
      </dgm:t>
    </dgm:pt>
    <dgm:pt modelId="{F2F55FCA-C44F-47C3-8020-53A4A9F748C5}" type="sibTrans" cxnId="{772DD5E6-B096-4C7D-9AF7-DCB17B5ACE6C}">
      <dgm:prSet/>
      <dgm:spPr/>
      <dgm:t>
        <a:bodyPr/>
        <a:lstStyle/>
        <a:p>
          <a:endParaRPr lang="en-US"/>
        </a:p>
      </dgm:t>
    </dgm:pt>
    <dgm:pt modelId="{06621C1C-ACF1-4AA0-A6E6-69730C464FC8}" type="pres">
      <dgm:prSet presAssocID="{ECBBD1F4-BF84-421A-A243-8F1FFE5E2B15}" presName="root" presStyleCnt="0">
        <dgm:presLayoutVars>
          <dgm:dir/>
          <dgm:resizeHandles val="exact"/>
        </dgm:presLayoutVars>
      </dgm:prSet>
      <dgm:spPr/>
    </dgm:pt>
    <dgm:pt modelId="{B2BBFF04-8954-43FF-B2A5-0E6A3F74A5DA}" type="pres">
      <dgm:prSet presAssocID="{DD2BDFEF-3DAE-415E-8E47-754B6B247C4F}" presName="compNode" presStyleCnt="0"/>
      <dgm:spPr/>
    </dgm:pt>
    <dgm:pt modelId="{8EDE1A63-0953-4065-9A46-BB6B38852266}" type="pres">
      <dgm:prSet presAssocID="{DD2BDFEF-3DAE-415E-8E47-754B6B247C4F}" presName="bgRect" presStyleLbl="bgShp" presStyleIdx="0" presStyleCnt="4"/>
      <dgm:spPr/>
    </dgm:pt>
    <dgm:pt modelId="{F3D33B4C-B4F5-4F17-8C3F-659F26D61913}" type="pres">
      <dgm:prSet presAssocID="{DD2BDFEF-3DAE-415E-8E47-754B6B247C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2CA73574-6829-44EC-B763-00A273946A0C}" type="pres">
      <dgm:prSet presAssocID="{DD2BDFEF-3DAE-415E-8E47-754B6B247C4F}" presName="spaceRect" presStyleCnt="0"/>
      <dgm:spPr/>
    </dgm:pt>
    <dgm:pt modelId="{FC20C137-F2CD-41E2-8338-28DAE906E79E}" type="pres">
      <dgm:prSet presAssocID="{DD2BDFEF-3DAE-415E-8E47-754B6B247C4F}" presName="parTx" presStyleLbl="revTx" presStyleIdx="0" presStyleCnt="4">
        <dgm:presLayoutVars>
          <dgm:chMax val="0"/>
          <dgm:chPref val="0"/>
        </dgm:presLayoutVars>
      </dgm:prSet>
      <dgm:spPr/>
    </dgm:pt>
    <dgm:pt modelId="{16F3B6C4-B3F4-4ABD-96EB-7D524C771FB0}" type="pres">
      <dgm:prSet presAssocID="{4EB9A68D-AB41-4A3E-A40E-4C1BBCA591EA}" presName="sibTrans" presStyleCnt="0"/>
      <dgm:spPr/>
    </dgm:pt>
    <dgm:pt modelId="{AEB2AC73-97B0-480E-89C8-A5C94AD2BA9C}" type="pres">
      <dgm:prSet presAssocID="{610C48FF-6183-4326-9F4D-D976A0CA30E8}" presName="compNode" presStyleCnt="0"/>
      <dgm:spPr/>
    </dgm:pt>
    <dgm:pt modelId="{2EB48BBA-6A88-4C27-841A-E0C4A0312F15}" type="pres">
      <dgm:prSet presAssocID="{610C48FF-6183-4326-9F4D-D976A0CA30E8}" presName="bgRect" presStyleLbl="bgShp" presStyleIdx="1" presStyleCnt="4"/>
      <dgm:spPr/>
    </dgm:pt>
    <dgm:pt modelId="{FF148194-76EC-4D68-98DB-9E7319A924E5}" type="pres">
      <dgm:prSet presAssocID="{610C48FF-6183-4326-9F4D-D976A0CA30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43590A-2F11-4524-A2F4-C76D61266229}" type="pres">
      <dgm:prSet presAssocID="{610C48FF-6183-4326-9F4D-D976A0CA30E8}" presName="spaceRect" presStyleCnt="0"/>
      <dgm:spPr/>
    </dgm:pt>
    <dgm:pt modelId="{8272916D-F5DE-4D1E-BFB9-03DE1482A533}" type="pres">
      <dgm:prSet presAssocID="{610C48FF-6183-4326-9F4D-D976A0CA30E8}" presName="parTx" presStyleLbl="revTx" presStyleIdx="1" presStyleCnt="4">
        <dgm:presLayoutVars>
          <dgm:chMax val="0"/>
          <dgm:chPref val="0"/>
        </dgm:presLayoutVars>
      </dgm:prSet>
      <dgm:spPr/>
    </dgm:pt>
    <dgm:pt modelId="{1F93EA06-8891-40D0-A270-413729187DB3}" type="pres">
      <dgm:prSet presAssocID="{2BE69375-9CD6-4799-95B6-D5988718ADF6}" presName="sibTrans" presStyleCnt="0"/>
      <dgm:spPr/>
    </dgm:pt>
    <dgm:pt modelId="{F1FA31BA-C86C-4791-89B8-BA52FA6C3CEE}" type="pres">
      <dgm:prSet presAssocID="{75930B4B-1239-4E56-BB95-5A075CE5AD8D}" presName="compNode" presStyleCnt="0"/>
      <dgm:spPr/>
    </dgm:pt>
    <dgm:pt modelId="{E97674AD-E535-4BCA-A045-675DF4022F95}" type="pres">
      <dgm:prSet presAssocID="{75930B4B-1239-4E56-BB95-5A075CE5AD8D}" presName="bgRect" presStyleLbl="bgShp" presStyleIdx="2" presStyleCnt="4"/>
      <dgm:spPr/>
    </dgm:pt>
    <dgm:pt modelId="{7CBCABCB-7DC6-406E-B0C6-2C9BE70C8525}" type="pres">
      <dgm:prSet presAssocID="{75930B4B-1239-4E56-BB95-5A075CE5A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FDCB68-D8C3-4A7C-9ED8-ED7B929B93A4}" type="pres">
      <dgm:prSet presAssocID="{75930B4B-1239-4E56-BB95-5A075CE5AD8D}" presName="spaceRect" presStyleCnt="0"/>
      <dgm:spPr/>
    </dgm:pt>
    <dgm:pt modelId="{A2EF56B7-1033-4B34-A12F-20CB8C0E8DCD}" type="pres">
      <dgm:prSet presAssocID="{75930B4B-1239-4E56-BB95-5A075CE5AD8D}" presName="parTx" presStyleLbl="revTx" presStyleIdx="2" presStyleCnt="4">
        <dgm:presLayoutVars>
          <dgm:chMax val="0"/>
          <dgm:chPref val="0"/>
        </dgm:presLayoutVars>
      </dgm:prSet>
      <dgm:spPr/>
    </dgm:pt>
    <dgm:pt modelId="{5C7FE102-88C8-42E0-8904-E6F8AB2E1C4B}" type="pres">
      <dgm:prSet presAssocID="{8219C220-D4EF-4534-9781-4757F19934DD}" presName="sibTrans" presStyleCnt="0"/>
      <dgm:spPr/>
    </dgm:pt>
    <dgm:pt modelId="{DD815867-1870-4633-847C-ABD6C496EEB6}" type="pres">
      <dgm:prSet presAssocID="{56C6FDFB-1ED1-49F1-8BE6-D9C0C9AF8857}" presName="compNode" presStyleCnt="0"/>
      <dgm:spPr/>
    </dgm:pt>
    <dgm:pt modelId="{0A60170D-ADA2-4E19-B97C-71E4F6785BDE}" type="pres">
      <dgm:prSet presAssocID="{56C6FDFB-1ED1-49F1-8BE6-D9C0C9AF8857}" presName="bgRect" presStyleLbl="bgShp" presStyleIdx="3" presStyleCnt="4"/>
      <dgm:spPr/>
    </dgm:pt>
    <dgm:pt modelId="{504EC693-3AB4-4E1F-B5E8-7EBA8BE1D19D}" type="pres">
      <dgm:prSet presAssocID="{56C6FDFB-1ED1-49F1-8BE6-D9C0C9AF88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501711E-6B47-4926-9C7A-C7FD299BA398}" type="pres">
      <dgm:prSet presAssocID="{56C6FDFB-1ED1-49F1-8BE6-D9C0C9AF8857}" presName="spaceRect" presStyleCnt="0"/>
      <dgm:spPr/>
    </dgm:pt>
    <dgm:pt modelId="{4DB117B5-8B38-43A0-88A2-076D62D3A418}" type="pres">
      <dgm:prSet presAssocID="{56C6FDFB-1ED1-49F1-8BE6-D9C0C9AF88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62DA3F-C506-4D99-B96D-269762D152CF}" srcId="{ECBBD1F4-BF84-421A-A243-8F1FFE5E2B15}" destId="{DD2BDFEF-3DAE-415E-8E47-754B6B247C4F}" srcOrd="0" destOrd="0" parTransId="{F236EA3D-38E2-41A6-B96A-04F2B5F10404}" sibTransId="{4EB9A68D-AB41-4A3E-A40E-4C1BBCA591EA}"/>
    <dgm:cxn modelId="{EA79EA6C-85C8-449B-84DA-281B943BA3D5}" srcId="{ECBBD1F4-BF84-421A-A243-8F1FFE5E2B15}" destId="{75930B4B-1239-4E56-BB95-5A075CE5AD8D}" srcOrd="2" destOrd="0" parTransId="{92436B9A-D9C7-4ED9-9EE5-5FBCD7D90B94}" sibTransId="{8219C220-D4EF-4534-9781-4757F19934DD}"/>
    <dgm:cxn modelId="{6EF1D87C-39E1-4476-9F9E-56CFADA0256B}" type="presOf" srcId="{56C6FDFB-1ED1-49F1-8BE6-D9C0C9AF8857}" destId="{4DB117B5-8B38-43A0-88A2-076D62D3A418}" srcOrd="0" destOrd="0" presId="urn:microsoft.com/office/officeart/2018/2/layout/IconVerticalSolidList"/>
    <dgm:cxn modelId="{681A3C9A-0F56-48E2-8949-F6B490C53F85}" type="presOf" srcId="{DD2BDFEF-3DAE-415E-8E47-754B6B247C4F}" destId="{FC20C137-F2CD-41E2-8338-28DAE906E79E}" srcOrd="0" destOrd="0" presId="urn:microsoft.com/office/officeart/2018/2/layout/IconVerticalSolidList"/>
    <dgm:cxn modelId="{9B2F089F-EDCD-4738-861F-44417521719C}" type="presOf" srcId="{610C48FF-6183-4326-9F4D-D976A0CA30E8}" destId="{8272916D-F5DE-4D1E-BFB9-03DE1482A533}" srcOrd="0" destOrd="0" presId="urn:microsoft.com/office/officeart/2018/2/layout/IconVerticalSolidList"/>
    <dgm:cxn modelId="{1BF3B6BD-F872-48BD-9AD2-8EC8DA4FB65B}" type="presOf" srcId="{ECBBD1F4-BF84-421A-A243-8F1FFE5E2B15}" destId="{06621C1C-ACF1-4AA0-A6E6-69730C464FC8}" srcOrd="0" destOrd="0" presId="urn:microsoft.com/office/officeart/2018/2/layout/IconVerticalSolidList"/>
    <dgm:cxn modelId="{772DD5E6-B096-4C7D-9AF7-DCB17B5ACE6C}" srcId="{ECBBD1F4-BF84-421A-A243-8F1FFE5E2B15}" destId="{56C6FDFB-1ED1-49F1-8BE6-D9C0C9AF8857}" srcOrd="3" destOrd="0" parTransId="{B5418AB7-EE7E-45A4-8FB5-6EE6B2389161}" sibTransId="{F2F55FCA-C44F-47C3-8020-53A4A9F748C5}"/>
    <dgm:cxn modelId="{6749C9ED-2C7F-4612-9328-A4DAE4D2EDAE}" type="presOf" srcId="{75930B4B-1239-4E56-BB95-5A075CE5AD8D}" destId="{A2EF56B7-1033-4B34-A12F-20CB8C0E8DCD}" srcOrd="0" destOrd="0" presId="urn:microsoft.com/office/officeart/2018/2/layout/IconVerticalSolidList"/>
    <dgm:cxn modelId="{70D570FA-2145-4FB3-BA97-39C3C66A9034}" srcId="{ECBBD1F4-BF84-421A-A243-8F1FFE5E2B15}" destId="{610C48FF-6183-4326-9F4D-D976A0CA30E8}" srcOrd="1" destOrd="0" parTransId="{786A2ED9-208C-4A26-B7E7-6CE8B7ACE492}" sibTransId="{2BE69375-9CD6-4799-95B6-D5988718ADF6}"/>
    <dgm:cxn modelId="{EBD943F3-5AC5-4A94-97F6-13C06E0A5D41}" type="presParOf" srcId="{06621C1C-ACF1-4AA0-A6E6-69730C464FC8}" destId="{B2BBFF04-8954-43FF-B2A5-0E6A3F74A5DA}" srcOrd="0" destOrd="0" presId="urn:microsoft.com/office/officeart/2018/2/layout/IconVerticalSolidList"/>
    <dgm:cxn modelId="{E43AEB4F-8A3A-4905-8F4A-0DD0F449985A}" type="presParOf" srcId="{B2BBFF04-8954-43FF-B2A5-0E6A3F74A5DA}" destId="{8EDE1A63-0953-4065-9A46-BB6B38852266}" srcOrd="0" destOrd="0" presId="urn:microsoft.com/office/officeart/2018/2/layout/IconVerticalSolidList"/>
    <dgm:cxn modelId="{96ECDA2C-2BB8-4C31-A294-C3591F96EB3D}" type="presParOf" srcId="{B2BBFF04-8954-43FF-B2A5-0E6A3F74A5DA}" destId="{F3D33B4C-B4F5-4F17-8C3F-659F26D61913}" srcOrd="1" destOrd="0" presId="urn:microsoft.com/office/officeart/2018/2/layout/IconVerticalSolidList"/>
    <dgm:cxn modelId="{E294C742-AE2B-4CD2-ADFC-AE2C9C828CF7}" type="presParOf" srcId="{B2BBFF04-8954-43FF-B2A5-0E6A3F74A5DA}" destId="{2CA73574-6829-44EC-B763-00A273946A0C}" srcOrd="2" destOrd="0" presId="urn:microsoft.com/office/officeart/2018/2/layout/IconVerticalSolidList"/>
    <dgm:cxn modelId="{D6C11217-F118-47EE-914C-21E8A1383C1E}" type="presParOf" srcId="{B2BBFF04-8954-43FF-B2A5-0E6A3F74A5DA}" destId="{FC20C137-F2CD-41E2-8338-28DAE906E79E}" srcOrd="3" destOrd="0" presId="urn:microsoft.com/office/officeart/2018/2/layout/IconVerticalSolidList"/>
    <dgm:cxn modelId="{6417C12E-9DDB-4003-8E4E-DA5CD2CCA797}" type="presParOf" srcId="{06621C1C-ACF1-4AA0-A6E6-69730C464FC8}" destId="{16F3B6C4-B3F4-4ABD-96EB-7D524C771FB0}" srcOrd="1" destOrd="0" presId="urn:microsoft.com/office/officeart/2018/2/layout/IconVerticalSolidList"/>
    <dgm:cxn modelId="{F5359227-0303-457C-87B3-48C7959C48F0}" type="presParOf" srcId="{06621C1C-ACF1-4AA0-A6E6-69730C464FC8}" destId="{AEB2AC73-97B0-480E-89C8-A5C94AD2BA9C}" srcOrd="2" destOrd="0" presId="urn:microsoft.com/office/officeart/2018/2/layout/IconVerticalSolidList"/>
    <dgm:cxn modelId="{35CD7105-D2E1-485A-888C-C3D923840759}" type="presParOf" srcId="{AEB2AC73-97B0-480E-89C8-A5C94AD2BA9C}" destId="{2EB48BBA-6A88-4C27-841A-E0C4A0312F15}" srcOrd="0" destOrd="0" presId="urn:microsoft.com/office/officeart/2018/2/layout/IconVerticalSolidList"/>
    <dgm:cxn modelId="{A3F32FFC-09DD-48C2-95ED-B623EE43F5A6}" type="presParOf" srcId="{AEB2AC73-97B0-480E-89C8-A5C94AD2BA9C}" destId="{FF148194-76EC-4D68-98DB-9E7319A924E5}" srcOrd="1" destOrd="0" presId="urn:microsoft.com/office/officeart/2018/2/layout/IconVerticalSolidList"/>
    <dgm:cxn modelId="{BE2BBE5E-080F-4276-8477-D540AB7B4D68}" type="presParOf" srcId="{AEB2AC73-97B0-480E-89C8-A5C94AD2BA9C}" destId="{1C43590A-2F11-4524-A2F4-C76D61266229}" srcOrd="2" destOrd="0" presId="urn:microsoft.com/office/officeart/2018/2/layout/IconVerticalSolidList"/>
    <dgm:cxn modelId="{E58FE750-18BB-4DB1-9740-568F19033887}" type="presParOf" srcId="{AEB2AC73-97B0-480E-89C8-A5C94AD2BA9C}" destId="{8272916D-F5DE-4D1E-BFB9-03DE1482A533}" srcOrd="3" destOrd="0" presId="urn:microsoft.com/office/officeart/2018/2/layout/IconVerticalSolidList"/>
    <dgm:cxn modelId="{73593A37-A56B-4934-814E-70DFB17269A1}" type="presParOf" srcId="{06621C1C-ACF1-4AA0-A6E6-69730C464FC8}" destId="{1F93EA06-8891-40D0-A270-413729187DB3}" srcOrd="3" destOrd="0" presId="urn:microsoft.com/office/officeart/2018/2/layout/IconVerticalSolidList"/>
    <dgm:cxn modelId="{B34D3680-7D5C-4FC4-84C5-7708B5766131}" type="presParOf" srcId="{06621C1C-ACF1-4AA0-A6E6-69730C464FC8}" destId="{F1FA31BA-C86C-4791-89B8-BA52FA6C3CEE}" srcOrd="4" destOrd="0" presId="urn:microsoft.com/office/officeart/2018/2/layout/IconVerticalSolidList"/>
    <dgm:cxn modelId="{0C6B3236-BF4D-4C37-88EF-AAB2800014F5}" type="presParOf" srcId="{F1FA31BA-C86C-4791-89B8-BA52FA6C3CEE}" destId="{E97674AD-E535-4BCA-A045-675DF4022F95}" srcOrd="0" destOrd="0" presId="urn:microsoft.com/office/officeart/2018/2/layout/IconVerticalSolidList"/>
    <dgm:cxn modelId="{B717207E-6DD7-481C-9B4F-8616678A102E}" type="presParOf" srcId="{F1FA31BA-C86C-4791-89B8-BA52FA6C3CEE}" destId="{7CBCABCB-7DC6-406E-B0C6-2C9BE70C8525}" srcOrd="1" destOrd="0" presId="urn:microsoft.com/office/officeart/2018/2/layout/IconVerticalSolidList"/>
    <dgm:cxn modelId="{99706035-45D2-417E-AACB-57786A86ED5A}" type="presParOf" srcId="{F1FA31BA-C86C-4791-89B8-BA52FA6C3CEE}" destId="{B2FDCB68-D8C3-4A7C-9ED8-ED7B929B93A4}" srcOrd="2" destOrd="0" presId="urn:microsoft.com/office/officeart/2018/2/layout/IconVerticalSolidList"/>
    <dgm:cxn modelId="{D1864357-90F2-40A9-9B23-5E6D15EF2300}" type="presParOf" srcId="{F1FA31BA-C86C-4791-89B8-BA52FA6C3CEE}" destId="{A2EF56B7-1033-4B34-A12F-20CB8C0E8DCD}" srcOrd="3" destOrd="0" presId="urn:microsoft.com/office/officeart/2018/2/layout/IconVerticalSolidList"/>
    <dgm:cxn modelId="{5FCA4F52-6223-4B6E-A306-A6AFEE0D995C}" type="presParOf" srcId="{06621C1C-ACF1-4AA0-A6E6-69730C464FC8}" destId="{5C7FE102-88C8-42E0-8904-E6F8AB2E1C4B}" srcOrd="5" destOrd="0" presId="urn:microsoft.com/office/officeart/2018/2/layout/IconVerticalSolidList"/>
    <dgm:cxn modelId="{61BB1B0F-EFE5-4397-B035-B524AC023620}" type="presParOf" srcId="{06621C1C-ACF1-4AA0-A6E6-69730C464FC8}" destId="{DD815867-1870-4633-847C-ABD6C496EEB6}" srcOrd="6" destOrd="0" presId="urn:microsoft.com/office/officeart/2018/2/layout/IconVerticalSolidList"/>
    <dgm:cxn modelId="{C2DEFB3E-D930-4217-8813-EFF885A2D37C}" type="presParOf" srcId="{DD815867-1870-4633-847C-ABD6C496EEB6}" destId="{0A60170D-ADA2-4E19-B97C-71E4F6785BDE}" srcOrd="0" destOrd="0" presId="urn:microsoft.com/office/officeart/2018/2/layout/IconVerticalSolidList"/>
    <dgm:cxn modelId="{F06C363E-8AF2-4CAE-8584-CA9E4D5AD680}" type="presParOf" srcId="{DD815867-1870-4633-847C-ABD6C496EEB6}" destId="{504EC693-3AB4-4E1F-B5E8-7EBA8BE1D19D}" srcOrd="1" destOrd="0" presId="urn:microsoft.com/office/officeart/2018/2/layout/IconVerticalSolidList"/>
    <dgm:cxn modelId="{A82C5D8E-CA74-45E6-931A-4163BC83C7F0}" type="presParOf" srcId="{DD815867-1870-4633-847C-ABD6C496EEB6}" destId="{F501711E-6B47-4926-9C7A-C7FD299BA398}" srcOrd="2" destOrd="0" presId="urn:microsoft.com/office/officeart/2018/2/layout/IconVerticalSolidList"/>
    <dgm:cxn modelId="{F19A5B28-9592-4B43-B72E-962EFF0E4526}" type="presParOf" srcId="{DD815867-1870-4633-847C-ABD6C496EEB6}" destId="{4DB117B5-8B38-43A0-88A2-076D62D3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150B4A-80AC-417B-A64D-77EC59A9DA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CFCB2F-87DC-4F79-99BB-10DB9B57665D}">
      <dgm:prSet/>
      <dgm:spPr/>
      <dgm:t>
        <a:bodyPr/>
        <a:lstStyle/>
        <a:p>
          <a:r>
            <a:rPr lang="en-US"/>
            <a:t>Categorical Data:</a:t>
          </a:r>
        </a:p>
      </dgm:t>
    </dgm:pt>
    <dgm:pt modelId="{4FBB9EA5-66AE-4923-9772-309A0CAA2528}" type="parTrans" cxnId="{9F8A0E1F-286A-41AD-B06F-99814DF19CDF}">
      <dgm:prSet/>
      <dgm:spPr/>
      <dgm:t>
        <a:bodyPr/>
        <a:lstStyle/>
        <a:p>
          <a:endParaRPr lang="en-US"/>
        </a:p>
      </dgm:t>
    </dgm:pt>
    <dgm:pt modelId="{4CFF72DB-6B1B-4B0F-95E1-68BCA45BF2E7}" type="sibTrans" cxnId="{9F8A0E1F-286A-41AD-B06F-99814DF19CDF}">
      <dgm:prSet/>
      <dgm:spPr/>
      <dgm:t>
        <a:bodyPr/>
        <a:lstStyle/>
        <a:p>
          <a:endParaRPr lang="en-US"/>
        </a:p>
      </dgm:t>
    </dgm:pt>
    <dgm:pt modelId="{8C63F6E2-D465-4625-9B4D-DD155C109BAD}">
      <dgm:prSet/>
      <dgm:spPr/>
      <dgm:t>
        <a:bodyPr/>
        <a:lstStyle/>
        <a:p>
          <a:r>
            <a:rPr lang="en-US"/>
            <a:t>Branch Id</a:t>
          </a:r>
        </a:p>
      </dgm:t>
    </dgm:pt>
    <dgm:pt modelId="{936DE5EC-B007-4A00-B500-9C5899E7729E}" type="parTrans" cxnId="{FAACA166-757A-4F36-B2A4-E63958937CF8}">
      <dgm:prSet/>
      <dgm:spPr/>
      <dgm:t>
        <a:bodyPr/>
        <a:lstStyle/>
        <a:p>
          <a:endParaRPr lang="en-US"/>
        </a:p>
      </dgm:t>
    </dgm:pt>
    <dgm:pt modelId="{FFED3738-D5B0-448C-8268-C98C79D05F53}" type="sibTrans" cxnId="{FAACA166-757A-4F36-B2A4-E63958937CF8}">
      <dgm:prSet/>
      <dgm:spPr/>
      <dgm:t>
        <a:bodyPr/>
        <a:lstStyle/>
        <a:p>
          <a:endParaRPr lang="en-US"/>
        </a:p>
      </dgm:t>
    </dgm:pt>
    <dgm:pt modelId="{27492D2D-E0F6-4D98-B319-71E410B42E3D}">
      <dgm:prSet/>
      <dgm:spPr/>
      <dgm:t>
        <a:bodyPr/>
        <a:lstStyle/>
        <a:p>
          <a:r>
            <a:rPr lang="en-US" dirty="0"/>
            <a:t>Postal Code</a:t>
          </a:r>
        </a:p>
      </dgm:t>
    </dgm:pt>
    <dgm:pt modelId="{3E311B5A-E00D-431C-8C36-7D9FFF7F4580}" type="parTrans" cxnId="{71E2EE9A-4A71-40F2-9431-F060A99CAC0A}">
      <dgm:prSet/>
      <dgm:spPr/>
      <dgm:t>
        <a:bodyPr/>
        <a:lstStyle/>
        <a:p>
          <a:endParaRPr lang="en-US"/>
        </a:p>
      </dgm:t>
    </dgm:pt>
    <dgm:pt modelId="{EADF1A17-1F36-406F-838F-CAE6A3488593}" type="sibTrans" cxnId="{71E2EE9A-4A71-40F2-9431-F060A99CAC0A}">
      <dgm:prSet/>
      <dgm:spPr/>
      <dgm:t>
        <a:bodyPr/>
        <a:lstStyle/>
        <a:p>
          <a:endParaRPr lang="en-US"/>
        </a:p>
      </dgm:t>
    </dgm:pt>
    <dgm:pt modelId="{B93E86E6-80B4-4F0F-8E59-44C696DE86AA}">
      <dgm:prSet/>
      <dgm:spPr/>
      <dgm:t>
        <a:bodyPr/>
        <a:lstStyle/>
        <a:p>
          <a:r>
            <a:rPr lang="en-US"/>
            <a:t>Numerical Data:</a:t>
          </a:r>
        </a:p>
      </dgm:t>
    </dgm:pt>
    <dgm:pt modelId="{F48282DD-7EF8-45F1-A241-7EB1D4421904}" type="parTrans" cxnId="{111E87BF-C0F0-484B-8CDD-50405B5BDF12}">
      <dgm:prSet/>
      <dgm:spPr/>
      <dgm:t>
        <a:bodyPr/>
        <a:lstStyle/>
        <a:p>
          <a:endParaRPr lang="en-US"/>
        </a:p>
      </dgm:t>
    </dgm:pt>
    <dgm:pt modelId="{DCD91594-5139-48DF-B7A1-B564C718A5A3}" type="sibTrans" cxnId="{111E87BF-C0F0-484B-8CDD-50405B5BDF12}">
      <dgm:prSet/>
      <dgm:spPr/>
      <dgm:t>
        <a:bodyPr/>
        <a:lstStyle/>
        <a:p>
          <a:endParaRPr lang="en-US"/>
        </a:p>
      </dgm:t>
    </dgm:pt>
    <dgm:pt modelId="{A3762D21-D8CA-430C-A7F2-E87D8DEB9314}">
      <dgm:prSet/>
      <dgm:spPr/>
      <dgm:t>
        <a:bodyPr/>
        <a:lstStyle/>
        <a:p>
          <a:r>
            <a:rPr lang="en-US"/>
            <a:t>Average Volume/Month</a:t>
          </a:r>
        </a:p>
      </dgm:t>
    </dgm:pt>
    <dgm:pt modelId="{8FE7398C-3E0A-4F18-BF59-9C4571C39648}" type="parTrans" cxnId="{B314AD6B-95FD-4729-BF27-FE2090F25690}">
      <dgm:prSet/>
      <dgm:spPr/>
      <dgm:t>
        <a:bodyPr/>
        <a:lstStyle/>
        <a:p>
          <a:endParaRPr lang="en-US"/>
        </a:p>
      </dgm:t>
    </dgm:pt>
    <dgm:pt modelId="{21470424-B831-4FE1-8282-F373E27E10D0}" type="sibTrans" cxnId="{B314AD6B-95FD-4729-BF27-FE2090F25690}">
      <dgm:prSet/>
      <dgm:spPr/>
      <dgm:t>
        <a:bodyPr/>
        <a:lstStyle/>
        <a:p>
          <a:endParaRPr lang="en-US"/>
        </a:p>
      </dgm:t>
    </dgm:pt>
    <dgm:pt modelId="{96D61B5D-9E68-4E3D-BC92-8B93AE0A4607}">
      <dgm:prSet/>
      <dgm:spPr/>
      <dgm:t>
        <a:bodyPr/>
        <a:lstStyle/>
        <a:p>
          <a:r>
            <a:rPr lang="en-US"/>
            <a:t>Average Time Required in days</a:t>
          </a:r>
        </a:p>
      </dgm:t>
    </dgm:pt>
    <dgm:pt modelId="{8908790D-A621-4B74-B5F6-E15421BBA67D}" type="parTrans" cxnId="{F369DBE5-9F1D-4981-AF4A-D5C73C33A7D6}">
      <dgm:prSet/>
      <dgm:spPr/>
      <dgm:t>
        <a:bodyPr/>
        <a:lstStyle/>
        <a:p>
          <a:endParaRPr lang="en-US"/>
        </a:p>
      </dgm:t>
    </dgm:pt>
    <dgm:pt modelId="{2D20D84F-E1A3-40B6-ADC3-2ADDE42CA324}" type="sibTrans" cxnId="{F369DBE5-9F1D-4981-AF4A-D5C73C33A7D6}">
      <dgm:prSet/>
      <dgm:spPr/>
      <dgm:t>
        <a:bodyPr/>
        <a:lstStyle/>
        <a:p>
          <a:endParaRPr lang="en-US"/>
        </a:p>
      </dgm:t>
    </dgm:pt>
    <dgm:pt modelId="{1FCADF5A-43CC-4D20-B5FC-B95E424B1EC9}">
      <dgm:prSet/>
      <dgm:spPr/>
      <dgm:t>
        <a:bodyPr/>
        <a:lstStyle/>
        <a:p>
          <a:r>
            <a:rPr lang="en-US" dirty="0"/>
            <a:t>Average No Of Trips/Month</a:t>
          </a:r>
        </a:p>
      </dgm:t>
    </dgm:pt>
    <dgm:pt modelId="{A3222969-DF6F-4417-AA95-28C9124BF352}" type="parTrans" cxnId="{25D51D2B-94FC-4EBC-BF4D-1743C107FFF5}">
      <dgm:prSet/>
      <dgm:spPr/>
      <dgm:t>
        <a:bodyPr/>
        <a:lstStyle/>
        <a:p>
          <a:endParaRPr lang="en-US"/>
        </a:p>
      </dgm:t>
    </dgm:pt>
    <dgm:pt modelId="{BBFC78D5-E04E-4BFE-9A29-165DDF7A01A8}" type="sibTrans" cxnId="{25D51D2B-94FC-4EBC-BF4D-1743C107FFF5}">
      <dgm:prSet/>
      <dgm:spPr/>
      <dgm:t>
        <a:bodyPr/>
        <a:lstStyle/>
        <a:p>
          <a:endParaRPr lang="en-US"/>
        </a:p>
      </dgm:t>
    </dgm:pt>
    <dgm:pt modelId="{C7A3D92F-D3E1-4473-B67F-0FF98964EF26}">
      <dgm:prSet/>
      <dgm:spPr/>
      <dgm:t>
        <a:bodyPr/>
        <a:lstStyle/>
        <a:p>
          <a:r>
            <a:rPr lang="en-US" dirty="0"/>
            <a:t>Latitude</a:t>
          </a:r>
        </a:p>
      </dgm:t>
    </dgm:pt>
    <dgm:pt modelId="{C84AD8CA-0C18-44A2-8973-7CD1525BD791}" type="parTrans" cxnId="{D2BA6B92-1607-4122-87A5-884F4A0D6F93}">
      <dgm:prSet/>
      <dgm:spPr/>
    </dgm:pt>
    <dgm:pt modelId="{9586C08C-9931-4206-907C-ACEE490E6691}" type="sibTrans" cxnId="{D2BA6B92-1607-4122-87A5-884F4A0D6F93}">
      <dgm:prSet/>
      <dgm:spPr/>
    </dgm:pt>
    <dgm:pt modelId="{682AF644-BA57-4D2A-9415-531DF0C72CD5}">
      <dgm:prSet/>
      <dgm:spPr/>
      <dgm:t>
        <a:bodyPr/>
        <a:lstStyle/>
        <a:p>
          <a:r>
            <a:rPr lang="en-US" dirty="0"/>
            <a:t>Longitude</a:t>
          </a:r>
        </a:p>
      </dgm:t>
    </dgm:pt>
    <dgm:pt modelId="{2AEAFB6B-14EC-46AD-B5D2-F67D99DDA3F1}" type="parTrans" cxnId="{C577AEB1-5E88-447D-A4D9-F12F5FE793B5}">
      <dgm:prSet/>
      <dgm:spPr/>
      <dgm:t>
        <a:bodyPr/>
        <a:lstStyle/>
        <a:p>
          <a:endParaRPr lang="en-US"/>
        </a:p>
      </dgm:t>
    </dgm:pt>
    <dgm:pt modelId="{BC9A2F66-B13C-4FC4-A625-0F3925696D58}" type="sibTrans" cxnId="{C577AEB1-5E88-447D-A4D9-F12F5FE793B5}">
      <dgm:prSet/>
      <dgm:spPr/>
      <dgm:t>
        <a:bodyPr/>
        <a:lstStyle/>
        <a:p>
          <a:endParaRPr lang="en-US"/>
        </a:p>
      </dgm:t>
    </dgm:pt>
    <dgm:pt modelId="{D335B1C8-6399-4826-9D1B-FEBB23CE8C1F}" type="pres">
      <dgm:prSet presAssocID="{B5150B4A-80AC-417B-A64D-77EC59A9DAA9}" presName="linear" presStyleCnt="0">
        <dgm:presLayoutVars>
          <dgm:dir/>
          <dgm:animLvl val="lvl"/>
          <dgm:resizeHandles val="exact"/>
        </dgm:presLayoutVars>
      </dgm:prSet>
      <dgm:spPr/>
    </dgm:pt>
    <dgm:pt modelId="{DA854AF9-2557-43E3-813E-1A2FA2776442}" type="pres">
      <dgm:prSet presAssocID="{6BCFCB2F-87DC-4F79-99BB-10DB9B57665D}" presName="parentLin" presStyleCnt="0"/>
      <dgm:spPr/>
    </dgm:pt>
    <dgm:pt modelId="{4F582822-175D-4532-9A3B-17D3470C7938}" type="pres">
      <dgm:prSet presAssocID="{6BCFCB2F-87DC-4F79-99BB-10DB9B57665D}" presName="parentLeftMargin" presStyleLbl="node1" presStyleIdx="0" presStyleCnt="2"/>
      <dgm:spPr/>
    </dgm:pt>
    <dgm:pt modelId="{385C3D77-9FA5-4414-9E82-B3496C5DF22F}" type="pres">
      <dgm:prSet presAssocID="{6BCFCB2F-87DC-4F79-99BB-10DB9B5766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F2C09B-454E-4230-AE3A-D157B09E4FD5}" type="pres">
      <dgm:prSet presAssocID="{6BCFCB2F-87DC-4F79-99BB-10DB9B57665D}" presName="negativeSpace" presStyleCnt="0"/>
      <dgm:spPr/>
    </dgm:pt>
    <dgm:pt modelId="{C8AE8C36-2230-4F00-B0E8-06261CC11CDD}" type="pres">
      <dgm:prSet presAssocID="{6BCFCB2F-87DC-4F79-99BB-10DB9B57665D}" presName="childText" presStyleLbl="conFgAcc1" presStyleIdx="0" presStyleCnt="2">
        <dgm:presLayoutVars>
          <dgm:bulletEnabled val="1"/>
        </dgm:presLayoutVars>
      </dgm:prSet>
      <dgm:spPr/>
    </dgm:pt>
    <dgm:pt modelId="{38707CCA-7B7E-4918-86A8-57F7CB2A00A0}" type="pres">
      <dgm:prSet presAssocID="{4CFF72DB-6B1B-4B0F-95E1-68BCA45BF2E7}" presName="spaceBetweenRectangles" presStyleCnt="0"/>
      <dgm:spPr/>
    </dgm:pt>
    <dgm:pt modelId="{721D96F0-E3F9-4777-A943-7A5293D94D41}" type="pres">
      <dgm:prSet presAssocID="{B93E86E6-80B4-4F0F-8E59-44C696DE86AA}" presName="parentLin" presStyleCnt="0"/>
      <dgm:spPr/>
    </dgm:pt>
    <dgm:pt modelId="{BC76F323-A360-49C6-8BEB-8EFC3E20C8B8}" type="pres">
      <dgm:prSet presAssocID="{B93E86E6-80B4-4F0F-8E59-44C696DE86AA}" presName="parentLeftMargin" presStyleLbl="node1" presStyleIdx="0" presStyleCnt="2"/>
      <dgm:spPr/>
    </dgm:pt>
    <dgm:pt modelId="{5CB77E6F-62D4-48ED-9A07-89B499257D70}" type="pres">
      <dgm:prSet presAssocID="{B93E86E6-80B4-4F0F-8E59-44C696DE86A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63262E-2BAE-4855-BB15-F44096D5376D}" type="pres">
      <dgm:prSet presAssocID="{B93E86E6-80B4-4F0F-8E59-44C696DE86AA}" presName="negativeSpace" presStyleCnt="0"/>
      <dgm:spPr/>
    </dgm:pt>
    <dgm:pt modelId="{8FAA2024-8E0C-4615-8C88-E3D04F2CABB9}" type="pres">
      <dgm:prSet presAssocID="{B93E86E6-80B4-4F0F-8E59-44C696DE86A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8A0E1F-286A-41AD-B06F-99814DF19CDF}" srcId="{B5150B4A-80AC-417B-A64D-77EC59A9DAA9}" destId="{6BCFCB2F-87DC-4F79-99BB-10DB9B57665D}" srcOrd="0" destOrd="0" parTransId="{4FBB9EA5-66AE-4923-9772-309A0CAA2528}" sibTransId="{4CFF72DB-6B1B-4B0F-95E1-68BCA45BF2E7}"/>
    <dgm:cxn modelId="{25D51D2B-94FC-4EBC-BF4D-1743C107FFF5}" srcId="{B93E86E6-80B4-4F0F-8E59-44C696DE86AA}" destId="{1FCADF5A-43CC-4D20-B5FC-B95E424B1EC9}" srcOrd="2" destOrd="0" parTransId="{A3222969-DF6F-4417-AA95-28C9124BF352}" sibTransId="{BBFC78D5-E04E-4BFE-9A29-165DDF7A01A8}"/>
    <dgm:cxn modelId="{603B2640-846D-46F9-9481-2D1EA26E3B51}" type="presOf" srcId="{C7A3D92F-D3E1-4473-B67F-0FF98964EF26}" destId="{8FAA2024-8E0C-4615-8C88-E3D04F2CABB9}" srcOrd="0" destOrd="3" presId="urn:microsoft.com/office/officeart/2005/8/layout/list1"/>
    <dgm:cxn modelId="{3D0A5766-02B8-4D7C-AF93-AEC346F74E21}" type="presOf" srcId="{8C63F6E2-D465-4625-9B4D-DD155C109BAD}" destId="{C8AE8C36-2230-4F00-B0E8-06261CC11CDD}" srcOrd="0" destOrd="0" presId="urn:microsoft.com/office/officeart/2005/8/layout/list1"/>
    <dgm:cxn modelId="{FAACA166-757A-4F36-B2A4-E63958937CF8}" srcId="{6BCFCB2F-87DC-4F79-99BB-10DB9B57665D}" destId="{8C63F6E2-D465-4625-9B4D-DD155C109BAD}" srcOrd="0" destOrd="0" parTransId="{936DE5EC-B007-4A00-B500-9C5899E7729E}" sibTransId="{FFED3738-D5B0-448C-8268-C98C79D05F53}"/>
    <dgm:cxn modelId="{B314AD6B-95FD-4729-BF27-FE2090F25690}" srcId="{B93E86E6-80B4-4F0F-8E59-44C696DE86AA}" destId="{A3762D21-D8CA-430C-A7F2-E87D8DEB9314}" srcOrd="0" destOrd="0" parTransId="{8FE7398C-3E0A-4F18-BF59-9C4571C39648}" sibTransId="{21470424-B831-4FE1-8282-F373E27E10D0}"/>
    <dgm:cxn modelId="{26FC2B50-3F13-4B31-B519-A44277C2DA24}" type="presOf" srcId="{6BCFCB2F-87DC-4F79-99BB-10DB9B57665D}" destId="{4F582822-175D-4532-9A3B-17D3470C7938}" srcOrd="0" destOrd="0" presId="urn:microsoft.com/office/officeart/2005/8/layout/list1"/>
    <dgm:cxn modelId="{17564452-D2B8-4758-80BD-8F87A55F80E8}" type="presOf" srcId="{96D61B5D-9E68-4E3D-BC92-8B93AE0A4607}" destId="{8FAA2024-8E0C-4615-8C88-E3D04F2CABB9}" srcOrd="0" destOrd="1" presId="urn:microsoft.com/office/officeart/2005/8/layout/list1"/>
    <dgm:cxn modelId="{9AC0F684-CA7C-4C4F-BBBA-C4096D447746}" type="presOf" srcId="{A3762D21-D8CA-430C-A7F2-E87D8DEB9314}" destId="{8FAA2024-8E0C-4615-8C88-E3D04F2CABB9}" srcOrd="0" destOrd="0" presId="urn:microsoft.com/office/officeart/2005/8/layout/list1"/>
    <dgm:cxn modelId="{D2BA6B92-1607-4122-87A5-884F4A0D6F93}" srcId="{B93E86E6-80B4-4F0F-8E59-44C696DE86AA}" destId="{C7A3D92F-D3E1-4473-B67F-0FF98964EF26}" srcOrd="3" destOrd="0" parTransId="{C84AD8CA-0C18-44A2-8973-7CD1525BD791}" sibTransId="{9586C08C-9931-4206-907C-ACEE490E6691}"/>
    <dgm:cxn modelId="{71E2EE9A-4A71-40F2-9431-F060A99CAC0A}" srcId="{6BCFCB2F-87DC-4F79-99BB-10DB9B57665D}" destId="{27492D2D-E0F6-4D98-B319-71E410B42E3D}" srcOrd="1" destOrd="0" parTransId="{3E311B5A-E00D-431C-8C36-7D9FFF7F4580}" sibTransId="{EADF1A17-1F36-406F-838F-CAE6A3488593}"/>
    <dgm:cxn modelId="{8F3EBDAD-B3E0-4FCC-8F2E-DEA16E17E4BD}" type="presOf" srcId="{B93E86E6-80B4-4F0F-8E59-44C696DE86AA}" destId="{5CB77E6F-62D4-48ED-9A07-89B499257D70}" srcOrd="1" destOrd="0" presId="urn:microsoft.com/office/officeart/2005/8/layout/list1"/>
    <dgm:cxn modelId="{C577AEB1-5E88-447D-A4D9-F12F5FE793B5}" srcId="{B93E86E6-80B4-4F0F-8E59-44C696DE86AA}" destId="{682AF644-BA57-4D2A-9415-531DF0C72CD5}" srcOrd="4" destOrd="0" parTransId="{2AEAFB6B-14EC-46AD-B5D2-F67D99DDA3F1}" sibTransId="{BC9A2F66-B13C-4FC4-A625-0F3925696D58}"/>
    <dgm:cxn modelId="{111E87BF-C0F0-484B-8CDD-50405B5BDF12}" srcId="{B5150B4A-80AC-417B-A64D-77EC59A9DAA9}" destId="{B93E86E6-80B4-4F0F-8E59-44C696DE86AA}" srcOrd="1" destOrd="0" parTransId="{F48282DD-7EF8-45F1-A241-7EB1D4421904}" sibTransId="{DCD91594-5139-48DF-B7A1-B564C718A5A3}"/>
    <dgm:cxn modelId="{37E74AC8-DBF2-4973-B21F-A2AB77DFEE58}" type="presOf" srcId="{27492D2D-E0F6-4D98-B319-71E410B42E3D}" destId="{C8AE8C36-2230-4F00-B0E8-06261CC11CDD}" srcOrd="0" destOrd="1" presId="urn:microsoft.com/office/officeart/2005/8/layout/list1"/>
    <dgm:cxn modelId="{6F8B8CD9-EA13-48CF-84BD-C4C5E919E484}" type="presOf" srcId="{682AF644-BA57-4D2A-9415-531DF0C72CD5}" destId="{8FAA2024-8E0C-4615-8C88-E3D04F2CABB9}" srcOrd="0" destOrd="4" presId="urn:microsoft.com/office/officeart/2005/8/layout/list1"/>
    <dgm:cxn modelId="{F369DBE5-9F1D-4981-AF4A-D5C73C33A7D6}" srcId="{B93E86E6-80B4-4F0F-8E59-44C696DE86AA}" destId="{96D61B5D-9E68-4E3D-BC92-8B93AE0A4607}" srcOrd="1" destOrd="0" parTransId="{8908790D-A621-4B74-B5F6-E15421BBA67D}" sibTransId="{2D20D84F-E1A3-40B6-ADC3-2ADDE42CA324}"/>
    <dgm:cxn modelId="{57E87DEB-6083-4D61-A38E-1EA817879324}" type="presOf" srcId="{6BCFCB2F-87DC-4F79-99BB-10DB9B57665D}" destId="{385C3D77-9FA5-4414-9E82-B3496C5DF22F}" srcOrd="1" destOrd="0" presId="urn:microsoft.com/office/officeart/2005/8/layout/list1"/>
    <dgm:cxn modelId="{2DB8F7F2-2EDF-43EF-986C-B07AC4AF4C51}" type="presOf" srcId="{B5150B4A-80AC-417B-A64D-77EC59A9DAA9}" destId="{D335B1C8-6399-4826-9D1B-FEBB23CE8C1F}" srcOrd="0" destOrd="0" presId="urn:microsoft.com/office/officeart/2005/8/layout/list1"/>
    <dgm:cxn modelId="{53799EF4-DD8E-47BE-8260-1BB353F44E33}" type="presOf" srcId="{1FCADF5A-43CC-4D20-B5FC-B95E424B1EC9}" destId="{8FAA2024-8E0C-4615-8C88-E3D04F2CABB9}" srcOrd="0" destOrd="2" presId="urn:microsoft.com/office/officeart/2005/8/layout/list1"/>
    <dgm:cxn modelId="{470FDFFF-4E7C-417D-B1B0-BBFA492AE289}" type="presOf" srcId="{B93E86E6-80B4-4F0F-8E59-44C696DE86AA}" destId="{BC76F323-A360-49C6-8BEB-8EFC3E20C8B8}" srcOrd="0" destOrd="0" presId="urn:microsoft.com/office/officeart/2005/8/layout/list1"/>
    <dgm:cxn modelId="{DD2D01AA-6950-4097-91D8-5212EBA0E990}" type="presParOf" srcId="{D335B1C8-6399-4826-9D1B-FEBB23CE8C1F}" destId="{DA854AF9-2557-43E3-813E-1A2FA2776442}" srcOrd="0" destOrd="0" presId="urn:microsoft.com/office/officeart/2005/8/layout/list1"/>
    <dgm:cxn modelId="{682E25D8-7AAA-44B8-B8DE-2399630A5D43}" type="presParOf" srcId="{DA854AF9-2557-43E3-813E-1A2FA2776442}" destId="{4F582822-175D-4532-9A3B-17D3470C7938}" srcOrd="0" destOrd="0" presId="urn:microsoft.com/office/officeart/2005/8/layout/list1"/>
    <dgm:cxn modelId="{9E65BC26-9734-4734-ABF6-407233B783BA}" type="presParOf" srcId="{DA854AF9-2557-43E3-813E-1A2FA2776442}" destId="{385C3D77-9FA5-4414-9E82-B3496C5DF22F}" srcOrd="1" destOrd="0" presId="urn:microsoft.com/office/officeart/2005/8/layout/list1"/>
    <dgm:cxn modelId="{11FD38D8-8D97-4C24-991D-DE222EB65400}" type="presParOf" srcId="{D335B1C8-6399-4826-9D1B-FEBB23CE8C1F}" destId="{5EF2C09B-454E-4230-AE3A-D157B09E4FD5}" srcOrd="1" destOrd="0" presId="urn:microsoft.com/office/officeart/2005/8/layout/list1"/>
    <dgm:cxn modelId="{8B6A58B6-04CC-4995-9476-F96593EDBADF}" type="presParOf" srcId="{D335B1C8-6399-4826-9D1B-FEBB23CE8C1F}" destId="{C8AE8C36-2230-4F00-B0E8-06261CC11CDD}" srcOrd="2" destOrd="0" presId="urn:microsoft.com/office/officeart/2005/8/layout/list1"/>
    <dgm:cxn modelId="{17E5221B-A940-4C4C-9F90-FFC4198B35BC}" type="presParOf" srcId="{D335B1C8-6399-4826-9D1B-FEBB23CE8C1F}" destId="{38707CCA-7B7E-4918-86A8-57F7CB2A00A0}" srcOrd="3" destOrd="0" presId="urn:microsoft.com/office/officeart/2005/8/layout/list1"/>
    <dgm:cxn modelId="{3D7057DC-17B0-4BC8-AB3F-A80C152CA484}" type="presParOf" srcId="{D335B1C8-6399-4826-9D1B-FEBB23CE8C1F}" destId="{721D96F0-E3F9-4777-A943-7A5293D94D41}" srcOrd="4" destOrd="0" presId="urn:microsoft.com/office/officeart/2005/8/layout/list1"/>
    <dgm:cxn modelId="{3F692AAC-9E8C-4F3E-AA45-619F21A43456}" type="presParOf" srcId="{721D96F0-E3F9-4777-A943-7A5293D94D41}" destId="{BC76F323-A360-49C6-8BEB-8EFC3E20C8B8}" srcOrd="0" destOrd="0" presId="urn:microsoft.com/office/officeart/2005/8/layout/list1"/>
    <dgm:cxn modelId="{3E63A16C-77E9-4916-8C80-D09720D03D39}" type="presParOf" srcId="{721D96F0-E3F9-4777-A943-7A5293D94D41}" destId="{5CB77E6F-62D4-48ED-9A07-89B499257D70}" srcOrd="1" destOrd="0" presId="urn:microsoft.com/office/officeart/2005/8/layout/list1"/>
    <dgm:cxn modelId="{63E5EDF4-D6C7-4ADC-92F6-CC2EC4911C96}" type="presParOf" srcId="{D335B1C8-6399-4826-9D1B-FEBB23CE8C1F}" destId="{BF63262E-2BAE-4855-BB15-F44096D5376D}" srcOrd="5" destOrd="0" presId="urn:microsoft.com/office/officeart/2005/8/layout/list1"/>
    <dgm:cxn modelId="{FE6F09AB-4E0F-4C27-9600-16A6AD38CA7D}" type="presParOf" srcId="{D335B1C8-6399-4826-9D1B-FEBB23CE8C1F}" destId="{8FAA2024-8E0C-4615-8C88-E3D04F2CAB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6CAE80-FACD-4C7B-8DDA-190BD65485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3CF2BE-5CAA-414E-B1FF-15A461487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monthly cost of each advisor is $7000</a:t>
          </a:r>
        </a:p>
      </dgm:t>
    </dgm:pt>
    <dgm:pt modelId="{84448A0C-1A46-499E-BDC5-A8D2195B0188}" type="parTrans" cxnId="{F3209D5A-025D-4374-9FB7-245886737AC3}">
      <dgm:prSet/>
      <dgm:spPr/>
      <dgm:t>
        <a:bodyPr/>
        <a:lstStyle/>
        <a:p>
          <a:endParaRPr lang="en-US"/>
        </a:p>
      </dgm:t>
    </dgm:pt>
    <dgm:pt modelId="{4C96F5B4-4EDA-4FFB-A3A4-73C5AB842774}" type="sibTrans" cxnId="{F3209D5A-025D-4374-9FB7-245886737AC3}">
      <dgm:prSet/>
      <dgm:spPr/>
      <dgm:t>
        <a:bodyPr/>
        <a:lstStyle/>
        <a:p>
          <a:endParaRPr lang="en-US"/>
        </a:p>
      </dgm:t>
    </dgm:pt>
    <dgm:pt modelId="{12549ABC-F730-4C5C-9595-E4EE05BBE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an average month, an adviser had an equivalent of 17 eight-hour working days(136 hrs) available to meet with clients</a:t>
          </a:r>
        </a:p>
      </dgm:t>
    </dgm:pt>
    <dgm:pt modelId="{130459AA-0531-4389-A472-642CBE5AAE33}" type="parTrans" cxnId="{5D146A4C-34B8-44C8-8BD8-BDB0855CAC42}">
      <dgm:prSet/>
      <dgm:spPr/>
      <dgm:t>
        <a:bodyPr/>
        <a:lstStyle/>
        <a:p>
          <a:endParaRPr lang="en-US"/>
        </a:p>
      </dgm:t>
    </dgm:pt>
    <dgm:pt modelId="{4FF462BC-1AFA-41BD-8862-0C72964E86BC}" type="sibTrans" cxnId="{5D146A4C-34B8-44C8-8BD8-BDB0855CAC42}">
      <dgm:prSet/>
      <dgm:spPr/>
      <dgm:t>
        <a:bodyPr/>
        <a:lstStyle/>
        <a:p>
          <a:endParaRPr lang="en-US"/>
        </a:p>
      </dgm:t>
    </dgm:pt>
    <dgm:pt modelId="{A87F5F13-7E51-4AE3-B391-6E90830F5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remaining five workdays per month were reserved for internal meetings, vacations, training, and other activities.</a:t>
          </a:r>
        </a:p>
      </dgm:t>
    </dgm:pt>
    <dgm:pt modelId="{BC6785E1-4564-4AA2-87E1-A05170383E03}" type="parTrans" cxnId="{E4FF28E0-E9C7-4D77-817E-5756F4BFDF54}">
      <dgm:prSet/>
      <dgm:spPr/>
      <dgm:t>
        <a:bodyPr/>
        <a:lstStyle/>
        <a:p>
          <a:endParaRPr lang="en-US"/>
        </a:p>
      </dgm:t>
    </dgm:pt>
    <dgm:pt modelId="{9AE91118-D643-42BC-977C-0CA375ED2ED9}" type="sibTrans" cxnId="{E4FF28E0-E9C7-4D77-817E-5756F4BFDF54}">
      <dgm:prSet/>
      <dgm:spPr/>
      <dgm:t>
        <a:bodyPr/>
        <a:lstStyle/>
        <a:p>
          <a:endParaRPr lang="en-US"/>
        </a:p>
      </dgm:t>
    </dgm:pt>
    <dgm:pt modelId="{A9931AE0-9654-461F-BB36-A8664FF4A7AB}" type="pres">
      <dgm:prSet presAssocID="{2D6CAE80-FACD-4C7B-8DDA-190BD654858E}" presName="root" presStyleCnt="0">
        <dgm:presLayoutVars>
          <dgm:dir/>
          <dgm:resizeHandles val="exact"/>
        </dgm:presLayoutVars>
      </dgm:prSet>
      <dgm:spPr/>
    </dgm:pt>
    <dgm:pt modelId="{D974D4C3-8F42-4A74-A6B5-F1C4E39DAD9C}" type="pres">
      <dgm:prSet presAssocID="{483CF2BE-5CAA-414E-B1FF-15A461487EE2}" presName="compNode" presStyleCnt="0"/>
      <dgm:spPr/>
    </dgm:pt>
    <dgm:pt modelId="{46DB6EA2-4C87-4F4B-B655-14E61F585D27}" type="pres">
      <dgm:prSet presAssocID="{483CF2BE-5CAA-414E-B1FF-15A461487EE2}" presName="bgRect" presStyleLbl="bgShp" presStyleIdx="0" presStyleCnt="3"/>
      <dgm:spPr/>
    </dgm:pt>
    <dgm:pt modelId="{2FD3C911-1F78-449E-A64D-F91FEDDEAB34}" type="pres">
      <dgm:prSet presAssocID="{483CF2BE-5CAA-414E-B1FF-15A461487E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86321A6-E62B-4F1B-804B-CE31AEBD1AB5}" type="pres">
      <dgm:prSet presAssocID="{483CF2BE-5CAA-414E-B1FF-15A461487EE2}" presName="spaceRect" presStyleCnt="0"/>
      <dgm:spPr/>
    </dgm:pt>
    <dgm:pt modelId="{5347CC2A-9B3D-47FC-8567-1673FC6099B5}" type="pres">
      <dgm:prSet presAssocID="{483CF2BE-5CAA-414E-B1FF-15A461487EE2}" presName="parTx" presStyleLbl="revTx" presStyleIdx="0" presStyleCnt="3">
        <dgm:presLayoutVars>
          <dgm:chMax val="0"/>
          <dgm:chPref val="0"/>
        </dgm:presLayoutVars>
      </dgm:prSet>
      <dgm:spPr/>
    </dgm:pt>
    <dgm:pt modelId="{244B046E-2B68-4CEC-AAEC-B3C398CACA41}" type="pres">
      <dgm:prSet presAssocID="{4C96F5B4-4EDA-4FFB-A3A4-73C5AB842774}" presName="sibTrans" presStyleCnt="0"/>
      <dgm:spPr/>
    </dgm:pt>
    <dgm:pt modelId="{FF82F72B-015A-48E6-9218-916C8C14AEB4}" type="pres">
      <dgm:prSet presAssocID="{12549ABC-F730-4C5C-9595-E4EE05BBE4ED}" presName="compNode" presStyleCnt="0"/>
      <dgm:spPr/>
    </dgm:pt>
    <dgm:pt modelId="{7B513B98-B4D0-46DA-87B1-DFC111A278ED}" type="pres">
      <dgm:prSet presAssocID="{12549ABC-F730-4C5C-9595-E4EE05BBE4ED}" presName="bgRect" presStyleLbl="bgShp" presStyleIdx="1" presStyleCnt="3"/>
      <dgm:spPr/>
    </dgm:pt>
    <dgm:pt modelId="{AF637A91-F8F5-4342-9CDF-71B52DBCC0BD}" type="pres">
      <dgm:prSet presAssocID="{12549ABC-F730-4C5C-9595-E4EE05BBE4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FD9F078-0DA8-4AE2-B332-954AAA9AA2CA}" type="pres">
      <dgm:prSet presAssocID="{12549ABC-F730-4C5C-9595-E4EE05BBE4ED}" presName="spaceRect" presStyleCnt="0"/>
      <dgm:spPr/>
    </dgm:pt>
    <dgm:pt modelId="{77BD84DE-8768-4D10-A58E-AB1F970A7869}" type="pres">
      <dgm:prSet presAssocID="{12549ABC-F730-4C5C-9595-E4EE05BBE4ED}" presName="parTx" presStyleLbl="revTx" presStyleIdx="1" presStyleCnt="3">
        <dgm:presLayoutVars>
          <dgm:chMax val="0"/>
          <dgm:chPref val="0"/>
        </dgm:presLayoutVars>
      </dgm:prSet>
      <dgm:spPr/>
    </dgm:pt>
    <dgm:pt modelId="{E7AE04B4-61A7-4C65-B5FA-A8E604FC378D}" type="pres">
      <dgm:prSet presAssocID="{4FF462BC-1AFA-41BD-8862-0C72964E86BC}" presName="sibTrans" presStyleCnt="0"/>
      <dgm:spPr/>
    </dgm:pt>
    <dgm:pt modelId="{6B5C455C-BC66-4C5E-860D-F36E9C783AEC}" type="pres">
      <dgm:prSet presAssocID="{A87F5F13-7E51-4AE3-B391-6E90830F53F9}" presName="compNode" presStyleCnt="0"/>
      <dgm:spPr/>
    </dgm:pt>
    <dgm:pt modelId="{7FF102FB-991E-49EF-BACF-4D967A087016}" type="pres">
      <dgm:prSet presAssocID="{A87F5F13-7E51-4AE3-B391-6E90830F53F9}" presName="bgRect" presStyleLbl="bgShp" presStyleIdx="2" presStyleCnt="3"/>
      <dgm:spPr/>
    </dgm:pt>
    <dgm:pt modelId="{A6C1F873-7EBD-4113-A1CE-4C4D09B08BC7}" type="pres">
      <dgm:prSet presAssocID="{A87F5F13-7E51-4AE3-B391-6E90830F53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744BB9C-F8B6-42F4-BDE4-4C17D5E093A8}" type="pres">
      <dgm:prSet presAssocID="{A87F5F13-7E51-4AE3-B391-6E90830F53F9}" presName="spaceRect" presStyleCnt="0"/>
      <dgm:spPr/>
    </dgm:pt>
    <dgm:pt modelId="{F94791E9-AD78-4DD3-B7E4-84BC86164D14}" type="pres">
      <dgm:prSet presAssocID="{A87F5F13-7E51-4AE3-B391-6E90830F53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3E6E09-89C5-4737-A7BA-01E3417FA6D4}" type="presOf" srcId="{2D6CAE80-FACD-4C7B-8DDA-190BD654858E}" destId="{A9931AE0-9654-461F-BB36-A8664FF4A7AB}" srcOrd="0" destOrd="0" presId="urn:microsoft.com/office/officeart/2018/2/layout/IconVerticalSolidList"/>
    <dgm:cxn modelId="{5D146A4C-34B8-44C8-8BD8-BDB0855CAC42}" srcId="{2D6CAE80-FACD-4C7B-8DDA-190BD654858E}" destId="{12549ABC-F730-4C5C-9595-E4EE05BBE4ED}" srcOrd="1" destOrd="0" parTransId="{130459AA-0531-4389-A472-642CBE5AAE33}" sibTransId="{4FF462BC-1AFA-41BD-8862-0C72964E86BC}"/>
    <dgm:cxn modelId="{5F8CB76C-5639-409F-B177-2BC0725B0DC9}" type="presOf" srcId="{12549ABC-F730-4C5C-9595-E4EE05BBE4ED}" destId="{77BD84DE-8768-4D10-A58E-AB1F970A7869}" srcOrd="0" destOrd="0" presId="urn:microsoft.com/office/officeart/2018/2/layout/IconVerticalSolidList"/>
    <dgm:cxn modelId="{F3209D5A-025D-4374-9FB7-245886737AC3}" srcId="{2D6CAE80-FACD-4C7B-8DDA-190BD654858E}" destId="{483CF2BE-5CAA-414E-B1FF-15A461487EE2}" srcOrd="0" destOrd="0" parTransId="{84448A0C-1A46-499E-BDC5-A8D2195B0188}" sibTransId="{4C96F5B4-4EDA-4FFB-A3A4-73C5AB842774}"/>
    <dgm:cxn modelId="{EF31B8BA-031D-45A4-A004-CBB018098125}" type="presOf" srcId="{A87F5F13-7E51-4AE3-B391-6E90830F53F9}" destId="{F94791E9-AD78-4DD3-B7E4-84BC86164D14}" srcOrd="0" destOrd="0" presId="urn:microsoft.com/office/officeart/2018/2/layout/IconVerticalSolidList"/>
    <dgm:cxn modelId="{E4FF28E0-E9C7-4D77-817E-5756F4BFDF54}" srcId="{2D6CAE80-FACD-4C7B-8DDA-190BD654858E}" destId="{A87F5F13-7E51-4AE3-B391-6E90830F53F9}" srcOrd="2" destOrd="0" parTransId="{BC6785E1-4564-4AA2-87E1-A05170383E03}" sibTransId="{9AE91118-D643-42BC-977C-0CA375ED2ED9}"/>
    <dgm:cxn modelId="{6E975CFD-B3F1-43D7-8469-E6143BD42507}" type="presOf" srcId="{483CF2BE-5CAA-414E-B1FF-15A461487EE2}" destId="{5347CC2A-9B3D-47FC-8567-1673FC6099B5}" srcOrd="0" destOrd="0" presId="urn:microsoft.com/office/officeart/2018/2/layout/IconVerticalSolidList"/>
    <dgm:cxn modelId="{BD84A04D-7832-484A-AE46-1D93C6ED84E3}" type="presParOf" srcId="{A9931AE0-9654-461F-BB36-A8664FF4A7AB}" destId="{D974D4C3-8F42-4A74-A6B5-F1C4E39DAD9C}" srcOrd="0" destOrd="0" presId="urn:microsoft.com/office/officeart/2018/2/layout/IconVerticalSolidList"/>
    <dgm:cxn modelId="{600ED602-58C0-4F61-9F1B-8C1FB80AC3A0}" type="presParOf" srcId="{D974D4C3-8F42-4A74-A6B5-F1C4E39DAD9C}" destId="{46DB6EA2-4C87-4F4B-B655-14E61F585D27}" srcOrd="0" destOrd="0" presId="urn:microsoft.com/office/officeart/2018/2/layout/IconVerticalSolidList"/>
    <dgm:cxn modelId="{5D940973-1F25-4192-886C-2CE90E07297F}" type="presParOf" srcId="{D974D4C3-8F42-4A74-A6B5-F1C4E39DAD9C}" destId="{2FD3C911-1F78-449E-A64D-F91FEDDEAB34}" srcOrd="1" destOrd="0" presId="urn:microsoft.com/office/officeart/2018/2/layout/IconVerticalSolidList"/>
    <dgm:cxn modelId="{6FF26536-BB12-4920-BBB8-08A45641EC69}" type="presParOf" srcId="{D974D4C3-8F42-4A74-A6B5-F1C4E39DAD9C}" destId="{386321A6-E62B-4F1B-804B-CE31AEBD1AB5}" srcOrd="2" destOrd="0" presId="urn:microsoft.com/office/officeart/2018/2/layout/IconVerticalSolidList"/>
    <dgm:cxn modelId="{BC2D233C-8F9B-4C46-AE36-108E3F0C4FD1}" type="presParOf" srcId="{D974D4C3-8F42-4A74-A6B5-F1C4E39DAD9C}" destId="{5347CC2A-9B3D-47FC-8567-1673FC6099B5}" srcOrd="3" destOrd="0" presId="urn:microsoft.com/office/officeart/2018/2/layout/IconVerticalSolidList"/>
    <dgm:cxn modelId="{FD596D01-CC90-4BFC-A39D-27E28896648E}" type="presParOf" srcId="{A9931AE0-9654-461F-BB36-A8664FF4A7AB}" destId="{244B046E-2B68-4CEC-AAEC-B3C398CACA41}" srcOrd="1" destOrd="0" presId="urn:microsoft.com/office/officeart/2018/2/layout/IconVerticalSolidList"/>
    <dgm:cxn modelId="{D43725F1-C1EF-477F-92FE-5B2BE57C58D8}" type="presParOf" srcId="{A9931AE0-9654-461F-BB36-A8664FF4A7AB}" destId="{FF82F72B-015A-48E6-9218-916C8C14AEB4}" srcOrd="2" destOrd="0" presId="urn:microsoft.com/office/officeart/2018/2/layout/IconVerticalSolidList"/>
    <dgm:cxn modelId="{28B614BE-42D4-4657-A1A8-B2FFE7390C76}" type="presParOf" srcId="{FF82F72B-015A-48E6-9218-916C8C14AEB4}" destId="{7B513B98-B4D0-46DA-87B1-DFC111A278ED}" srcOrd="0" destOrd="0" presId="urn:microsoft.com/office/officeart/2018/2/layout/IconVerticalSolidList"/>
    <dgm:cxn modelId="{C4198F8B-DC70-4353-922D-5891B2C09E25}" type="presParOf" srcId="{FF82F72B-015A-48E6-9218-916C8C14AEB4}" destId="{AF637A91-F8F5-4342-9CDF-71B52DBCC0BD}" srcOrd="1" destOrd="0" presId="urn:microsoft.com/office/officeart/2018/2/layout/IconVerticalSolidList"/>
    <dgm:cxn modelId="{167C8215-5C5F-4050-BF9C-64AC9545ED2D}" type="presParOf" srcId="{FF82F72B-015A-48E6-9218-916C8C14AEB4}" destId="{3FD9F078-0DA8-4AE2-B332-954AAA9AA2CA}" srcOrd="2" destOrd="0" presId="urn:microsoft.com/office/officeart/2018/2/layout/IconVerticalSolidList"/>
    <dgm:cxn modelId="{79F3B168-A8E8-4C8A-881F-22469F0E7BF9}" type="presParOf" srcId="{FF82F72B-015A-48E6-9218-916C8C14AEB4}" destId="{77BD84DE-8768-4D10-A58E-AB1F970A7869}" srcOrd="3" destOrd="0" presId="urn:microsoft.com/office/officeart/2018/2/layout/IconVerticalSolidList"/>
    <dgm:cxn modelId="{E3282EC1-C7DA-49DB-93B2-97F828DFC8E0}" type="presParOf" srcId="{A9931AE0-9654-461F-BB36-A8664FF4A7AB}" destId="{E7AE04B4-61A7-4C65-B5FA-A8E604FC378D}" srcOrd="3" destOrd="0" presId="urn:microsoft.com/office/officeart/2018/2/layout/IconVerticalSolidList"/>
    <dgm:cxn modelId="{22CA7CA7-1864-4FE6-A242-2105B9619AC1}" type="presParOf" srcId="{A9931AE0-9654-461F-BB36-A8664FF4A7AB}" destId="{6B5C455C-BC66-4C5E-860D-F36E9C783AEC}" srcOrd="4" destOrd="0" presId="urn:microsoft.com/office/officeart/2018/2/layout/IconVerticalSolidList"/>
    <dgm:cxn modelId="{957E8765-1450-4479-A6F9-8EAFFD4026E1}" type="presParOf" srcId="{6B5C455C-BC66-4C5E-860D-F36E9C783AEC}" destId="{7FF102FB-991E-49EF-BACF-4D967A087016}" srcOrd="0" destOrd="0" presId="urn:microsoft.com/office/officeart/2018/2/layout/IconVerticalSolidList"/>
    <dgm:cxn modelId="{FDF8E855-8834-407B-A04B-8D881EB1DAC0}" type="presParOf" srcId="{6B5C455C-BC66-4C5E-860D-F36E9C783AEC}" destId="{A6C1F873-7EBD-4113-A1CE-4C4D09B08BC7}" srcOrd="1" destOrd="0" presId="urn:microsoft.com/office/officeart/2018/2/layout/IconVerticalSolidList"/>
    <dgm:cxn modelId="{C5FE599E-FDFD-46E6-A88E-FE7811E5DBFA}" type="presParOf" srcId="{6B5C455C-BC66-4C5E-860D-F36E9C783AEC}" destId="{0744BB9C-F8B6-42F4-BDE4-4C17D5E093A8}" srcOrd="2" destOrd="0" presId="urn:microsoft.com/office/officeart/2018/2/layout/IconVerticalSolidList"/>
    <dgm:cxn modelId="{25B00A95-D2E0-47EB-8282-D9D7D19414B4}" type="presParOf" srcId="{6B5C455C-BC66-4C5E-860D-F36E9C783AEC}" destId="{F94791E9-AD78-4DD3-B7E4-84BC86164D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E45D74-5032-42F9-B119-0CDF95E71C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931C1C-C81B-4DD8-B90D-42F3F0110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had a data set of 5 columns - 35 observations.</a:t>
          </a:r>
        </a:p>
      </dgm:t>
    </dgm:pt>
    <dgm:pt modelId="{87FAF4CA-E5C4-49C0-AF00-59151F6DC991}" type="parTrans" cxnId="{EA9F61C1-8A4E-4405-854A-F431831901C6}">
      <dgm:prSet/>
      <dgm:spPr/>
      <dgm:t>
        <a:bodyPr/>
        <a:lstStyle/>
        <a:p>
          <a:endParaRPr lang="en-US"/>
        </a:p>
      </dgm:t>
    </dgm:pt>
    <dgm:pt modelId="{23CBEF3C-5B13-4EC2-B3F8-7ED5575C7085}" type="sibTrans" cxnId="{EA9F61C1-8A4E-4405-854A-F431831901C6}">
      <dgm:prSet/>
      <dgm:spPr/>
      <dgm:t>
        <a:bodyPr/>
        <a:lstStyle/>
        <a:p>
          <a:endParaRPr lang="en-US"/>
        </a:p>
      </dgm:t>
    </dgm:pt>
    <dgm:pt modelId="{4C2F555B-F653-4C03-88D3-BF02E927F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set was clean</a:t>
          </a:r>
        </a:p>
      </dgm:t>
    </dgm:pt>
    <dgm:pt modelId="{D4E1EE88-98AC-4AE2-8156-AA2E4CF32CA9}" type="parTrans" cxnId="{A814B43C-63B5-4BE1-AD30-30DE1BE55527}">
      <dgm:prSet/>
      <dgm:spPr/>
      <dgm:t>
        <a:bodyPr/>
        <a:lstStyle/>
        <a:p>
          <a:endParaRPr lang="en-US"/>
        </a:p>
      </dgm:t>
    </dgm:pt>
    <dgm:pt modelId="{5A01640A-AE2A-41E5-A4C4-403C67AC39BF}" type="sibTrans" cxnId="{A814B43C-63B5-4BE1-AD30-30DE1BE55527}">
      <dgm:prSet/>
      <dgm:spPr/>
      <dgm:t>
        <a:bodyPr/>
        <a:lstStyle/>
        <a:p>
          <a:endParaRPr lang="en-US"/>
        </a:p>
      </dgm:t>
    </dgm:pt>
    <dgm:pt modelId="{C9F84110-E54E-41F8-A37A-E4CB7D913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missing values.</a:t>
          </a:r>
        </a:p>
      </dgm:t>
    </dgm:pt>
    <dgm:pt modelId="{9A185E9B-AE35-402D-92DB-91E815B2A39E}" type="parTrans" cxnId="{3B5F3770-42DC-4871-8B21-6FB348E3C524}">
      <dgm:prSet/>
      <dgm:spPr/>
      <dgm:t>
        <a:bodyPr/>
        <a:lstStyle/>
        <a:p>
          <a:endParaRPr lang="en-US"/>
        </a:p>
      </dgm:t>
    </dgm:pt>
    <dgm:pt modelId="{0E33F28D-1330-4320-B0A5-F33172C25558}" type="sibTrans" cxnId="{3B5F3770-42DC-4871-8B21-6FB348E3C524}">
      <dgm:prSet/>
      <dgm:spPr/>
      <dgm:t>
        <a:bodyPr/>
        <a:lstStyle/>
        <a:p>
          <a:endParaRPr lang="en-US"/>
        </a:p>
      </dgm:t>
    </dgm:pt>
    <dgm:pt modelId="{5054F223-33D2-48BE-9040-135BDC320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junk values.</a:t>
          </a:r>
        </a:p>
      </dgm:t>
    </dgm:pt>
    <dgm:pt modelId="{09F9B098-9BB7-42C4-9401-1960C03218CB}" type="parTrans" cxnId="{A9613575-B5EA-4957-AA5A-14D112290998}">
      <dgm:prSet/>
      <dgm:spPr/>
      <dgm:t>
        <a:bodyPr/>
        <a:lstStyle/>
        <a:p>
          <a:endParaRPr lang="en-US"/>
        </a:p>
      </dgm:t>
    </dgm:pt>
    <dgm:pt modelId="{304C34C4-E58F-4AC2-AF5C-FAE8E05B1D28}" type="sibTrans" cxnId="{A9613575-B5EA-4957-AA5A-14D112290998}">
      <dgm:prSet/>
      <dgm:spPr/>
      <dgm:t>
        <a:bodyPr/>
        <a:lstStyle/>
        <a:p>
          <a:endParaRPr lang="en-US"/>
        </a:p>
      </dgm:t>
    </dgm:pt>
    <dgm:pt modelId="{816C8E6F-05B0-43AF-97D8-91908064B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</a:t>
          </a:r>
          <a:r>
            <a:rPr lang="en-US" b="1" dirty="0"/>
            <a:t>well structured </a:t>
          </a:r>
          <a:r>
            <a:rPr lang="en-US" dirty="0"/>
            <a:t>data. </a:t>
          </a:r>
        </a:p>
      </dgm:t>
    </dgm:pt>
    <dgm:pt modelId="{B1036727-CA92-49BA-9DC3-5E682CAB677B}" type="parTrans" cxnId="{3D58EAA6-285F-4623-B302-9F71483CE68C}">
      <dgm:prSet/>
      <dgm:spPr/>
      <dgm:t>
        <a:bodyPr/>
        <a:lstStyle/>
        <a:p>
          <a:endParaRPr lang="en-US"/>
        </a:p>
      </dgm:t>
    </dgm:pt>
    <dgm:pt modelId="{EB073387-37C4-46AC-B4DE-3C0769A94B04}" type="sibTrans" cxnId="{3D58EAA6-285F-4623-B302-9F71483CE68C}">
      <dgm:prSet/>
      <dgm:spPr/>
      <dgm:t>
        <a:bodyPr/>
        <a:lstStyle/>
        <a:p>
          <a:endParaRPr lang="en-US"/>
        </a:p>
      </dgm:t>
    </dgm:pt>
    <dgm:pt modelId="{0DF78590-FE03-467B-B6CB-EC4DA2E24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</a:t>
          </a:r>
          <a:r>
            <a:rPr lang="en-US" b="1" dirty="0"/>
            <a:t>very precise</a:t>
          </a:r>
          <a:r>
            <a:rPr lang="en-US" dirty="0"/>
            <a:t> as per the project needs. </a:t>
          </a:r>
        </a:p>
      </dgm:t>
    </dgm:pt>
    <dgm:pt modelId="{2BA43457-AFAE-48A6-9820-C8486F01459A}" type="parTrans" cxnId="{24C8D476-BECF-4BF7-838D-25670173DAB0}">
      <dgm:prSet/>
      <dgm:spPr/>
      <dgm:t>
        <a:bodyPr/>
        <a:lstStyle/>
        <a:p>
          <a:endParaRPr lang="en-US"/>
        </a:p>
      </dgm:t>
    </dgm:pt>
    <dgm:pt modelId="{F1E1ED46-6F7D-442C-9800-D575EA0E90CB}" type="sibTrans" cxnId="{24C8D476-BECF-4BF7-838D-25670173DAB0}">
      <dgm:prSet/>
      <dgm:spPr/>
      <dgm:t>
        <a:bodyPr/>
        <a:lstStyle/>
        <a:p>
          <a:endParaRPr lang="en-US"/>
        </a:p>
      </dgm:t>
    </dgm:pt>
    <dgm:pt modelId="{53DA98F8-3D46-4B26-A1AA-9FC3D1500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</a:t>
          </a:r>
          <a:r>
            <a:rPr lang="en-US" b="1" dirty="0"/>
            <a:t> granular</a:t>
          </a:r>
          <a:r>
            <a:rPr lang="en-US" dirty="0"/>
            <a:t> enough. </a:t>
          </a:r>
        </a:p>
      </dgm:t>
    </dgm:pt>
    <dgm:pt modelId="{A9ABEC36-A4FB-41F8-8F33-50CC16C34806}" type="parTrans" cxnId="{E13FEDF4-A7A6-4739-A17B-59A5B272CF1A}">
      <dgm:prSet/>
      <dgm:spPr/>
      <dgm:t>
        <a:bodyPr/>
        <a:lstStyle/>
        <a:p>
          <a:endParaRPr lang="en-US"/>
        </a:p>
      </dgm:t>
    </dgm:pt>
    <dgm:pt modelId="{2911DD6A-D031-421A-ADB4-D0FD7DE049AD}" type="sibTrans" cxnId="{E13FEDF4-A7A6-4739-A17B-59A5B272CF1A}">
      <dgm:prSet/>
      <dgm:spPr/>
      <dgm:t>
        <a:bodyPr/>
        <a:lstStyle/>
        <a:p>
          <a:endParaRPr lang="en-US"/>
        </a:p>
      </dgm:t>
    </dgm:pt>
    <dgm:pt modelId="{E6EE703A-B6B5-4F8A-9F73-417272137BE2}" type="pres">
      <dgm:prSet presAssocID="{C8E45D74-5032-42F9-B119-0CDF95E71C31}" presName="root" presStyleCnt="0">
        <dgm:presLayoutVars>
          <dgm:dir/>
          <dgm:resizeHandles val="exact"/>
        </dgm:presLayoutVars>
      </dgm:prSet>
      <dgm:spPr/>
    </dgm:pt>
    <dgm:pt modelId="{8E9A0052-FFD8-447C-80B9-029001200720}" type="pres">
      <dgm:prSet presAssocID="{F8931C1C-C81B-4DD8-B90D-42F3F0110699}" presName="compNode" presStyleCnt="0"/>
      <dgm:spPr/>
    </dgm:pt>
    <dgm:pt modelId="{D87DA479-5E33-4D46-960B-8C061308879E}" type="pres">
      <dgm:prSet presAssocID="{F8931C1C-C81B-4DD8-B90D-42F3F0110699}" presName="bgRect" presStyleLbl="bgShp" presStyleIdx="0" presStyleCnt="5"/>
      <dgm:spPr/>
    </dgm:pt>
    <dgm:pt modelId="{7F58C8BE-CA17-4128-B880-226D35D87941}" type="pres">
      <dgm:prSet presAssocID="{F8931C1C-C81B-4DD8-B90D-42F3F01106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161088-8A2E-4DDB-AD18-66BCAD6A852C}" type="pres">
      <dgm:prSet presAssocID="{F8931C1C-C81B-4DD8-B90D-42F3F0110699}" presName="spaceRect" presStyleCnt="0"/>
      <dgm:spPr/>
    </dgm:pt>
    <dgm:pt modelId="{B99D6B88-F2A4-4285-8968-67E9F814A582}" type="pres">
      <dgm:prSet presAssocID="{F8931C1C-C81B-4DD8-B90D-42F3F0110699}" presName="parTx" presStyleLbl="revTx" presStyleIdx="0" presStyleCnt="6">
        <dgm:presLayoutVars>
          <dgm:chMax val="0"/>
          <dgm:chPref val="0"/>
        </dgm:presLayoutVars>
      </dgm:prSet>
      <dgm:spPr/>
    </dgm:pt>
    <dgm:pt modelId="{FCD2559A-C1FD-455F-A7C0-8CB8BDDA0A1A}" type="pres">
      <dgm:prSet presAssocID="{23CBEF3C-5B13-4EC2-B3F8-7ED5575C7085}" presName="sibTrans" presStyleCnt="0"/>
      <dgm:spPr/>
    </dgm:pt>
    <dgm:pt modelId="{193E8534-110C-4216-BAC6-A0C71796FD85}" type="pres">
      <dgm:prSet presAssocID="{4C2F555B-F653-4C03-88D3-BF02E927F9C3}" presName="compNode" presStyleCnt="0"/>
      <dgm:spPr/>
    </dgm:pt>
    <dgm:pt modelId="{AAECDA4A-2767-4064-BBA2-707B6572A995}" type="pres">
      <dgm:prSet presAssocID="{4C2F555B-F653-4C03-88D3-BF02E927F9C3}" presName="bgRect" presStyleLbl="bgShp" presStyleIdx="1" presStyleCnt="5"/>
      <dgm:spPr/>
    </dgm:pt>
    <dgm:pt modelId="{E47B1CB0-67A0-4834-826E-B0AD20B78EEB}" type="pres">
      <dgm:prSet presAssocID="{4C2F555B-F653-4C03-88D3-BF02E927F9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D5FE9C2-1367-427C-B85B-046F9146519C}" type="pres">
      <dgm:prSet presAssocID="{4C2F555B-F653-4C03-88D3-BF02E927F9C3}" presName="spaceRect" presStyleCnt="0"/>
      <dgm:spPr/>
    </dgm:pt>
    <dgm:pt modelId="{86418E75-EBA0-405F-95EA-B1B71C087E4E}" type="pres">
      <dgm:prSet presAssocID="{4C2F555B-F653-4C03-88D3-BF02E927F9C3}" presName="parTx" presStyleLbl="revTx" presStyleIdx="1" presStyleCnt="6">
        <dgm:presLayoutVars>
          <dgm:chMax val="0"/>
          <dgm:chPref val="0"/>
        </dgm:presLayoutVars>
      </dgm:prSet>
      <dgm:spPr/>
    </dgm:pt>
    <dgm:pt modelId="{2AFB983E-F381-4D53-AF48-960CC583B7E4}" type="pres">
      <dgm:prSet presAssocID="{4C2F555B-F653-4C03-88D3-BF02E927F9C3}" presName="desTx" presStyleLbl="revTx" presStyleIdx="2" presStyleCnt="6">
        <dgm:presLayoutVars/>
      </dgm:prSet>
      <dgm:spPr/>
    </dgm:pt>
    <dgm:pt modelId="{EDA07866-DB6D-4804-A70A-EB23D79FE821}" type="pres">
      <dgm:prSet presAssocID="{5A01640A-AE2A-41E5-A4C4-403C67AC39BF}" presName="sibTrans" presStyleCnt="0"/>
      <dgm:spPr/>
    </dgm:pt>
    <dgm:pt modelId="{F7A31CA6-3622-4165-BD4A-7B0936C544DF}" type="pres">
      <dgm:prSet presAssocID="{816C8E6F-05B0-43AF-97D8-91908064BCB1}" presName="compNode" presStyleCnt="0"/>
      <dgm:spPr/>
    </dgm:pt>
    <dgm:pt modelId="{294F3889-DC6D-445A-BF4D-C9E20704DD9F}" type="pres">
      <dgm:prSet presAssocID="{816C8E6F-05B0-43AF-97D8-91908064BCB1}" presName="bgRect" presStyleLbl="bgShp" presStyleIdx="2" presStyleCnt="5"/>
      <dgm:spPr/>
    </dgm:pt>
    <dgm:pt modelId="{53F25053-43F6-4EDB-AE20-CA8C8A3E2322}" type="pres">
      <dgm:prSet presAssocID="{816C8E6F-05B0-43AF-97D8-91908064BC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90E08F-5F1E-4794-AF68-E671F2A1191F}" type="pres">
      <dgm:prSet presAssocID="{816C8E6F-05B0-43AF-97D8-91908064BCB1}" presName="spaceRect" presStyleCnt="0"/>
      <dgm:spPr/>
    </dgm:pt>
    <dgm:pt modelId="{1D23CEBB-EFDF-450C-BBC0-F3F0E9E71E60}" type="pres">
      <dgm:prSet presAssocID="{816C8E6F-05B0-43AF-97D8-91908064BCB1}" presName="parTx" presStyleLbl="revTx" presStyleIdx="3" presStyleCnt="6">
        <dgm:presLayoutVars>
          <dgm:chMax val="0"/>
          <dgm:chPref val="0"/>
        </dgm:presLayoutVars>
      </dgm:prSet>
      <dgm:spPr/>
    </dgm:pt>
    <dgm:pt modelId="{383E0CD1-9D28-445A-BC0F-CD2F6530C94D}" type="pres">
      <dgm:prSet presAssocID="{EB073387-37C4-46AC-B4DE-3C0769A94B04}" presName="sibTrans" presStyleCnt="0"/>
      <dgm:spPr/>
    </dgm:pt>
    <dgm:pt modelId="{7227ADE3-3578-4CC3-BB96-AEE60F21B2A2}" type="pres">
      <dgm:prSet presAssocID="{0DF78590-FE03-467B-B6CB-EC4DA2E24100}" presName="compNode" presStyleCnt="0"/>
      <dgm:spPr/>
    </dgm:pt>
    <dgm:pt modelId="{4B10E263-6D52-483C-9781-FE31F4B539BF}" type="pres">
      <dgm:prSet presAssocID="{0DF78590-FE03-467B-B6CB-EC4DA2E24100}" presName="bgRect" presStyleLbl="bgShp" presStyleIdx="3" presStyleCnt="5"/>
      <dgm:spPr/>
    </dgm:pt>
    <dgm:pt modelId="{8BCAF00E-BCB6-4866-AEA1-F45988B93E35}" type="pres">
      <dgm:prSet presAssocID="{0DF78590-FE03-467B-B6CB-EC4DA2E241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E5AEC1-5EFA-4F77-9823-CA1314BE5E14}" type="pres">
      <dgm:prSet presAssocID="{0DF78590-FE03-467B-B6CB-EC4DA2E24100}" presName="spaceRect" presStyleCnt="0"/>
      <dgm:spPr/>
    </dgm:pt>
    <dgm:pt modelId="{CF5AF204-9FE1-450C-8111-92374300E26F}" type="pres">
      <dgm:prSet presAssocID="{0DF78590-FE03-467B-B6CB-EC4DA2E24100}" presName="parTx" presStyleLbl="revTx" presStyleIdx="4" presStyleCnt="6">
        <dgm:presLayoutVars>
          <dgm:chMax val="0"/>
          <dgm:chPref val="0"/>
        </dgm:presLayoutVars>
      </dgm:prSet>
      <dgm:spPr/>
    </dgm:pt>
    <dgm:pt modelId="{1A10CF8D-6191-4E3B-B4E8-D7373C514AF7}" type="pres">
      <dgm:prSet presAssocID="{F1E1ED46-6F7D-442C-9800-D575EA0E90CB}" presName="sibTrans" presStyleCnt="0"/>
      <dgm:spPr/>
    </dgm:pt>
    <dgm:pt modelId="{30B6D91F-EE21-4DAE-89AA-8D2D4090461B}" type="pres">
      <dgm:prSet presAssocID="{53DA98F8-3D46-4B26-A1AA-9FC3D15008D0}" presName="compNode" presStyleCnt="0"/>
      <dgm:spPr/>
    </dgm:pt>
    <dgm:pt modelId="{AEEA65E5-6A02-4757-878E-9161C07E7E3D}" type="pres">
      <dgm:prSet presAssocID="{53DA98F8-3D46-4B26-A1AA-9FC3D15008D0}" presName="bgRect" presStyleLbl="bgShp" presStyleIdx="4" presStyleCnt="5"/>
      <dgm:spPr/>
    </dgm:pt>
    <dgm:pt modelId="{1BB9635C-92B7-40F7-8B55-8481AFAB2388}" type="pres">
      <dgm:prSet presAssocID="{53DA98F8-3D46-4B26-A1AA-9FC3D15008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0412C8-A0AE-46D7-9EBD-5304DEB336B2}" type="pres">
      <dgm:prSet presAssocID="{53DA98F8-3D46-4B26-A1AA-9FC3D15008D0}" presName="spaceRect" presStyleCnt="0"/>
      <dgm:spPr/>
    </dgm:pt>
    <dgm:pt modelId="{C44CC9EF-E80E-443F-8EDA-9A381F2876EF}" type="pres">
      <dgm:prSet presAssocID="{53DA98F8-3D46-4B26-A1AA-9FC3D15008D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14B43C-63B5-4BE1-AD30-30DE1BE55527}" srcId="{C8E45D74-5032-42F9-B119-0CDF95E71C31}" destId="{4C2F555B-F653-4C03-88D3-BF02E927F9C3}" srcOrd="1" destOrd="0" parTransId="{D4E1EE88-98AC-4AE2-8156-AA2E4CF32CA9}" sibTransId="{5A01640A-AE2A-41E5-A4C4-403C67AC39BF}"/>
    <dgm:cxn modelId="{0C61773D-B1C2-486A-9D36-4749A7855385}" type="presOf" srcId="{53DA98F8-3D46-4B26-A1AA-9FC3D15008D0}" destId="{C44CC9EF-E80E-443F-8EDA-9A381F2876EF}" srcOrd="0" destOrd="0" presId="urn:microsoft.com/office/officeart/2018/2/layout/IconVerticalSolidList"/>
    <dgm:cxn modelId="{9F3B286F-DCBF-4AAE-AEA1-156BC7087BF6}" type="presOf" srcId="{816C8E6F-05B0-43AF-97D8-91908064BCB1}" destId="{1D23CEBB-EFDF-450C-BBC0-F3F0E9E71E60}" srcOrd="0" destOrd="0" presId="urn:microsoft.com/office/officeart/2018/2/layout/IconVerticalSolidList"/>
    <dgm:cxn modelId="{3B5F3770-42DC-4871-8B21-6FB348E3C524}" srcId="{4C2F555B-F653-4C03-88D3-BF02E927F9C3}" destId="{C9F84110-E54E-41F8-A37A-E4CB7D91355F}" srcOrd="0" destOrd="0" parTransId="{9A185E9B-AE35-402D-92DB-91E815B2A39E}" sibTransId="{0E33F28D-1330-4320-B0A5-F33172C25558}"/>
    <dgm:cxn modelId="{43877053-2389-443A-9529-6EB291AD1F01}" type="presOf" srcId="{5054F223-33D2-48BE-9040-135BDC320002}" destId="{2AFB983E-F381-4D53-AF48-960CC583B7E4}" srcOrd="0" destOrd="1" presId="urn:microsoft.com/office/officeart/2018/2/layout/IconVerticalSolidList"/>
    <dgm:cxn modelId="{A9613575-B5EA-4957-AA5A-14D112290998}" srcId="{4C2F555B-F653-4C03-88D3-BF02E927F9C3}" destId="{5054F223-33D2-48BE-9040-135BDC320002}" srcOrd="1" destOrd="0" parTransId="{09F9B098-9BB7-42C4-9401-1960C03218CB}" sibTransId="{304C34C4-E58F-4AC2-AF5C-FAE8E05B1D28}"/>
    <dgm:cxn modelId="{24C8D476-BECF-4BF7-838D-25670173DAB0}" srcId="{C8E45D74-5032-42F9-B119-0CDF95E71C31}" destId="{0DF78590-FE03-467B-B6CB-EC4DA2E24100}" srcOrd="3" destOrd="0" parTransId="{2BA43457-AFAE-48A6-9820-C8486F01459A}" sibTransId="{F1E1ED46-6F7D-442C-9800-D575EA0E90CB}"/>
    <dgm:cxn modelId="{3E966485-DA78-495D-9ACF-3D98BC93942E}" type="presOf" srcId="{4C2F555B-F653-4C03-88D3-BF02E927F9C3}" destId="{86418E75-EBA0-405F-95EA-B1B71C087E4E}" srcOrd="0" destOrd="0" presId="urn:microsoft.com/office/officeart/2018/2/layout/IconVerticalSolidList"/>
    <dgm:cxn modelId="{FB581995-E76B-4E27-BAE0-A47D35AC1BC2}" type="presOf" srcId="{0DF78590-FE03-467B-B6CB-EC4DA2E24100}" destId="{CF5AF204-9FE1-450C-8111-92374300E26F}" srcOrd="0" destOrd="0" presId="urn:microsoft.com/office/officeart/2018/2/layout/IconVerticalSolidList"/>
    <dgm:cxn modelId="{3D58EAA6-285F-4623-B302-9F71483CE68C}" srcId="{C8E45D74-5032-42F9-B119-0CDF95E71C31}" destId="{816C8E6F-05B0-43AF-97D8-91908064BCB1}" srcOrd="2" destOrd="0" parTransId="{B1036727-CA92-49BA-9DC3-5E682CAB677B}" sibTransId="{EB073387-37C4-46AC-B4DE-3C0769A94B04}"/>
    <dgm:cxn modelId="{EA9F61C1-8A4E-4405-854A-F431831901C6}" srcId="{C8E45D74-5032-42F9-B119-0CDF95E71C31}" destId="{F8931C1C-C81B-4DD8-B90D-42F3F0110699}" srcOrd="0" destOrd="0" parTransId="{87FAF4CA-E5C4-49C0-AF00-59151F6DC991}" sibTransId="{23CBEF3C-5B13-4EC2-B3F8-7ED5575C7085}"/>
    <dgm:cxn modelId="{DA3686C3-7F2D-4D34-BEBC-3BE1707572DF}" type="presOf" srcId="{C8E45D74-5032-42F9-B119-0CDF95E71C31}" destId="{E6EE703A-B6B5-4F8A-9F73-417272137BE2}" srcOrd="0" destOrd="0" presId="urn:microsoft.com/office/officeart/2018/2/layout/IconVerticalSolidList"/>
    <dgm:cxn modelId="{1E6CA1CC-D745-49B5-9374-051D7CAD1B1D}" type="presOf" srcId="{C9F84110-E54E-41F8-A37A-E4CB7D91355F}" destId="{2AFB983E-F381-4D53-AF48-960CC583B7E4}" srcOrd="0" destOrd="0" presId="urn:microsoft.com/office/officeart/2018/2/layout/IconVerticalSolidList"/>
    <dgm:cxn modelId="{0E6D06EF-93AD-4453-81BA-7C09B32D6579}" type="presOf" srcId="{F8931C1C-C81B-4DD8-B90D-42F3F0110699}" destId="{B99D6B88-F2A4-4285-8968-67E9F814A582}" srcOrd="0" destOrd="0" presId="urn:microsoft.com/office/officeart/2018/2/layout/IconVerticalSolidList"/>
    <dgm:cxn modelId="{E13FEDF4-A7A6-4739-A17B-59A5B272CF1A}" srcId="{C8E45D74-5032-42F9-B119-0CDF95E71C31}" destId="{53DA98F8-3D46-4B26-A1AA-9FC3D15008D0}" srcOrd="4" destOrd="0" parTransId="{A9ABEC36-A4FB-41F8-8F33-50CC16C34806}" sibTransId="{2911DD6A-D031-421A-ADB4-D0FD7DE049AD}"/>
    <dgm:cxn modelId="{9534C1AC-20B4-4645-9F6E-92230252CC19}" type="presParOf" srcId="{E6EE703A-B6B5-4F8A-9F73-417272137BE2}" destId="{8E9A0052-FFD8-447C-80B9-029001200720}" srcOrd="0" destOrd="0" presId="urn:microsoft.com/office/officeart/2018/2/layout/IconVerticalSolidList"/>
    <dgm:cxn modelId="{49D8028F-9226-4C0D-8014-5E1F9607E18F}" type="presParOf" srcId="{8E9A0052-FFD8-447C-80B9-029001200720}" destId="{D87DA479-5E33-4D46-960B-8C061308879E}" srcOrd="0" destOrd="0" presId="urn:microsoft.com/office/officeart/2018/2/layout/IconVerticalSolidList"/>
    <dgm:cxn modelId="{99FB195C-CCB1-4BEB-8420-C0D1D6CB33A0}" type="presParOf" srcId="{8E9A0052-FFD8-447C-80B9-029001200720}" destId="{7F58C8BE-CA17-4128-B880-226D35D87941}" srcOrd="1" destOrd="0" presId="urn:microsoft.com/office/officeart/2018/2/layout/IconVerticalSolidList"/>
    <dgm:cxn modelId="{2298D9D8-190A-40DB-8D38-B46A1544BA60}" type="presParOf" srcId="{8E9A0052-FFD8-447C-80B9-029001200720}" destId="{63161088-8A2E-4DDB-AD18-66BCAD6A852C}" srcOrd="2" destOrd="0" presId="urn:microsoft.com/office/officeart/2018/2/layout/IconVerticalSolidList"/>
    <dgm:cxn modelId="{DE461F4A-9169-43CB-BA8B-894DC5B255E2}" type="presParOf" srcId="{8E9A0052-FFD8-447C-80B9-029001200720}" destId="{B99D6B88-F2A4-4285-8968-67E9F814A582}" srcOrd="3" destOrd="0" presId="urn:microsoft.com/office/officeart/2018/2/layout/IconVerticalSolidList"/>
    <dgm:cxn modelId="{AC602B8E-04A4-4969-9109-46420B2D8889}" type="presParOf" srcId="{E6EE703A-B6B5-4F8A-9F73-417272137BE2}" destId="{FCD2559A-C1FD-455F-A7C0-8CB8BDDA0A1A}" srcOrd="1" destOrd="0" presId="urn:microsoft.com/office/officeart/2018/2/layout/IconVerticalSolidList"/>
    <dgm:cxn modelId="{AD16436C-541F-44E2-91A4-ECCFE8CB568F}" type="presParOf" srcId="{E6EE703A-B6B5-4F8A-9F73-417272137BE2}" destId="{193E8534-110C-4216-BAC6-A0C71796FD85}" srcOrd="2" destOrd="0" presId="urn:microsoft.com/office/officeart/2018/2/layout/IconVerticalSolidList"/>
    <dgm:cxn modelId="{EEC1EAD1-C41A-42AE-92CC-856FA7BBFE09}" type="presParOf" srcId="{193E8534-110C-4216-BAC6-A0C71796FD85}" destId="{AAECDA4A-2767-4064-BBA2-707B6572A995}" srcOrd="0" destOrd="0" presId="urn:microsoft.com/office/officeart/2018/2/layout/IconVerticalSolidList"/>
    <dgm:cxn modelId="{FD24A0EB-818C-4034-A5A2-ED74E5A50AD6}" type="presParOf" srcId="{193E8534-110C-4216-BAC6-A0C71796FD85}" destId="{E47B1CB0-67A0-4834-826E-B0AD20B78EEB}" srcOrd="1" destOrd="0" presId="urn:microsoft.com/office/officeart/2018/2/layout/IconVerticalSolidList"/>
    <dgm:cxn modelId="{BD0397C9-7EF1-4E05-A697-570C00EF1DA4}" type="presParOf" srcId="{193E8534-110C-4216-BAC6-A0C71796FD85}" destId="{0D5FE9C2-1367-427C-B85B-046F9146519C}" srcOrd="2" destOrd="0" presId="urn:microsoft.com/office/officeart/2018/2/layout/IconVerticalSolidList"/>
    <dgm:cxn modelId="{E559B3E7-6599-4D24-ADC5-EF1750734032}" type="presParOf" srcId="{193E8534-110C-4216-BAC6-A0C71796FD85}" destId="{86418E75-EBA0-405F-95EA-B1B71C087E4E}" srcOrd="3" destOrd="0" presId="urn:microsoft.com/office/officeart/2018/2/layout/IconVerticalSolidList"/>
    <dgm:cxn modelId="{A29BB88E-DB18-4F2A-80B0-3B2FBDD3453A}" type="presParOf" srcId="{193E8534-110C-4216-BAC6-A0C71796FD85}" destId="{2AFB983E-F381-4D53-AF48-960CC583B7E4}" srcOrd="4" destOrd="0" presId="urn:microsoft.com/office/officeart/2018/2/layout/IconVerticalSolidList"/>
    <dgm:cxn modelId="{1050226A-CBA7-441A-9E20-49F652CD3E14}" type="presParOf" srcId="{E6EE703A-B6B5-4F8A-9F73-417272137BE2}" destId="{EDA07866-DB6D-4804-A70A-EB23D79FE821}" srcOrd="3" destOrd="0" presId="urn:microsoft.com/office/officeart/2018/2/layout/IconVerticalSolidList"/>
    <dgm:cxn modelId="{4C99CDF3-DF2B-4891-883C-46A569B251BA}" type="presParOf" srcId="{E6EE703A-B6B5-4F8A-9F73-417272137BE2}" destId="{F7A31CA6-3622-4165-BD4A-7B0936C544DF}" srcOrd="4" destOrd="0" presId="urn:microsoft.com/office/officeart/2018/2/layout/IconVerticalSolidList"/>
    <dgm:cxn modelId="{328520D0-DDF3-48F0-B4FB-ADBFCDF89675}" type="presParOf" srcId="{F7A31CA6-3622-4165-BD4A-7B0936C544DF}" destId="{294F3889-DC6D-445A-BF4D-C9E20704DD9F}" srcOrd="0" destOrd="0" presId="urn:microsoft.com/office/officeart/2018/2/layout/IconVerticalSolidList"/>
    <dgm:cxn modelId="{A2940597-BBD0-4759-83E6-5DB8E3AD848F}" type="presParOf" srcId="{F7A31CA6-3622-4165-BD4A-7B0936C544DF}" destId="{53F25053-43F6-4EDB-AE20-CA8C8A3E2322}" srcOrd="1" destOrd="0" presId="urn:microsoft.com/office/officeart/2018/2/layout/IconVerticalSolidList"/>
    <dgm:cxn modelId="{CDA67766-D973-4F23-9B1D-CCB43B8FB14B}" type="presParOf" srcId="{F7A31CA6-3622-4165-BD4A-7B0936C544DF}" destId="{AC90E08F-5F1E-4794-AF68-E671F2A1191F}" srcOrd="2" destOrd="0" presId="urn:microsoft.com/office/officeart/2018/2/layout/IconVerticalSolidList"/>
    <dgm:cxn modelId="{5273768E-6CF7-463C-9B2B-BF436A134A35}" type="presParOf" srcId="{F7A31CA6-3622-4165-BD4A-7B0936C544DF}" destId="{1D23CEBB-EFDF-450C-BBC0-F3F0E9E71E60}" srcOrd="3" destOrd="0" presId="urn:microsoft.com/office/officeart/2018/2/layout/IconVerticalSolidList"/>
    <dgm:cxn modelId="{8D7082C1-5CA1-4449-B2F9-40BC8B5B5DFC}" type="presParOf" srcId="{E6EE703A-B6B5-4F8A-9F73-417272137BE2}" destId="{383E0CD1-9D28-445A-BC0F-CD2F6530C94D}" srcOrd="5" destOrd="0" presId="urn:microsoft.com/office/officeart/2018/2/layout/IconVerticalSolidList"/>
    <dgm:cxn modelId="{64F5340F-DBE4-43DB-AE6C-55147C9B75BC}" type="presParOf" srcId="{E6EE703A-B6B5-4F8A-9F73-417272137BE2}" destId="{7227ADE3-3578-4CC3-BB96-AEE60F21B2A2}" srcOrd="6" destOrd="0" presId="urn:microsoft.com/office/officeart/2018/2/layout/IconVerticalSolidList"/>
    <dgm:cxn modelId="{A657B97B-F8D6-40AE-86F4-77C8C42F2B7F}" type="presParOf" srcId="{7227ADE3-3578-4CC3-BB96-AEE60F21B2A2}" destId="{4B10E263-6D52-483C-9781-FE31F4B539BF}" srcOrd="0" destOrd="0" presId="urn:microsoft.com/office/officeart/2018/2/layout/IconVerticalSolidList"/>
    <dgm:cxn modelId="{ACAFEE00-3178-4F51-B077-7012128545AB}" type="presParOf" srcId="{7227ADE3-3578-4CC3-BB96-AEE60F21B2A2}" destId="{8BCAF00E-BCB6-4866-AEA1-F45988B93E35}" srcOrd="1" destOrd="0" presId="urn:microsoft.com/office/officeart/2018/2/layout/IconVerticalSolidList"/>
    <dgm:cxn modelId="{DA96CDEA-549C-4D99-A45E-49B5B5AB79B3}" type="presParOf" srcId="{7227ADE3-3578-4CC3-BB96-AEE60F21B2A2}" destId="{8FE5AEC1-5EFA-4F77-9823-CA1314BE5E14}" srcOrd="2" destOrd="0" presId="urn:microsoft.com/office/officeart/2018/2/layout/IconVerticalSolidList"/>
    <dgm:cxn modelId="{191A1451-F5D8-4C3D-AAE9-E9208F5F51CA}" type="presParOf" srcId="{7227ADE3-3578-4CC3-BB96-AEE60F21B2A2}" destId="{CF5AF204-9FE1-450C-8111-92374300E26F}" srcOrd="3" destOrd="0" presId="urn:microsoft.com/office/officeart/2018/2/layout/IconVerticalSolidList"/>
    <dgm:cxn modelId="{07522C98-2BB6-4A09-AF5E-F381E44A6D3A}" type="presParOf" srcId="{E6EE703A-B6B5-4F8A-9F73-417272137BE2}" destId="{1A10CF8D-6191-4E3B-B4E8-D7373C514AF7}" srcOrd="7" destOrd="0" presId="urn:microsoft.com/office/officeart/2018/2/layout/IconVerticalSolidList"/>
    <dgm:cxn modelId="{456D5E03-F337-4553-9D08-D277AF8D054F}" type="presParOf" srcId="{E6EE703A-B6B5-4F8A-9F73-417272137BE2}" destId="{30B6D91F-EE21-4DAE-89AA-8D2D4090461B}" srcOrd="8" destOrd="0" presId="urn:microsoft.com/office/officeart/2018/2/layout/IconVerticalSolidList"/>
    <dgm:cxn modelId="{92CA39FA-22FB-4D3E-AD10-9BEE392A927E}" type="presParOf" srcId="{30B6D91F-EE21-4DAE-89AA-8D2D4090461B}" destId="{AEEA65E5-6A02-4757-878E-9161C07E7E3D}" srcOrd="0" destOrd="0" presId="urn:microsoft.com/office/officeart/2018/2/layout/IconVerticalSolidList"/>
    <dgm:cxn modelId="{64F8FE97-FE32-4A94-99FE-B8A22164419D}" type="presParOf" srcId="{30B6D91F-EE21-4DAE-89AA-8D2D4090461B}" destId="{1BB9635C-92B7-40F7-8B55-8481AFAB2388}" srcOrd="1" destOrd="0" presId="urn:microsoft.com/office/officeart/2018/2/layout/IconVerticalSolidList"/>
    <dgm:cxn modelId="{BE8DD1D2-6062-44FD-B0D8-A8DC664C5048}" type="presParOf" srcId="{30B6D91F-EE21-4DAE-89AA-8D2D4090461B}" destId="{280412C8-A0AE-46D7-9EBD-5304DEB336B2}" srcOrd="2" destOrd="0" presId="urn:microsoft.com/office/officeart/2018/2/layout/IconVerticalSolidList"/>
    <dgm:cxn modelId="{928F982A-7A7C-4B8B-8EDC-58EA989AF713}" type="presParOf" srcId="{30B6D91F-EE21-4DAE-89AA-8D2D4090461B}" destId="{C44CC9EF-E80E-443F-8EDA-9A381F2876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25A338-9F0B-428D-90B3-E7A776E019C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918E61-7549-487E-9770-AC4EB40136B0}">
      <dgm:prSet/>
      <dgm:spPr/>
      <dgm:t>
        <a:bodyPr/>
        <a:lstStyle/>
        <a:p>
          <a:r>
            <a:rPr lang="en-US"/>
            <a:t>Recruit</a:t>
          </a:r>
        </a:p>
      </dgm:t>
    </dgm:pt>
    <dgm:pt modelId="{3FDBC428-E63A-453A-911A-224EF3C59684}" type="parTrans" cxnId="{7DFC8A61-1A68-468E-953C-1288C2DE4327}">
      <dgm:prSet/>
      <dgm:spPr/>
      <dgm:t>
        <a:bodyPr/>
        <a:lstStyle/>
        <a:p>
          <a:endParaRPr lang="en-US"/>
        </a:p>
      </dgm:t>
    </dgm:pt>
    <dgm:pt modelId="{60F87D3A-6931-446F-96EB-4297DA00B8E3}" type="sibTrans" cxnId="{7DFC8A61-1A68-468E-953C-1288C2DE4327}">
      <dgm:prSet/>
      <dgm:spPr/>
      <dgm:t>
        <a:bodyPr/>
        <a:lstStyle/>
        <a:p>
          <a:endParaRPr lang="en-US"/>
        </a:p>
      </dgm:t>
    </dgm:pt>
    <dgm:pt modelId="{9B7035D2-33F0-4498-B6B8-6FF482394649}">
      <dgm:prSet/>
      <dgm:spPr/>
      <dgm:t>
        <a:bodyPr/>
        <a:lstStyle/>
        <a:p>
          <a:r>
            <a:rPr lang="en-US"/>
            <a:t>Recruit 5 PBAs.</a:t>
          </a:r>
        </a:p>
      </dgm:t>
    </dgm:pt>
    <dgm:pt modelId="{6CDC10EA-7D12-4EA6-A9B7-D877A2B945E7}" type="parTrans" cxnId="{9160BC1A-DB07-445C-BBC5-9C0BFDDF0022}">
      <dgm:prSet/>
      <dgm:spPr/>
      <dgm:t>
        <a:bodyPr/>
        <a:lstStyle/>
        <a:p>
          <a:endParaRPr lang="en-US"/>
        </a:p>
      </dgm:t>
    </dgm:pt>
    <dgm:pt modelId="{71A2E3E5-C9C7-4AD3-A3C4-255D5A6CE6B3}" type="sibTrans" cxnId="{9160BC1A-DB07-445C-BBC5-9C0BFDDF0022}">
      <dgm:prSet/>
      <dgm:spPr/>
      <dgm:t>
        <a:bodyPr/>
        <a:lstStyle/>
        <a:p>
          <a:endParaRPr lang="en-US"/>
        </a:p>
      </dgm:t>
    </dgm:pt>
    <dgm:pt modelId="{D84DD2D3-08B0-4ABD-96AE-7CF0773F2B45}">
      <dgm:prSet/>
      <dgm:spPr/>
      <dgm:t>
        <a:bodyPr/>
        <a:lstStyle/>
        <a:p>
          <a:r>
            <a:rPr lang="en-US"/>
            <a:t>Assign</a:t>
          </a:r>
        </a:p>
      </dgm:t>
    </dgm:pt>
    <dgm:pt modelId="{4FE9CFA2-CA91-42A7-BA3F-F719B203A583}" type="parTrans" cxnId="{09767C9E-8304-458F-9D6B-4B49B41D75E3}">
      <dgm:prSet/>
      <dgm:spPr/>
      <dgm:t>
        <a:bodyPr/>
        <a:lstStyle/>
        <a:p>
          <a:endParaRPr lang="en-US"/>
        </a:p>
      </dgm:t>
    </dgm:pt>
    <dgm:pt modelId="{6962C676-9568-4A51-9B55-1CA5DFDC2A39}" type="sibTrans" cxnId="{09767C9E-8304-458F-9D6B-4B49B41D75E3}">
      <dgm:prSet/>
      <dgm:spPr/>
      <dgm:t>
        <a:bodyPr/>
        <a:lstStyle/>
        <a:p>
          <a:endParaRPr lang="en-US"/>
        </a:p>
      </dgm:t>
    </dgm:pt>
    <dgm:pt modelId="{D38F3829-9D40-47F7-B1F5-E857A04BC6D2}">
      <dgm:prSet/>
      <dgm:spPr/>
      <dgm:t>
        <a:bodyPr/>
        <a:lstStyle/>
        <a:p>
          <a:r>
            <a:rPr lang="en-US"/>
            <a:t>Assign the respective 7 branches to each PBA.</a:t>
          </a:r>
        </a:p>
      </dgm:t>
    </dgm:pt>
    <dgm:pt modelId="{AF4391E9-CADB-44B9-8422-5BB64CFBC24B}" type="parTrans" cxnId="{066CFEDF-0BBE-426F-A59F-889AD8F6A6EB}">
      <dgm:prSet/>
      <dgm:spPr/>
      <dgm:t>
        <a:bodyPr/>
        <a:lstStyle/>
        <a:p>
          <a:endParaRPr lang="en-US"/>
        </a:p>
      </dgm:t>
    </dgm:pt>
    <dgm:pt modelId="{B2EFA7F0-83EF-4BC5-BB53-0D8BDE86DEA5}" type="sibTrans" cxnId="{066CFEDF-0BBE-426F-A59F-889AD8F6A6EB}">
      <dgm:prSet/>
      <dgm:spPr/>
      <dgm:t>
        <a:bodyPr/>
        <a:lstStyle/>
        <a:p>
          <a:endParaRPr lang="en-US"/>
        </a:p>
      </dgm:t>
    </dgm:pt>
    <dgm:pt modelId="{45F8489E-C226-46A9-9832-2F56A6A97430}">
      <dgm:prSet/>
      <dgm:spPr/>
      <dgm:t>
        <a:bodyPr/>
        <a:lstStyle/>
        <a:p>
          <a:r>
            <a:rPr lang="en-US"/>
            <a:t>Allocate</a:t>
          </a:r>
        </a:p>
      </dgm:t>
    </dgm:pt>
    <dgm:pt modelId="{38938445-0755-444D-9349-BC232DD71CC2}" type="parTrans" cxnId="{D6D728DD-61D7-4766-BE77-A3CBF7F60D36}">
      <dgm:prSet/>
      <dgm:spPr/>
      <dgm:t>
        <a:bodyPr/>
        <a:lstStyle/>
        <a:p>
          <a:endParaRPr lang="en-US"/>
        </a:p>
      </dgm:t>
    </dgm:pt>
    <dgm:pt modelId="{B0F31565-D65E-44C4-AC40-6D87B94BB5BF}" type="sibTrans" cxnId="{D6D728DD-61D7-4766-BE77-A3CBF7F60D36}">
      <dgm:prSet/>
      <dgm:spPr/>
      <dgm:t>
        <a:bodyPr/>
        <a:lstStyle/>
        <a:p>
          <a:endParaRPr lang="en-US"/>
        </a:p>
      </dgm:t>
    </dgm:pt>
    <dgm:pt modelId="{82FE6158-F224-47E7-A837-9AAABF8453E5}">
      <dgm:prSet/>
      <dgm:spPr/>
      <dgm:t>
        <a:bodyPr/>
        <a:lstStyle/>
        <a:p>
          <a:r>
            <a:rPr lang="en-US"/>
            <a:t>Allocate a Home Branch to each of them.</a:t>
          </a:r>
        </a:p>
      </dgm:t>
    </dgm:pt>
    <dgm:pt modelId="{BC848D4A-E503-4C61-8124-44AA6812B904}" type="parTrans" cxnId="{B393E589-1AAB-47F1-8149-4A2BA0C47061}">
      <dgm:prSet/>
      <dgm:spPr/>
      <dgm:t>
        <a:bodyPr/>
        <a:lstStyle/>
        <a:p>
          <a:endParaRPr lang="en-US"/>
        </a:p>
      </dgm:t>
    </dgm:pt>
    <dgm:pt modelId="{49B67FE3-5E01-4220-86AF-697D12506D7E}" type="sibTrans" cxnId="{B393E589-1AAB-47F1-8149-4A2BA0C47061}">
      <dgm:prSet/>
      <dgm:spPr/>
      <dgm:t>
        <a:bodyPr/>
        <a:lstStyle/>
        <a:p>
          <a:endParaRPr lang="en-US"/>
        </a:p>
      </dgm:t>
    </dgm:pt>
    <dgm:pt modelId="{BADF0B14-1066-4C20-8AAB-AD349944879E}">
      <dgm:prSet/>
      <dgm:spPr/>
      <dgm:t>
        <a:bodyPr/>
        <a:lstStyle/>
        <a:p>
          <a:r>
            <a:rPr lang="en-US" dirty="0"/>
            <a:t>Travel Arrangements</a:t>
          </a:r>
        </a:p>
      </dgm:t>
    </dgm:pt>
    <dgm:pt modelId="{8E7DC7A4-14A9-4FC2-9BBA-954CAF1E8ED4}" type="parTrans" cxnId="{15871877-2D97-4509-AEAA-4B15BFA4079C}">
      <dgm:prSet/>
      <dgm:spPr/>
      <dgm:t>
        <a:bodyPr/>
        <a:lstStyle/>
        <a:p>
          <a:endParaRPr lang="en-US"/>
        </a:p>
      </dgm:t>
    </dgm:pt>
    <dgm:pt modelId="{7922DCDE-3B1B-4C58-A5D2-E49666B278B7}" type="sibTrans" cxnId="{15871877-2D97-4509-AEAA-4B15BFA4079C}">
      <dgm:prSet/>
      <dgm:spPr/>
      <dgm:t>
        <a:bodyPr/>
        <a:lstStyle/>
        <a:p>
          <a:endParaRPr lang="en-US"/>
        </a:p>
      </dgm:t>
    </dgm:pt>
    <dgm:pt modelId="{8FAFD0DE-8928-40FC-B303-D770812DCBFB}">
      <dgm:prSet/>
      <dgm:spPr/>
      <dgm:t>
        <a:bodyPr/>
        <a:lstStyle/>
        <a:p>
          <a:r>
            <a:rPr lang="en-US"/>
            <a:t>Make necessary travel arrangement to commute between Home And Satellite Branches.</a:t>
          </a:r>
        </a:p>
      </dgm:t>
    </dgm:pt>
    <dgm:pt modelId="{FC42A897-9CC6-4D74-AA30-7DC15C762C1D}" type="parTrans" cxnId="{BFBFF823-EC7D-4A50-89F1-9932FFFBA409}">
      <dgm:prSet/>
      <dgm:spPr/>
      <dgm:t>
        <a:bodyPr/>
        <a:lstStyle/>
        <a:p>
          <a:endParaRPr lang="en-US"/>
        </a:p>
      </dgm:t>
    </dgm:pt>
    <dgm:pt modelId="{3538C6EE-3764-41C3-B075-48C0359680CB}" type="sibTrans" cxnId="{BFBFF823-EC7D-4A50-89F1-9932FFFBA409}">
      <dgm:prSet/>
      <dgm:spPr/>
      <dgm:t>
        <a:bodyPr/>
        <a:lstStyle/>
        <a:p>
          <a:endParaRPr lang="en-US"/>
        </a:p>
      </dgm:t>
    </dgm:pt>
    <dgm:pt modelId="{35FDE94E-DA70-4DD3-ACA6-C583462F4C50}" type="pres">
      <dgm:prSet presAssocID="{6C25A338-9F0B-428D-90B3-E7A776E019C7}" presName="Name0" presStyleCnt="0">
        <dgm:presLayoutVars>
          <dgm:dir/>
          <dgm:animLvl val="lvl"/>
          <dgm:resizeHandles val="exact"/>
        </dgm:presLayoutVars>
      </dgm:prSet>
      <dgm:spPr/>
    </dgm:pt>
    <dgm:pt modelId="{DE35E047-3EE9-498D-A6C2-E016C29DE7AB}" type="pres">
      <dgm:prSet presAssocID="{BADF0B14-1066-4C20-8AAB-AD349944879E}" presName="boxAndChildren" presStyleCnt="0"/>
      <dgm:spPr/>
    </dgm:pt>
    <dgm:pt modelId="{5663F106-A073-4E06-9926-5FCDF183C632}" type="pres">
      <dgm:prSet presAssocID="{BADF0B14-1066-4C20-8AAB-AD349944879E}" presName="parentTextBox" presStyleLbl="alignNode1" presStyleIdx="0" presStyleCnt="4"/>
      <dgm:spPr/>
    </dgm:pt>
    <dgm:pt modelId="{AC19C4D6-2421-44D0-9C55-12660E743C1B}" type="pres">
      <dgm:prSet presAssocID="{BADF0B14-1066-4C20-8AAB-AD349944879E}" presName="descendantBox" presStyleLbl="bgAccFollowNode1" presStyleIdx="0" presStyleCnt="4"/>
      <dgm:spPr/>
    </dgm:pt>
    <dgm:pt modelId="{E6643A72-66DE-449C-A34C-FDC3DB7D1365}" type="pres">
      <dgm:prSet presAssocID="{B0F31565-D65E-44C4-AC40-6D87B94BB5BF}" presName="sp" presStyleCnt="0"/>
      <dgm:spPr/>
    </dgm:pt>
    <dgm:pt modelId="{F2BA5847-8C03-4B4A-BDB9-751F38C6C1DD}" type="pres">
      <dgm:prSet presAssocID="{45F8489E-C226-46A9-9832-2F56A6A97430}" presName="arrowAndChildren" presStyleCnt="0"/>
      <dgm:spPr/>
    </dgm:pt>
    <dgm:pt modelId="{CB1AD5F2-38DF-4D53-BD75-859AC7F8C195}" type="pres">
      <dgm:prSet presAssocID="{45F8489E-C226-46A9-9832-2F56A6A97430}" presName="parentTextArrow" presStyleLbl="node1" presStyleIdx="0" presStyleCnt="0"/>
      <dgm:spPr/>
    </dgm:pt>
    <dgm:pt modelId="{E2E19F7E-0562-441A-997D-3C3410CB931B}" type="pres">
      <dgm:prSet presAssocID="{45F8489E-C226-46A9-9832-2F56A6A97430}" presName="arrow" presStyleLbl="alignNode1" presStyleIdx="1" presStyleCnt="4"/>
      <dgm:spPr/>
    </dgm:pt>
    <dgm:pt modelId="{5C04A0A2-F5B6-4206-9688-BFF109E54470}" type="pres">
      <dgm:prSet presAssocID="{45F8489E-C226-46A9-9832-2F56A6A97430}" presName="descendantArrow" presStyleLbl="bgAccFollowNode1" presStyleIdx="1" presStyleCnt="4"/>
      <dgm:spPr/>
    </dgm:pt>
    <dgm:pt modelId="{5285835A-49E7-41FA-8A76-32D0FD4B7B6C}" type="pres">
      <dgm:prSet presAssocID="{6962C676-9568-4A51-9B55-1CA5DFDC2A39}" presName="sp" presStyleCnt="0"/>
      <dgm:spPr/>
    </dgm:pt>
    <dgm:pt modelId="{82BC006D-B6C2-4B56-AA9F-C11A044C3A60}" type="pres">
      <dgm:prSet presAssocID="{D84DD2D3-08B0-4ABD-96AE-7CF0773F2B45}" presName="arrowAndChildren" presStyleCnt="0"/>
      <dgm:spPr/>
    </dgm:pt>
    <dgm:pt modelId="{84FB3119-4F82-415B-A0F8-9E5D09D6C4AF}" type="pres">
      <dgm:prSet presAssocID="{D84DD2D3-08B0-4ABD-96AE-7CF0773F2B45}" presName="parentTextArrow" presStyleLbl="node1" presStyleIdx="0" presStyleCnt="0"/>
      <dgm:spPr/>
    </dgm:pt>
    <dgm:pt modelId="{0B722C7A-322C-4402-AB84-297E6D214291}" type="pres">
      <dgm:prSet presAssocID="{D84DD2D3-08B0-4ABD-96AE-7CF0773F2B45}" presName="arrow" presStyleLbl="alignNode1" presStyleIdx="2" presStyleCnt="4"/>
      <dgm:spPr/>
    </dgm:pt>
    <dgm:pt modelId="{AF853E9B-4000-4F3A-BE3A-2E3D81F0360B}" type="pres">
      <dgm:prSet presAssocID="{D84DD2D3-08B0-4ABD-96AE-7CF0773F2B45}" presName="descendantArrow" presStyleLbl="bgAccFollowNode1" presStyleIdx="2" presStyleCnt="4"/>
      <dgm:spPr/>
    </dgm:pt>
    <dgm:pt modelId="{D43C71A4-31BB-442C-ABEF-A78246BC4447}" type="pres">
      <dgm:prSet presAssocID="{60F87D3A-6931-446F-96EB-4297DA00B8E3}" presName="sp" presStyleCnt="0"/>
      <dgm:spPr/>
    </dgm:pt>
    <dgm:pt modelId="{59C5B902-1C6E-490A-9A2A-739AA925A2F7}" type="pres">
      <dgm:prSet presAssocID="{85918E61-7549-487E-9770-AC4EB40136B0}" presName="arrowAndChildren" presStyleCnt="0"/>
      <dgm:spPr/>
    </dgm:pt>
    <dgm:pt modelId="{DF44505A-25FD-41D3-B282-48203AB81489}" type="pres">
      <dgm:prSet presAssocID="{85918E61-7549-487E-9770-AC4EB40136B0}" presName="parentTextArrow" presStyleLbl="node1" presStyleIdx="0" presStyleCnt="0"/>
      <dgm:spPr/>
    </dgm:pt>
    <dgm:pt modelId="{CE6A52F8-3250-4D0C-95C9-D8B97DE7593D}" type="pres">
      <dgm:prSet presAssocID="{85918E61-7549-487E-9770-AC4EB40136B0}" presName="arrow" presStyleLbl="alignNode1" presStyleIdx="3" presStyleCnt="4"/>
      <dgm:spPr/>
    </dgm:pt>
    <dgm:pt modelId="{725DCB3E-CD91-4089-9090-B59DF3C41CE4}" type="pres">
      <dgm:prSet presAssocID="{85918E61-7549-487E-9770-AC4EB40136B0}" presName="descendantArrow" presStyleLbl="bgAccFollowNode1" presStyleIdx="3" presStyleCnt="4"/>
      <dgm:spPr/>
    </dgm:pt>
  </dgm:ptLst>
  <dgm:cxnLst>
    <dgm:cxn modelId="{9160BC1A-DB07-445C-BBC5-9C0BFDDF0022}" srcId="{85918E61-7549-487E-9770-AC4EB40136B0}" destId="{9B7035D2-33F0-4498-B6B8-6FF482394649}" srcOrd="0" destOrd="0" parTransId="{6CDC10EA-7D12-4EA6-A9B7-D877A2B945E7}" sibTransId="{71A2E3E5-C9C7-4AD3-A3C4-255D5A6CE6B3}"/>
    <dgm:cxn modelId="{ED5ED21D-A7D2-43E2-81F8-B35844A8D9B9}" type="presOf" srcId="{BADF0B14-1066-4C20-8AAB-AD349944879E}" destId="{5663F106-A073-4E06-9926-5FCDF183C632}" srcOrd="0" destOrd="0" presId="urn:microsoft.com/office/officeart/2016/7/layout/VerticalDownArrowProcess"/>
    <dgm:cxn modelId="{2BEDD81E-7AB5-4E99-894C-F6C49FA52904}" type="presOf" srcId="{D84DD2D3-08B0-4ABD-96AE-7CF0773F2B45}" destId="{84FB3119-4F82-415B-A0F8-9E5D09D6C4AF}" srcOrd="0" destOrd="0" presId="urn:microsoft.com/office/officeart/2016/7/layout/VerticalDownArrowProcess"/>
    <dgm:cxn modelId="{BFBFF823-EC7D-4A50-89F1-9932FFFBA409}" srcId="{BADF0B14-1066-4C20-8AAB-AD349944879E}" destId="{8FAFD0DE-8928-40FC-B303-D770812DCBFB}" srcOrd="0" destOrd="0" parTransId="{FC42A897-9CC6-4D74-AA30-7DC15C762C1D}" sibTransId="{3538C6EE-3764-41C3-B075-48C0359680CB}"/>
    <dgm:cxn modelId="{98C8523B-FA9A-4C04-A954-F7BB6853FA89}" type="presOf" srcId="{82FE6158-F224-47E7-A837-9AAABF8453E5}" destId="{5C04A0A2-F5B6-4206-9688-BFF109E54470}" srcOrd="0" destOrd="0" presId="urn:microsoft.com/office/officeart/2016/7/layout/VerticalDownArrowProcess"/>
    <dgm:cxn modelId="{8A25A93D-4A7B-440D-B463-9AB86D5AAA89}" type="presOf" srcId="{45F8489E-C226-46A9-9832-2F56A6A97430}" destId="{E2E19F7E-0562-441A-997D-3C3410CB931B}" srcOrd="1" destOrd="0" presId="urn:microsoft.com/office/officeart/2016/7/layout/VerticalDownArrowProcess"/>
    <dgm:cxn modelId="{7DFC8A61-1A68-468E-953C-1288C2DE4327}" srcId="{6C25A338-9F0B-428D-90B3-E7A776E019C7}" destId="{85918E61-7549-487E-9770-AC4EB40136B0}" srcOrd="0" destOrd="0" parTransId="{3FDBC428-E63A-453A-911A-224EF3C59684}" sibTransId="{60F87D3A-6931-446F-96EB-4297DA00B8E3}"/>
    <dgm:cxn modelId="{15871877-2D97-4509-AEAA-4B15BFA4079C}" srcId="{6C25A338-9F0B-428D-90B3-E7A776E019C7}" destId="{BADF0B14-1066-4C20-8AAB-AD349944879E}" srcOrd="3" destOrd="0" parTransId="{8E7DC7A4-14A9-4FC2-9BBA-954CAF1E8ED4}" sibTransId="{7922DCDE-3B1B-4C58-A5D2-E49666B278B7}"/>
    <dgm:cxn modelId="{BB76B259-B2AF-4E66-BC71-2C5DE7842680}" type="presOf" srcId="{D38F3829-9D40-47F7-B1F5-E857A04BC6D2}" destId="{AF853E9B-4000-4F3A-BE3A-2E3D81F0360B}" srcOrd="0" destOrd="0" presId="urn:microsoft.com/office/officeart/2016/7/layout/VerticalDownArrowProcess"/>
    <dgm:cxn modelId="{B393E589-1AAB-47F1-8149-4A2BA0C47061}" srcId="{45F8489E-C226-46A9-9832-2F56A6A97430}" destId="{82FE6158-F224-47E7-A837-9AAABF8453E5}" srcOrd="0" destOrd="0" parTransId="{BC848D4A-E503-4C61-8124-44AA6812B904}" sibTransId="{49B67FE3-5E01-4220-86AF-697D12506D7E}"/>
    <dgm:cxn modelId="{1B11BF93-3D14-4B5A-853A-B3E4A30419B0}" type="presOf" srcId="{8FAFD0DE-8928-40FC-B303-D770812DCBFB}" destId="{AC19C4D6-2421-44D0-9C55-12660E743C1B}" srcOrd="0" destOrd="0" presId="urn:microsoft.com/office/officeart/2016/7/layout/VerticalDownArrowProcess"/>
    <dgm:cxn modelId="{09767C9E-8304-458F-9D6B-4B49B41D75E3}" srcId="{6C25A338-9F0B-428D-90B3-E7A776E019C7}" destId="{D84DD2D3-08B0-4ABD-96AE-7CF0773F2B45}" srcOrd="1" destOrd="0" parTransId="{4FE9CFA2-CA91-42A7-BA3F-F719B203A583}" sibTransId="{6962C676-9568-4A51-9B55-1CA5DFDC2A39}"/>
    <dgm:cxn modelId="{74BD08A2-48DE-4F25-8232-F3B7B4318DB3}" type="presOf" srcId="{D84DD2D3-08B0-4ABD-96AE-7CF0773F2B45}" destId="{0B722C7A-322C-4402-AB84-297E6D214291}" srcOrd="1" destOrd="0" presId="urn:microsoft.com/office/officeart/2016/7/layout/VerticalDownArrowProcess"/>
    <dgm:cxn modelId="{893A2DB3-36A1-4F35-8D72-D83E7F623889}" type="presOf" srcId="{85918E61-7549-487E-9770-AC4EB40136B0}" destId="{CE6A52F8-3250-4D0C-95C9-D8B97DE7593D}" srcOrd="1" destOrd="0" presId="urn:microsoft.com/office/officeart/2016/7/layout/VerticalDownArrowProcess"/>
    <dgm:cxn modelId="{FDE42FC2-5432-4A4D-A5C6-2CBC4A1A1AF0}" type="presOf" srcId="{45F8489E-C226-46A9-9832-2F56A6A97430}" destId="{CB1AD5F2-38DF-4D53-BD75-859AC7F8C195}" srcOrd="0" destOrd="0" presId="urn:microsoft.com/office/officeart/2016/7/layout/VerticalDownArrowProcess"/>
    <dgm:cxn modelId="{D6D728DD-61D7-4766-BE77-A3CBF7F60D36}" srcId="{6C25A338-9F0B-428D-90B3-E7A776E019C7}" destId="{45F8489E-C226-46A9-9832-2F56A6A97430}" srcOrd="2" destOrd="0" parTransId="{38938445-0755-444D-9349-BC232DD71CC2}" sibTransId="{B0F31565-D65E-44C4-AC40-6D87B94BB5BF}"/>
    <dgm:cxn modelId="{066CFEDF-0BBE-426F-A59F-889AD8F6A6EB}" srcId="{D84DD2D3-08B0-4ABD-96AE-7CF0773F2B45}" destId="{D38F3829-9D40-47F7-B1F5-E857A04BC6D2}" srcOrd="0" destOrd="0" parTransId="{AF4391E9-CADB-44B9-8422-5BB64CFBC24B}" sibTransId="{B2EFA7F0-83EF-4BC5-BB53-0D8BDE86DEA5}"/>
    <dgm:cxn modelId="{EB63F4E1-39A6-4DDA-9203-4873DC3A4BC9}" type="presOf" srcId="{6C25A338-9F0B-428D-90B3-E7A776E019C7}" destId="{35FDE94E-DA70-4DD3-ACA6-C583462F4C50}" srcOrd="0" destOrd="0" presId="urn:microsoft.com/office/officeart/2016/7/layout/VerticalDownArrowProcess"/>
    <dgm:cxn modelId="{0C668BE5-7200-44CF-809B-49B7B40C33AE}" type="presOf" srcId="{85918E61-7549-487E-9770-AC4EB40136B0}" destId="{DF44505A-25FD-41D3-B282-48203AB81489}" srcOrd="0" destOrd="0" presId="urn:microsoft.com/office/officeart/2016/7/layout/VerticalDownArrowProcess"/>
    <dgm:cxn modelId="{3A291CF0-EA84-48E9-9A07-5A52FE66D9B7}" type="presOf" srcId="{9B7035D2-33F0-4498-B6B8-6FF482394649}" destId="{725DCB3E-CD91-4089-9090-B59DF3C41CE4}" srcOrd="0" destOrd="0" presId="urn:microsoft.com/office/officeart/2016/7/layout/VerticalDownArrowProcess"/>
    <dgm:cxn modelId="{75E377FC-47AF-4123-870B-ABA52B5DCF6F}" type="presParOf" srcId="{35FDE94E-DA70-4DD3-ACA6-C583462F4C50}" destId="{DE35E047-3EE9-498D-A6C2-E016C29DE7AB}" srcOrd="0" destOrd="0" presId="urn:microsoft.com/office/officeart/2016/7/layout/VerticalDownArrowProcess"/>
    <dgm:cxn modelId="{D1298C91-06C3-43AF-95A2-D371F1F139ED}" type="presParOf" srcId="{DE35E047-3EE9-498D-A6C2-E016C29DE7AB}" destId="{5663F106-A073-4E06-9926-5FCDF183C632}" srcOrd="0" destOrd="0" presId="urn:microsoft.com/office/officeart/2016/7/layout/VerticalDownArrowProcess"/>
    <dgm:cxn modelId="{633AC02A-8A37-401F-BA0E-60FEA0227E94}" type="presParOf" srcId="{DE35E047-3EE9-498D-A6C2-E016C29DE7AB}" destId="{AC19C4D6-2421-44D0-9C55-12660E743C1B}" srcOrd="1" destOrd="0" presId="urn:microsoft.com/office/officeart/2016/7/layout/VerticalDownArrowProcess"/>
    <dgm:cxn modelId="{A673B429-2AA7-4949-AA3D-CC8D5C1CE209}" type="presParOf" srcId="{35FDE94E-DA70-4DD3-ACA6-C583462F4C50}" destId="{E6643A72-66DE-449C-A34C-FDC3DB7D1365}" srcOrd="1" destOrd="0" presId="urn:microsoft.com/office/officeart/2016/7/layout/VerticalDownArrowProcess"/>
    <dgm:cxn modelId="{400109A2-FC11-4582-91F8-7A701DB6A68C}" type="presParOf" srcId="{35FDE94E-DA70-4DD3-ACA6-C583462F4C50}" destId="{F2BA5847-8C03-4B4A-BDB9-751F38C6C1DD}" srcOrd="2" destOrd="0" presId="urn:microsoft.com/office/officeart/2016/7/layout/VerticalDownArrowProcess"/>
    <dgm:cxn modelId="{C648E491-358F-4A22-B990-571C41620B37}" type="presParOf" srcId="{F2BA5847-8C03-4B4A-BDB9-751F38C6C1DD}" destId="{CB1AD5F2-38DF-4D53-BD75-859AC7F8C195}" srcOrd="0" destOrd="0" presId="urn:microsoft.com/office/officeart/2016/7/layout/VerticalDownArrowProcess"/>
    <dgm:cxn modelId="{5194D976-B9D8-421B-883E-21D32B61FDC8}" type="presParOf" srcId="{F2BA5847-8C03-4B4A-BDB9-751F38C6C1DD}" destId="{E2E19F7E-0562-441A-997D-3C3410CB931B}" srcOrd="1" destOrd="0" presId="urn:microsoft.com/office/officeart/2016/7/layout/VerticalDownArrowProcess"/>
    <dgm:cxn modelId="{EA461B7D-19F3-403A-BA23-FDC832C6EF4E}" type="presParOf" srcId="{F2BA5847-8C03-4B4A-BDB9-751F38C6C1DD}" destId="{5C04A0A2-F5B6-4206-9688-BFF109E54470}" srcOrd="2" destOrd="0" presId="urn:microsoft.com/office/officeart/2016/7/layout/VerticalDownArrowProcess"/>
    <dgm:cxn modelId="{CCC7473D-8C93-46D2-B008-DD537EF35DBE}" type="presParOf" srcId="{35FDE94E-DA70-4DD3-ACA6-C583462F4C50}" destId="{5285835A-49E7-41FA-8A76-32D0FD4B7B6C}" srcOrd="3" destOrd="0" presId="urn:microsoft.com/office/officeart/2016/7/layout/VerticalDownArrowProcess"/>
    <dgm:cxn modelId="{A85EEB11-A02E-4759-AE4D-0B50554291D1}" type="presParOf" srcId="{35FDE94E-DA70-4DD3-ACA6-C583462F4C50}" destId="{82BC006D-B6C2-4B56-AA9F-C11A044C3A60}" srcOrd="4" destOrd="0" presId="urn:microsoft.com/office/officeart/2016/7/layout/VerticalDownArrowProcess"/>
    <dgm:cxn modelId="{B5B01B5A-BCBC-4CBC-A347-F66723B9BD97}" type="presParOf" srcId="{82BC006D-B6C2-4B56-AA9F-C11A044C3A60}" destId="{84FB3119-4F82-415B-A0F8-9E5D09D6C4AF}" srcOrd="0" destOrd="0" presId="urn:microsoft.com/office/officeart/2016/7/layout/VerticalDownArrowProcess"/>
    <dgm:cxn modelId="{9D7AA597-4228-4564-80B9-E9A88B729085}" type="presParOf" srcId="{82BC006D-B6C2-4B56-AA9F-C11A044C3A60}" destId="{0B722C7A-322C-4402-AB84-297E6D214291}" srcOrd="1" destOrd="0" presId="urn:microsoft.com/office/officeart/2016/7/layout/VerticalDownArrowProcess"/>
    <dgm:cxn modelId="{F55CAF4D-37DF-463D-8856-1651CB24882B}" type="presParOf" srcId="{82BC006D-B6C2-4B56-AA9F-C11A044C3A60}" destId="{AF853E9B-4000-4F3A-BE3A-2E3D81F0360B}" srcOrd="2" destOrd="0" presId="urn:microsoft.com/office/officeart/2016/7/layout/VerticalDownArrowProcess"/>
    <dgm:cxn modelId="{10D066F2-3B3F-418E-BE7F-F1BCB8346E11}" type="presParOf" srcId="{35FDE94E-DA70-4DD3-ACA6-C583462F4C50}" destId="{D43C71A4-31BB-442C-ABEF-A78246BC4447}" srcOrd="5" destOrd="0" presId="urn:microsoft.com/office/officeart/2016/7/layout/VerticalDownArrowProcess"/>
    <dgm:cxn modelId="{86AA251B-85FB-4BC1-A090-1E3F5F40A3AE}" type="presParOf" srcId="{35FDE94E-DA70-4DD3-ACA6-C583462F4C50}" destId="{59C5B902-1C6E-490A-9A2A-739AA925A2F7}" srcOrd="6" destOrd="0" presId="urn:microsoft.com/office/officeart/2016/7/layout/VerticalDownArrowProcess"/>
    <dgm:cxn modelId="{03961446-165C-40AC-8537-12784DF011E3}" type="presParOf" srcId="{59C5B902-1C6E-490A-9A2A-739AA925A2F7}" destId="{DF44505A-25FD-41D3-B282-48203AB81489}" srcOrd="0" destOrd="0" presId="urn:microsoft.com/office/officeart/2016/7/layout/VerticalDownArrowProcess"/>
    <dgm:cxn modelId="{757950C3-D4CE-4455-8B59-70D03B885557}" type="presParOf" srcId="{59C5B902-1C6E-490A-9A2A-739AA925A2F7}" destId="{CE6A52F8-3250-4D0C-95C9-D8B97DE7593D}" srcOrd="1" destOrd="0" presId="urn:microsoft.com/office/officeart/2016/7/layout/VerticalDownArrowProcess"/>
    <dgm:cxn modelId="{B7BA6DCD-19BA-4FA5-80FD-4D5E88DC1147}" type="presParOf" srcId="{59C5B902-1C6E-490A-9A2A-739AA925A2F7}" destId="{725DCB3E-CD91-4089-9090-B59DF3C41CE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A72F-3D08-40BC-BAC1-B27B32D3D7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6A8EF-5E15-4432-BE74-4DA6042987A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23D9-5001-4FD1-A09A-961E6AF870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Company:  Big Canadian Bank</a:t>
          </a:r>
        </a:p>
      </dsp:txBody>
      <dsp:txXfrm>
        <a:off x="1941716" y="718"/>
        <a:ext cx="4571887" cy="1681139"/>
      </dsp:txXfrm>
    </dsp:sp>
    <dsp:sp modelId="{2AD10EFA-FC0B-4253-B10D-7F03CD50827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ED1A3-F470-463A-9821-9470EB59DD0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0281-E06B-42BF-8C1D-D8093235579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Scenario: How many PBAs the Edmonton area would need.</a:t>
          </a:r>
        </a:p>
      </dsp:txBody>
      <dsp:txXfrm>
        <a:off x="1941716" y="2102143"/>
        <a:ext cx="4571887" cy="1681139"/>
      </dsp:txXfrm>
    </dsp:sp>
    <dsp:sp modelId="{64A14675-4B00-43BB-81D1-D2AF002F02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861F-02A7-4D76-AEFF-EC825B373B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37BEA-07D2-4EF1-A942-E2294C8C5D2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Company Goals: Optimize the number of PBAs 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C301-05A1-4A36-8DFC-538B21C2FE8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23416-C43D-4E6D-B5FC-2ACE78E6996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ABC1-967F-4C3F-A9EB-9152BB7CD7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 the number of PBAs </a:t>
          </a:r>
        </a:p>
      </dsp:txBody>
      <dsp:txXfrm>
        <a:off x="2039300" y="956381"/>
        <a:ext cx="4474303" cy="1765627"/>
      </dsp:txXfrm>
    </dsp:sp>
    <dsp:sp modelId="{958579B3-4792-41E8-B9C9-52EC3DF85A6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10E7E-AF64-4DF3-A60B-35CA70471FA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900E-F484-41AB-A761-CF85AB8DC3D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business profits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6CE7-0AFE-45AE-B318-8E7E332DDB9E}">
      <dsp:nvSpPr>
        <dsp:cNvPr id="0" name=""/>
        <dsp:cNvSpPr/>
      </dsp:nvSpPr>
      <dsp:spPr>
        <a:xfrm>
          <a:off x="0" y="0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 are 35 branches of BCB located in Edmonton Area </a:t>
          </a:r>
        </a:p>
      </dsp:txBody>
      <dsp:txXfrm>
        <a:off x="31918" y="31918"/>
        <a:ext cx="3811377" cy="1025936"/>
      </dsp:txXfrm>
    </dsp:sp>
    <dsp:sp modelId="{3946748F-B0A2-464F-8832-2A5904330E6A}">
      <dsp:nvSpPr>
        <dsp:cNvPr id="0" name=""/>
        <dsp:cNvSpPr/>
      </dsp:nvSpPr>
      <dsp:spPr>
        <a:xfrm>
          <a:off x="381951" y="1241129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need to assign PBAs to these 35 branches to serve individual clients</a:t>
          </a:r>
        </a:p>
      </dsp:txBody>
      <dsp:txXfrm>
        <a:off x="413869" y="1273047"/>
        <a:ext cx="3960690" cy="1025936"/>
      </dsp:txXfrm>
    </dsp:sp>
    <dsp:sp modelId="{727467CA-0216-49F5-8B31-8C7281A09A27}">
      <dsp:nvSpPr>
        <dsp:cNvPr id="0" name=""/>
        <dsp:cNvSpPr/>
      </dsp:nvSpPr>
      <dsp:spPr>
        <a:xfrm>
          <a:off x="763903" y="248225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volume of business per branch is different.</a:t>
          </a:r>
        </a:p>
      </dsp:txBody>
      <dsp:txXfrm>
        <a:off x="795821" y="2514176"/>
        <a:ext cx="3960690" cy="1025936"/>
      </dsp:txXfrm>
    </dsp:sp>
    <dsp:sp modelId="{B2A5059A-9B39-418D-A3CE-262CF29DEE74}">
      <dsp:nvSpPr>
        <dsp:cNvPr id="0" name=""/>
        <dsp:cNvSpPr/>
      </dsp:nvSpPr>
      <dsp:spPr>
        <a:xfrm>
          <a:off x="1145854" y="3723388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advisor has a “Home Branch” and various “ Satellite Branches”</a:t>
          </a:r>
        </a:p>
      </dsp:txBody>
      <dsp:txXfrm>
        <a:off x="1177772" y="3755306"/>
        <a:ext cx="3960690" cy="1025936"/>
      </dsp:txXfrm>
    </dsp:sp>
    <dsp:sp modelId="{AC48A228-3E48-47B0-8083-BCD56588E5C0}">
      <dsp:nvSpPr>
        <dsp:cNvPr id="0" name=""/>
        <dsp:cNvSpPr/>
      </dsp:nvSpPr>
      <dsp:spPr>
        <a:xfrm>
          <a:off x="1527806" y="4964517"/>
          <a:ext cx="5114829" cy="10897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come up with a minimum number of PBAs to cater the business needs. </a:t>
          </a:r>
        </a:p>
      </dsp:txBody>
      <dsp:txXfrm>
        <a:off x="1559724" y="4996435"/>
        <a:ext cx="3960690" cy="1025936"/>
      </dsp:txXfrm>
    </dsp:sp>
    <dsp:sp modelId="{AA2C7CF0-7600-4F91-AEB1-A57C1CEC872B}">
      <dsp:nvSpPr>
        <dsp:cNvPr id="0" name=""/>
        <dsp:cNvSpPr/>
      </dsp:nvSpPr>
      <dsp:spPr>
        <a:xfrm>
          <a:off x="4406477" y="796139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565856" y="796139"/>
        <a:ext cx="389593" cy="533034"/>
      </dsp:txXfrm>
    </dsp:sp>
    <dsp:sp modelId="{6568B248-80BC-43A4-A21D-B510A4D022DF}">
      <dsp:nvSpPr>
        <dsp:cNvPr id="0" name=""/>
        <dsp:cNvSpPr/>
      </dsp:nvSpPr>
      <dsp:spPr>
        <a:xfrm>
          <a:off x="4788429" y="2037268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47808" y="2037268"/>
        <a:ext cx="389593" cy="533034"/>
      </dsp:txXfrm>
    </dsp:sp>
    <dsp:sp modelId="{681F0C98-E522-4CDA-9549-6FEB569A6431}">
      <dsp:nvSpPr>
        <dsp:cNvPr id="0" name=""/>
        <dsp:cNvSpPr/>
      </dsp:nvSpPr>
      <dsp:spPr>
        <a:xfrm>
          <a:off x="5170380" y="3260235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29759" y="3260235"/>
        <a:ext cx="389593" cy="533034"/>
      </dsp:txXfrm>
    </dsp:sp>
    <dsp:sp modelId="{7336392D-85DC-43D8-9ED8-6F45732E4FC3}">
      <dsp:nvSpPr>
        <dsp:cNvPr id="0" name=""/>
        <dsp:cNvSpPr/>
      </dsp:nvSpPr>
      <dsp:spPr>
        <a:xfrm>
          <a:off x="5552332" y="4513473"/>
          <a:ext cx="708351" cy="708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711711" y="4513473"/>
        <a:ext cx="389593" cy="533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E1A63-0953-4065-9A46-BB6B3885226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33B4C-B4F5-4F17-8C3F-659F26D619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0C137-F2CD-41E2-8338-28DAE906E79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429899" y="2442"/>
        <a:ext cx="5083704" cy="1238008"/>
      </dsp:txXfrm>
    </dsp:sp>
    <dsp:sp modelId="{2EB48BBA-6A88-4C27-841A-E0C4A0312F1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8194-76EC-4D68-98DB-9E7319A924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2916D-F5DE-4D1E-BFB9-03DE1482A53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 Programming</a:t>
          </a:r>
        </a:p>
      </dsp:txBody>
      <dsp:txXfrm>
        <a:off x="1429899" y="1549953"/>
        <a:ext cx="5083704" cy="1238008"/>
      </dsp:txXfrm>
    </dsp:sp>
    <dsp:sp modelId="{E97674AD-E535-4BCA-A045-675DF4022F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CABCB-7DC6-406E-B0C6-2C9BE70C852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F56B7-1033-4B34-A12F-20CB8C0E8DC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Excel</a:t>
          </a:r>
        </a:p>
      </dsp:txBody>
      <dsp:txXfrm>
        <a:off x="1429899" y="3097464"/>
        <a:ext cx="5083704" cy="1238008"/>
      </dsp:txXfrm>
    </dsp:sp>
    <dsp:sp modelId="{0A60170D-ADA2-4E19-B97C-71E4F6785BD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EC693-3AB4-4E1F-B5E8-7EBA8BE1D19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117B5-8B38-43A0-88A2-076D62D3A41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Tableau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8C36-2230-4F00-B0E8-06261CC11CDD}">
      <dsp:nvSpPr>
        <dsp:cNvPr id="0" name=""/>
        <dsp:cNvSpPr/>
      </dsp:nvSpPr>
      <dsp:spPr>
        <a:xfrm>
          <a:off x="0" y="46647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Branch Id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Postal Code</a:t>
          </a:r>
        </a:p>
      </dsp:txBody>
      <dsp:txXfrm>
        <a:off x="0" y="466475"/>
        <a:ext cx="6513603" cy="1689975"/>
      </dsp:txXfrm>
    </dsp:sp>
    <dsp:sp modelId="{385C3D77-9FA5-4414-9E82-B3496C5DF22F}">
      <dsp:nvSpPr>
        <dsp:cNvPr id="0" name=""/>
        <dsp:cNvSpPr/>
      </dsp:nvSpPr>
      <dsp:spPr>
        <a:xfrm>
          <a:off x="325680" y="38435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Categorical Data:</a:t>
          </a:r>
        </a:p>
      </dsp:txBody>
      <dsp:txXfrm>
        <a:off x="367470" y="80225"/>
        <a:ext cx="4475942" cy="772500"/>
      </dsp:txXfrm>
    </dsp:sp>
    <dsp:sp modelId="{8FAA2024-8E0C-4615-8C88-E3D04F2CABB9}">
      <dsp:nvSpPr>
        <dsp:cNvPr id="0" name=""/>
        <dsp:cNvSpPr/>
      </dsp:nvSpPr>
      <dsp:spPr>
        <a:xfrm>
          <a:off x="0" y="2741090"/>
          <a:ext cx="6513603" cy="310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Volume/Month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Average Time Required in days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Average No Of Trips/Month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Latitude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Longitude</a:t>
          </a:r>
        </a:p>
      </dsp:txBody>
      <dsp:txXfrm>
        <a:off x="0" y="2741090"/>
        <a:ext cx="6513603" cy="3105900"/>
      </dsp:txXfrm>
    </dsp:sp>
    <dsp:sp modelId="{5CB77E6F-62D4-48ED-9A07-89B499257D70}">
      <dsp:nvSpPr>
        <dsp:cNvPr id="0" name=""/>
        <dsp:cNvSpPr/>
      </dsp:nvSpPr>
      <dsp:spPr>
        <a:xfrm>
          <a:off x="325680" y="2313050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Numerical Data:</a:t>
          </a:r>
        </a:p>
      </dsp:txBody>
      <dsp:txXfrm>
        <a:off x="367470" y="2354840"/>
        <a:ext cx="4475942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B6EA2-4C87-4F4B-B655-14E61F585D2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C911-1F78-449E-A64D-F91FEDDEAB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7CC2A-9B3D-47FC-8567-1673FC6099B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monthly cost of each advisor is $7000</a:t>
          </a:r>
        </a:p>
      </dsp:txBody>
      <dsp:txXfrm>
        <a:off x="1941716" y="718"/>
        <a:ext cx="4571887" cy="1681139"/>
      </dsp:txXfrm>
    </dsp:sp>
    <dsp:sp modelId="{7B513B98-B4D0-46DA-87B1-DFC111A278E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37A91-F8F5-4342-9CDF-71B52DBCC0B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84DE-8768-4D10-A58E-AB1F970A786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an average month, an adviser had an equivalent of 17 eight-hour working days(136 hrs) available to meet with clients</a:t>
          </a:r>
        </a:p>
      </dsp:txBody>
      <dsp:txXfrm>
        <a:off x="1941716" y="2102143"/>
        <a:ext cx="4571887" cy="1681139"/>
      </dsp:txXfrm>
    </dsp:sp>
    <dsp:sp modelId="{7FF102FB-991E-49EF-BACF-4D967A08701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1F873-7EBD-4113-A1CE-4C4D09B08BC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91E9-AD78-4DD3-B7E4-84BC86164D1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remaining five workdays per month were reserved for internal meetings, vacations, training, and other activities.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A479-5E33-4D46-960B-8C061308879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8C8BE-CA17-4128-B880-226D35D8794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D6B88-F2A4-4285-8968-67E9F814A58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had a data set of 5 columns - 35 observations.</a:t>
          </a:r>
        </a:p>
      </dsp:txBody>
      <dsp:txXfrm>
        <a:off x="1131174" y="4597"/>
        <a:ext cx="5382429" cy="979371"/>
      </dsp:txXfrm>
    </dsp:sp>
    <dsp:sp modelId="{AAECDA4A-2767-4064-BBA2-707B6572A99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1CB0-67A0-4834-826E-B0AD20B78EE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18E75-EBA0-405F-95EA-B1B71C087E4E}">
      <dsp:nvSpPr>
        <dsp:cNvPr id="0" name=""/>
        <dsp:cNvSpPr/>
      </dsp:nvSpPr>
      <dsp:spPr>
        <a:xfrm>
          <a:off x="1131174" y="1228812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set was clean</a:t>
          </a:r>
        </a:p>
      </dsp:txBody>
      <dsp:txXfrm>
        <a:off x="1131174" y="1228812"/>
        <a:ext cx="2931121" cy="979371"/>
      </dsp:txXfrm>
    </dsp:sp>
    <dsp:sp modelId="{2AFB983E-F381-4D53-AF48-960CC583B7E4}">
      <dsp:nvSpPr>
        <dsp:cNvPr id="0" name=""/>
        <dsp:cNvSpPr/>
      </dsp:nvSpPr>
      <dsp:spPr>
        <a:xfrm>
          <a:off x="4062296" y="1228812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missing values.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junk values.</a:t>
          </a:r>
        </a:p>
      </dsp:txBody>
      <dsp:txXfrm>
        <a:off x="4062296" y="1228812"/>
        <a:ext cx="2451307" cy="979371"/>
      </dsp:txXfrm>
    </dsp:sp>
    <dsp:sp modelId="{294F3889-DC6D-445A-BF4D-C9E20704DD9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25053-43F6-4EDB-AE20-CA8C8A3E232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CEBB-EFDF-450C-BBC0-F3F0E9E71E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is </a:t>
          </a:r>
          <a:r>
            <a:rPr lang="en-US" sz="1900" b="1" kern="1200" dirty="0"/>
            <a:t>well structured </a:t>
          </a:r>
          <a:r>
            <a:rPr lang="en-US" sz="1900" kern="1200" dirty="0"/>
            <a:t>data. </a:t>
          </a:r>
        </a:p>
      </dsp:txBody>
      <dsp:txXfrm>
        <a:off x="1131174" y="2453027"/>
        <a:ext cx="5382429" cy="979371"/>
      </dsp:txXfrm>
    </dsp:sp>
    <dsp:sp modelId="{4B10E263-6D52-483C-9781-FE31F4B539B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AF00E-BCB6-4866-AEA1-F45988B93E3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F204-9FE1-450C-8111-92374300E26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 </a:t>
          </a:r>
          <a:r>
            <a:rPr lang="en-US" sz="1900" b="1" kern="1200" dirty="0"/>
            <a:t>very precise</a:t>
          </a:r>
          <a:r>
            <a:rPr lang="en-US" sz="1900" kern="1200" dirty="0"/>
            <a:t> as per the project needs. </a:t>
          </a:r>
        </a:p>
      </dsp:txBody>
      <dsp:txXfrm>
        <a:off x="1131174" y="3677241"/>
        <a:ext cx="5382429" cy="979371"/>
      </dsp:txXfrm>
    </dsp:sp>
    <dsp:sp modelId="{AEEA65E5-6A02-4757-878E-9161C07E7E3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635C-92B7-40F7-8B55-8481AFAB238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C9EF-E80E-443F-8EDA-9A381F2876E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is</a:t>
          </a:r>
          <a:r>
            <a:rPr lang="en-US" sz="1900" b="1" kern="1200" dirty="0"/>
            <a:t> granular</a:t>
          </a:r>
          <a:r>
            <a:rPr lang="en-US" sz="1900" kern="1200" dirty="0"/>
            <a:t> enough. 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F106-A073-4E06-9926-5FCDF183C632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Travel Arrangements</a:t>
          </a:r>
        </a:p>
      </dsp:txBody>
      <dsp:txXfrm>
        <a:off x="0" y="4827324"/>
        <a:ext cx="1628400" cy="1056100"/>
      </dsp:txXfrm>
    </dsp:sp>
    <dsp:sp modelId="{AC19C4D6-2421-44D0-9C55-12660E743C1B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necessary travel arrangement to commute between Home And Satellite Branches.</a:t>
          </a:r>
        </a:p>
      </dsp:txBody>
      <dsp:txXfrm>
        <a:off x="1628400" y="4827324"/>
        <a:ext cx="4885203" cy="1056100"/>
      </dsp:txXfrm>
    </dsp:sp>
    <dsp:sp modelId="{E2E19F7E-0562-441A-997D-3C3410CB931B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Allocate</a:t>
          </a:r>
        </a:p>
      </dsp:txBody>
      <dsp:txXfrm rot="-10800000">
        <a:off x="0" y="3218883"/>
        <a:ext cx="1628400" cy="1055783"/>
      </dsp:txXfrm>
    </dsp:sp>
    <dsp:sp modelId="{5C04A0A2-F5B6-4206-9688-BFF109E54470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Allocate a Home Branch to each of them.</a:t>
          </a:r>
        </a:p>
      </dsp:txBody>
      <dsp:txXfrm>
        <a:off x="1628400" y="3218883"/>
        <a:ext cx="4885203" cy="1055783"/>
      </dsp:txXfrm>
    </dsp:sp>
    <dsp:sp modelId="{0B722C7A-322C-4402-AB84-297E6D214291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</a:t>
          </a:r>
        </a:p>
      </dsp:txBody>
      <dsp:txXfrm rot="-10800000">
        <a:off x="0" y="1610442"/>
        <a:ext cx="1628400" cy="1055783"/>
      </dsp:txXfrm>
    </dsp:sp>
    <dsp:sp modelId="{AF853E9B-4000-4F3A-BE3A-2E3D81F0360B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 the respective 7 branches to each PBA.</a:t>
          </a:r>
        </a:p>
      </dsp:txBody>
      <dsp:txXfrm>
        <a:off x="1628400" y="1610442"/>
        <a:ext cx="4885203" cy="1055783"/>
      </dsp:txXfrm>
    </dsp:sp>
    <dsp:sp modelId="{CE6A52F8-3250-4D0C-95C9-D8B97DE7593D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35128" rIns="11581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Recruit</a:t>
          </a:r>
        </a:p>
      </dsp:txBody>
      <dsp:txXfrm rot="-10800000">
        <a:off x="0" y="2000"/>
        <a:ext cx="1628400" cy="1055783"/>
      </dsp:txXfrm>
    </dsp:sp>
    <dsp:sp modelId="{725DCB3E-CD91-4089-9090-B59DF3C41CE4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28600" rIns="99095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Recruit 5 PBAs.</a:t>
          </a:r>
        </a:p>
      </dsp:txBody>
      <dsp:txXfrm>
        <a:off x="1628400" y="2000"/>
        <a:ext cx="4885203" cy="105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394-70D0-4019-9A95-304A4990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5B01-5156-4E64-ABAD-EA118CAA4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1C8-F844-4187-9730-85DB68C5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09D7-9012-4C23-9C9E-EF21D56D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9AEA-4344-4D93-840F-CDF40D90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E1EA-E480-494B-895D-953CDDC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1707-79C8-4303-8CAF-1B9970AC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25D9-2E3F-43B7-9F68-7373F41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64F0-6D1D-49E6-A9C4-E16DC259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BB28-FFF5-4433-AFB0-D540AF1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212E4-F635-4D45-BEC8-DFA91122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8887-DBF3-4014-977F-C9A3F50A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66DB-889A-488B-8758-1040764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6500-6E95-4F99-8882-9705F456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29EA-4487-43DD-94C9-84C47D5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3FBC-9BF5-4426-AF9F-D924E07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1A0E-CA3C-4F1D-BC7F-4F83E26D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B994-70F6-427D-AE84-E352529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302F-3C21-4CED-8AA9-52945D2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799A-1CD8-491E-829F-9F12C832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EBBF-57FE-460C-9644-C3F984E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B0F3-AED1-419C-BB24-4D133677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9AF5-EDB6-4A33-90CF-EC37B2C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72CF-211B-4692-A147-C86D0289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F1EF-BD44-42FB-9620-8CE86BE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5EB-6C7C-40B5-9E62-E35C5F9C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2B77-6498-4CA9-95FC-DDAEC121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C8C6-7BEA-4B4E-916D-F4DE9128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F038-F94F-44E6-B155-205DAABC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FB26-41C1-4D07-A56D-DE143F26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0C6C-EAF5-4AF9-AAB2-9A169DE6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F052-DFEB-4379-985A-1F46D3CC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64AB-F5AF-44F5-BF7C-46A1448A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8CFA-33A2-42F3-871F-D525E9780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DC11E-7C0C-43F6-9CE1-B51C15E7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F2B31-B506-473A-943C-6B27C8AF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C3B24-8D7A-4B9F-B6DC-293B48E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C807-67F7-4F9C-A16C-9EB435C8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328A-BDA1-4639-905C-420FCFA0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31C-B393-4499-BE4C-D38746E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2B306-D333-47BC-8144-D0B1A54C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051A-368D-4081-8081-01403D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B2BBB-BE65-4B3A-B1E6-F9B87534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07901-6172-40D1-AEB2-3FA9E1C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8A4EA-304E-40BB-8E87-9C88C94F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41EA-8788-4914-A05E-928F56F3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DF5C-0618-485D-8763-4DEB8864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4D29-5202-4AD0-AA8C-0BF96515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96030-4DBA-4867-AE8E-EE351F16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1B78-C7F9-421D-B74A-587E9690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A370-9442-4591-93EA-70EF004B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10AC-7C62-4EDF-B565-835885D0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AF0C-4BF8-4CE0-B0EB-CD064F77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17AC5-9E8C-45BD-9033-C305314D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65B-0F2C-44F9-A64A-0B0B0F8F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AD5E-1A98-438A-99EA-EA58CD3C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1374-C4BF-4D2A-80B4-8D5FF04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AF67-5089-497D-848E-D572527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69749-6FF2-482C-B1A7-AE38095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2FC8-D32A-44CD-A13E-5D810A03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AC4D-3F7B-4D5F-A543-284B113D1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22F8-6102-444C-98DA-7F2BCFF16F19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7D8A-29B7-44DE-AC83-1BA06792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D3F3-0B78-4893-A35B-3D4E9B03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1FA1-D3CE-4D93-9EFE-A340D0E1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t-api-key" TargetMode="External"/><Relationship Id="rId2" Type="http://schemas.openxmlformats.org/officeDocument/2006/relationships/hyperlink" Target="http://www.gpsvisualizer.com/geoco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2169281/how-to-call-a-google-api" TargetMode="External"/><Relationship Id="rId5" Type="http://schemas.openxmlformats.org/officeDocument/2006/relationships/hyperlink" Target="https://hbsp.harvard.edu/cases/" TargetMode="External"/><Relationship Id="rId4" Type="http://schemas.openxmlformats.org/officeDocument/2006/relationships/hyperlink" Target="https://developer.wepay.com/api/general/api-cal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A465-E827-4077-BE08-E5741BCDC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Private Banking Advisers at BCB Edmonton 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5AD9-A1E2-44C2-9DA2-31254E6A0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spcBef>
                <a:spcPts val="300"/>
              </a:spcBef>
            </a:pPr>
            <a:r>
              <a:rPr lang="en-US" sz="1300" dirty="0"/>
              <a:t>                          			</a:t>
            </a:r>
          </a:p>
          <a:p>
            <a:pPr algn="l">
              <a:spcBef>
                <a:spcPts val="300"/>
              </a:spcBef>
            </a:pPr>
            <a:endParaRPr lang="en-US" sz="1300" dirty="0"/>
          </a:p>
          <a:p>
            <a:pPr algn="l">
              <a:spcBef>
                <a:spcPts val="300"/>
              </a:spcBef>
            </a:pPr>
            <a:endParaRPr lang="en-US" sz="1300" dirty="0"/>
          </a:p>
          <a:p>
            <a:pPr algn="l">
              <a:spcBef>
                <a:spcPts val="300"/>
              </a:spcBef>
            </a:pPr>
            <a:endParaRPr lang="en-US" sz="1300" dirty="0"/>
          </a:p>
          <a:p>
            <a:pPr algn="l">
              <a:spcBef>
                <a:spcPts val="300"/>
              </a:spcBef>
            </a:pPr>
            <a:endParaRPr lang="en-US" sz="1300" dirty="0"/>
          </a:p>
          <a:p>
            <a:pPr algn="l">
              <a:spcBef>
                <a:spcPts val="300"/>
              </a:spcBef>
            </a:pPr>
            <a:endParaRPr lang="en-US" sz="1300" dirty="0"/>
          </a:p>
          <a:p>
            <a:pPr algn="l">
              <a:spcBef>
                <a:spcPts val="300"/>
              </a:spcBef>
            </a:pPr>
            <a:r>
              <a:rPr lang="en-US" sz="1300" dirty="0"/>
              <a:t>			 	</a:t>
            </a:r>
            <a:r>
              <a:rPr lang="en-US" sz="1600" b="1" dirty="0"/>
              <a:t>Group : 6</a:t>
            </a:r>
          </a:p>
          <a:p>
            <a:pPr algn="l">
              <a:spcBef>
                <a:spcPts val="300"/>
              </a:spcBef>
            </a:pPr>
            <a:r>
              <a:rPr lang="en-US" sz="1600" dirty="0"/>
              <a:t>                     			       						Manya Sangal</a:t>
            </a:r>
          </a:p>
          <a:p>
            <a:pPr algn="l">
              <a:spcBef>
                <a:spcPts val="300"/>
              </a:spcBef>
            </a:pPr>
            <a:r>
              <a:rPr lang="en-US" sz="1600" dirty="0"/>
              <a:t>                            									</a:t>
            </a:r>
            <a:r>
              <a:rPr lang="en-US" sz="1600" dirty="0" err="1"/>
              <a:t>Meghashree</a:t>
            </a:r>
            <a:r>
              <a:rPr lang="en-US" sz="1600" dirty="0"/>
              <a:t> Manjunath</a:t>
            </a:r>
          </a:p>
          <a:p>
            <a:pPr algn="l">
              <a:spcBef>
                <a:spcPts val="300"/>
              </a:spcBef>
            </a:pPr>
            <a:r>
              <a:rPr lang="en-US" sz="1600" dirty="0"/>
              <a:t>                            									</a:t>
            </a:r>
            <a:r>
              <a:rPr lang="en-US" sz="1600" dirty="0" err="1"/>
              <a:t>Rajasree</a:t>
            </a:r>
            <a:r>
              <a:rPr lang="en-US" sz="1600" dirty="0"/>
              <a:t> </a:t>
            </a:r>
            <a:r>
              <a:rPr lang="en-US" sz="1600" dirty="0" err="1"/>
              <a:t>Katari</a:t>
            </a:r>
            <a:endParaRPr lang="en-US" sz="1600" dirty="0"/>
          </a:p>
          <a:p>
            <a:pPr algn="l">
              <a:spcBef>
                <a:spcPts val="300"/>
              </a:spcBef>
            </a:pPr>
            <a:r>
              <a:rPr lang="en-US" sz="1600" dirty="0"/>
              <a:t>                           									</a:t>
            </a:r>
            <a:r>
              <a:rPr lang="en-US" sz="1600" dirty="0" err="1"/>
              <a:t>Siril</a:t>
            </a:r>
            <a:r>
              <a:rPr lang="en-US" sz="1600" dirty="0"/>
              <a:t> Sai </a:t>
            </a:r>
            <a:r>
              <a:rPr lang="en-US" sz="1600" dirty="0" err="1"/>
              <a:t>Alpuri</a:t>
            </a:r>
            <a:endParaRPr lang="en-US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828ADB2D-DBF2-4758-A848-A7DB3FEB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531444"/>
            <a:ext cx="1142998" cy="18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8D76-608E-4A69-80C1-6EEE45EA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03415-064E-4D4C-931F-5F70AD0E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34" y="1174185"/>
            <a:ext cx="7351996" cy="5078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7FAFF-8317-480B-A7D7-DAF9A517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1" y="931001"/>
            <a:ext cx="3857461" cy="5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7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Quality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0CAD19-ADEC-4BD2-A2C2-285617C0E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82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6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C692E-211D-4A55-8119-90AD2F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Data Set: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4312D-007F-49B7-AAF4-8BF18CC1C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038" y="157836"/>
            <a:ext cx="6602065" cy="65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F047-744C-4DB3-8255-6C1CEF47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79F-7424-4D9E-9585-785DA478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r>
              <a:rPr lang="en-US" sz="2000" dirty="0"/>
              <a:t>We generated the Latitudes and Longitudes from the Postal Codes using BING Microsoft API</a:t>
            </a:r>
          </a:p>
          <a:p>
            <a:pPr marL="514350" indent="-514350">
              <a:buAutoNum type="arabicParenR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BB06F-4D90-45EC-8C5F-F8450856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148547"/>
            <a:ext cx="7626708" cy="64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5ACE-8CB2-4C48-AF13-72156A7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442762"/>
            <a:ext cx="10872537" cy="5734201"/>
          </a:xfrm>
        </p:spPr>
        <p:txBody>
          <a:bodyPr/>
          <a:lstStyle/>
          <a:p>
            <a:r>
              <a:rPr lang="en-US" dirty="0"/>
              <a:t>2) We calculated distance between each Location using Google API in Python.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0F4B77-E6DC-4A9D-8DD0-62B5ADDC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2" y="1363212"/>
            <a:ext cx="11423156" cy="49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CF4-61FE-44C7-AF98-2227E052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DC35-FEAB-4B80-9AAD-B176BA2B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recommend 5 PBAs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16607-880E-4070-977E-4B78FE4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17215"/>
              </p:ext>
            </p:extLst>
          </p:nvPr>
        </p:nvGraphicFramePr>
        <p:xfrm>
          <a:off x="838200" y="2856215"/>
          <a:ext cx="10987356" cy="363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370">
                  <a:extLst>
                    <a:ext uri="{9D8B030D-6E8A-4147-A177-3AD203B41FA5}">
                      <a16:colId xmlns:a16="http://schemas.microsoft.com/office/drawing/2014/main" val="2567529949"/>
                    </a:ext>
                  </a:extLst>
                </a:gridCol>
                <a:gridCol w="1496524">
                  <a:extLst>
                    <a:ext uri="{9D8B030D-6E8A-4147-A177-3AD203B41FA5}">
                      <a16:colId xmlns:a16="http://schemas.microsoft.com/office/drawing/2014/main" val="1075672469"/>
                    </a:ext>
                  </a:extLst>
                </a:gridCol>
                <a:gridCol w="8434462">
                  <a:extLst>
                    <a:ext uri="{9D8B030D-6E8A-4147-A177-3AD203B41FA5}">
                      <a16:colId xmlns:a16="http://schemas.microsoft.com/office/drawing/2014/main" val="3148718146"/>
                    </a:ext>
                  </a:extLst>
                </a:gridCol>
              </a:tblGrid>
              <a:tr h="1003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PBA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Home Branch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Satellite Branches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5783969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T5T5L5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T5M3L7        T5T1K8       T5M2L7       T5K0M8          T8N5T8          T5E4C6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441296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T6R0G4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T6W1A2       T6H5T1       T6X0P2        T6E5A7           T6K4B4          T6E2A3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3106161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T7X2K6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T7Z2W7        T6J6P9        T5J1V7         T6B0P2           T4XOB6         T9E6Z7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3094169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T8A5V9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T8A4N5        T6B0P2       T6T0C2         T5A5C1          T5Y0L2           T5B0S1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6824765"/>
                  </a:ext>
                </a:extLst>
              </a:tr>
              <a:tr h="526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PBA 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T8N3L3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T6V1J6          T5L4Z6       T8R1R4        T5Z3J8           T8H1S8           T5J3N3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573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5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85FA7-A82C-4F49-A460-CF589D271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295" y="43629"/>
            <a:ext cx="11486508" cy="1921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7DE20-AD3F-417A-9463-B312785FAD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179" y="1964932"/>
            <a:ext cx="11486508" cy="2373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61306-7D37-4A5D-A3E7-751ABD7F5B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295" y="4762072"/>
            <a:ext cx="11372276" cy="19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A1BF-3399-4909-825C-DFDBD52A9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8918" y="226032"/>
            <a:ext cx="11219379" cy="2537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118F1-F662-42E2-A90A-96BA7CA768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8918" y="3548153"/>
            <a:ext cx="11219379" cy="18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7FF7A-8E4E-49D8-B121-8871AA78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79BC0-3C67-45B8-8F71-8CC91C323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57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9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1E35-4999-478C-9406-2C464E04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743" y="77002"/>
            <a:ext cx="7870257" cy="67809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COMPANY:</a:t>
            </a:r>
          </a:p>
          <a:p>
            <a:pPr algn="just"/>
            <a:r>
              <a:rPr lang="en-US" sz="1600" dirty="0"/>
              <a:t>There is a lot of scope of making business in Edmonton area.</a:t>
            </a:r>
          </a:p>
          <a:p>
            <a:pPr algn="just"/>
            <a:r>
              <a:rPr lang="en-US" sz="1600" dirty="0"/>
              <a:t>To achieve good profits, it is very important for the company to assign PBAs properly to their respective branches.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DATA:</a:t>
            </a:r>
          </a:p>
          <a:p>
            <a:pPr algn="just"/>
            <a:r>
              <a:rPr lang="en-US" sz="1600" dirty="0"/>
              <a:t>We had a clean data set. </a:t>
            </a:r>
          </a:p>
          <a:p>
            <a:pPr algn="just"/>
            <a:r>
              <a:rPr lang="en-US" sz="1600" dirty="0"/>
              <a:t>Though there was a lot of Data Processing </a:t>
            </a:r>
          </a:p>
          <a:p>
            <a:pPr lvl="1" algn="just"/>
            <a:r>
              <a:rPr lang="en-US" sz="1600" dirty="0"/>
              <a:t>Come up with exact longitude and latitude of each branch</a:t>
            </a:r>
          </a:p>
          <a:p>
            <a:pPr lvl="1" algn="just"/>
            <a:r>
              <a:rPr lang="en-US" sz="1600" dirty="0"/>
              <a:t>Travel Time between each node.</a:t>
            </a:r>
          </a:p>
          <a:p>
            <a:pPr marL="0" indent="0" algn="just">
              <a:buNone/>
            </a:pPr>
            <a:r>
              <a:rPr lang="en-US" sz="1600" dirty="0"/>
              <a:t> </a:t>
            </a:r>
          </a:p>
          <a:p>
            <a:pPr marL="0" indent="0" algn="just">
              <a:buNone/>
            </a:pPr>
            <a:r>
              <a:rPr lang="en-US" sz="1600" b="1" dirty="0"/>
              <a:t>ANALYSIS:</a:t>
            </a:r>
          </a:p>
          <a:p>
            <a:pPr lvl="1" algn="just"/>
            <a:r>
              <a:rPr lang="en-US" sz="1600" dirty="0"/>
              <a:t>Conducted Descriptive and Prescriptive analysis of the Problem Statement</a:t>
            </a:r>
          </a:p>
          <a:p>
            <a:pPr lvl="1" algn="just"/>
            <a:r>
              <a:rPr lang="en-US" sz="1600" dirty="0"/>
              <a:t>Created groups of Branches considering the Business Volume, Number Of Visits, Travel Time And Business time needed in each branch.</a:t>
            </a:r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TOOLS:</a:t>
            </a:r>
          </a:p>
          <a:p>
            <a:pPr lvl="1" algn="just"/>
            <a:r>
              <a:rPr lang="en-US" sz="1600" dirty="0"/>
              <a:t>Python: To calculate the travel time between each node.</a:t>
            </a:r>
          </a:p>
          <a:p>
            <a:pPr lvl="1" algn="just"/>
            <a:r>
              <a:rPr lang="en-US" sz="1600" dirty="0"/>
              <a:t>R : Create clusters</a:t>
            </a:r>
          </a:p>
          <a:p>
            <a:pPr lvl="1" algn="just"/>
            <a:r>
              <a:rPr lang="en-US" sz="1600" dirty="0"/>
              <a:t>Excel: Data analysis</a:t>
            </a:r>
          </a:p>
          <a:p>
            <a:pPr lvl="1" algn="just"/>
            <a:r>
              <a:rPr lang="en-US" sz="1600" dirty="0"/>
              <a:t>Tableau: Data Visualization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1CB00-6931-4393-92D4-22495C42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2" y="433137"/>
            <a:ext cx="3888858" cy="5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9901-6067-4A5F-8F74-8A4F062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88723-6996-4BC4-8D1B-ABB759BF7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5122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7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EF3-798C-4CA6-AD49-3AB8A7D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A08F-7046-4478-A7AF-1672005C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http://www.gpsvisualizer.com/geocoder/</a:t>
            </a:r>
            <a:endParaRPr lang="en-US" dirty="0"/>
          </a:p>
          <a:p>
            <a:r>
              <a:rPr lang="en-US" dirty="0">
                <a:hlinkClick r:id="rId3"/>
              </a:rPr>
              <a:t>https://developers.google.com/maps/documentation/javascript/get-api-key</a:t>
            </a:r>
            <a:endParaRPr lang="en-US" dirty="0"/>
          </a:p>
          <a:p>
            <a:r>
              <a:rPr lang="en-US" dirty="0">
                <a:hlinkClick r:id="rId4"/>
              </a:rPr>
              <a:t>https://developer.wepay.com/api/general/api-call</a:t>
            </a:r>
            <a:endParaRPr lang="en-US" dirty="0"/>
          </a:p>
          <a:p>
            <a:r>
              <a:rPr lang="en-US" dirty="0">
                <a:hlinkClick r:id="rId5"/>
              </a:rPr>
              <a:t>https://hbsp.harvard.edu/cases/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https://stackoverflow.com/questions/12169281/how-to-call-a-google-api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you images for ormal reports">
            <a:extLst>
              <a:ext uri="{FF2B5EF4-FFF2-40B4-BE49-F238E27FC236}">
                <a16:creationId xmlns:a16="http://schemas.microsoft.com/office/drawing/2014/main" id="{482725A4-8CDC-40D3-BC8A-12EC215EC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191" y="760395"/>
            <a:ext cx="9002270" cy="51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20D9A-6DD4-4E97-972C-EDCB260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 And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6F372-17CE-43A1-ABC6-4EB281293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8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9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79937BE-D07A-477E-B872-830E5E143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79184"/>
              </p:ext>
            </p:extLst>
          </p:nvPr>
        </p:nvGraphicFramePr>
        <p:xfrm>
          <a:off x="4965431" y="577516"/>
          <a:ext cx="6642636" cy="60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2B11C5-2F15-48E5-840E-7BC097DDA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77" y="548640"/>
            <a:ext cx="43434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E0BD-F8EC-4FC7-85EF-9611AD9C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A4EB9-179E-4D88-A86F-39ECAE1C4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059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21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8699-DA69-4C7E-ADFA-614276CC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AB854-B7F1-49ED-BEA5-461A338B5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87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4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27A-9978-46F0-B449-55EC2C7D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Descriptive    Analysis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517DF-4D52-4A23-B742-1CEFD93A1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1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9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9E5-7882-488E-8134-0972BD03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Descriptive Analytics &amp; Visualization</a:t>
            </a:r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4AA7-1EAD-4A4A-A305-12946A03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relationship between average volume and average time required is linear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1E3269-F5A4-437E-9FA0-6955FC21F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79961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85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637-2C83-4E33-B460-31EEDFB1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Descriptive Analytics &amp; Visualization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8A64-C982-439A-8DA5-4BBE48E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 relationship between average volume and average number of trips is nonlinear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F9CDEB-B698-43C8-A7CD-D19010405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637733"/>
              </p:ext>
            </p:extLst>
          </p:nvPr>
        </p:nvGraphicFramePr>
        <p:xfrm>
          <a:off x="1514293" y="2589086"/>
          <a:ext cx="5069382" cy="275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57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687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Private Banking Advisers at BCB Edmonton </vt:lpstr>
      <vt:lpstr>Overview</vt:lpstr>
      <vt:lpstr>Goals And Objectives</vt:lpstr>
      <vt:lpstr>PowerPoint Presentation</vt:lpstr>
      <vt:lpstr>Tools Used</vt:lpstr>
      <vt:lpstr> Data</vt:lpstr>
      <vt:lpstr>Descriptive    Analysis </vt:lpstr>
      <vt:lpstr>Descriptive Analytics &amp; Visualization</vt:lpstr>
      <vt:lpstr>Descriptive Analytics &amp; Visualization</vt:lpstr>
      <vt:lpstr>PowerPoint Presentation</vt:lpstr>
      <vt:lpstr>Data Quality </vt:lpstr>
      <vt:lpstr>   Data Set: </vt:lpstr>
      <vt:lpstr>Steps:</vt:lpstr>
      <vt:lpstr>PowerPoint Presentation</vt:lpstr>
      <vt:lpstr>Insights and Recommendations </vt:lpstr>
      <vt:lpstr>PowerPoint Presentation</vt:lpstr>
      <vt:lpstr>PowerPoint Presentation</vt:lpstr>
      <vt:lpstr>Next steps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Banking Advisers at BCB Edmonton </dc:title>
  <dc:creator>Sangal, Manya</dc:creator>
  <cp:lastModifiedBy>Sangal, Manya</cp:lastModifiedBy>
  <cp:revision>1</cp:revision>
  <dcterms:created xsi:type="dcterms:W3CDTF">2019-12-20T08:00:56Z</dcterms:created>
  <dcterms:modified xsi:type="dcterms:W3CDTF">2019-12-20T08:03:44Z</dcterms:modified>
</cp:coreProperties>
</file>