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B3t7PfepjrVG+AtFwikZcCnQ4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5" name="Google Shape;15;p11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16" name="Google Shape;16;p1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1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914400" y="1981200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UE19CS390A – Capstone Project Approval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2286000" y="29896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:Recipe Recommendation Based On 				   			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Ingredients Recognition Using CV AND 			   			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ML(RRIR)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:14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:Prof Swati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:A R Manyatha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		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Amulya Dinesh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		   Manasi Swain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		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Mihir Soni</a:t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/>
          <p:nvPr/>
        </p:nvSpPr>
        <p:spPr>
          <a:xfrm>
            <a:off x="4371469" y="3352800"/>
            <a:ext cx="38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33400" y="1905000"/>
            <a:ext cx="10134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Using camera to scan the ingredients present in the pantry and provide the user all the dishes and recipes possible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Vegetable Producer In India, Fresh Vegetables Suppliers Exporters"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69" y="3119894"/>
            <a:ext cx="3932462" cy="26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103" y="3151188"/>
            <a:ext cx="4759266" cy="255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292675" y="1746550"/>
            <a:ext cx="107469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3 parts to this project:</a:t>
            </a:r>
            <a:endParaRPr sz="1500"/>
          </a:p>
          <a:p>
            <a:pPr indent="-361950" lvl="0" marL="9144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AutoNum type="arabicPeriod"/>
            </a:pP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CV-To scan the ingredients</a:t>
            </a:r>
            <a:endParaRPr sz="1500"/>
          </a:p>
          <a:p>
            <a:pPr indent="-361950" lvl="0" marL="9144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AutoNum type="arabicPeriod"/>
            </a:pP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ML-To label the ingredients</a:t>
            </a:r>
            <a:endParaRPr sz="1500"/>
          </a:p>
          <a:p>
            <a:pPr indent="-355600" lvl="0" marL="9144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AutoNum type="arabicPeriod"/>
            </a:pP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SEARCH/WEB SCRAPING</a:t>
            </a:r>
            <a:r>
              <a:rPr lang="en-IN" sz="1500"/>
              <a:t>-</a:t>
            </a: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Search  for recipes from the dataset based on the   ingredients</a:t>
            </a: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, </a:t>
            </a: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if recipe not there then perform web scraping.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IN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relevant found datasets for ingredients and  recipe mapping and dataset with ingredient pictures(mainly for fruits/vegetables)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1412425" y="2286000"/>
            <a:ext cx="80772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who want to learn how to cook</a:t>
            </a:r>
            <a:endParaRPr sz="2400"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who want to try new recipes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who are not sure what to cook based on the available  ingredients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nspires new ideas and activities in the kitchen for new cooks, busy parents, foodies, and pro chefs alike.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914400" y="1752600"/>
            <a:ext cx="10668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 deliverables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-Literature survey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-Search for models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-Bring modifications to models 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-Enrich our dataset by training with new ingredient pictures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Capstone-II deliverables</a:t>
            </a:r>
            <a:endParaRPr/>
          </a:p>
          <a:p>
            <a:pPr indent="0" lvl="1" marL="8000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-Design implementation</a:t>
            </a:r>
            <a:endParaRPr/>
          </a:p>
          <a:p>
            <a:pPr indent="0" lvl="1" marL="8000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-Design optimization</a:t>
            </a:r>
            <a:endParaRPr/>
          </a:p>
          <a:p>
            <a:pPr indent="0" lvl="1" marL="8000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-Paper publishing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3043084" y="99506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2890684" y="5334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3978"/>
            <a:ext cx="11887201" cy="508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5800"/>
            <a:ext cx="11887201" cy="53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1295400" y="1905000"/>
            <a:ext cx="8839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SCOPE: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 this project to an app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dataset for object classification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Customize to Indian cuisine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SHORTCOMINGS: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for other ingredient(images) not present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 of spices using CV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