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F1vuPAgPcjxsgh72dGULDx2G3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1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dd788b35a_3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dd788b35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dd788b35a_3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dd788b35a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dd788b35a_3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dd788b35a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dd788b35a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dd788b35a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dd788b35a_3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dd788b35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5d9162504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5d91625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dd788b35a_3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dd788b35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223850" y="4105400"/>
            <a:ext cx="6924900" cy="15501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rgbClr val="888888"/>
              </a:buClr>
              <a:buSzPts val="3200"/>
              <a:buNone/>
              <a:defRPr sz="2800">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4" name="Google Shape;14;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6" name="Google Shape;26;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2" name="Google Shape;32;p9"/>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3" name="Google Shape;33;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39" name="Google Shape;39;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0" name="Google Shape;40;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4"/>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524000"/>
            <a:ext cx="7772400" cy="12414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
          <p:cNvSpPr txBox="1">
            <a:spLocks noGrp="1"/>
          </p:cNvSpPr>
          <p:nvPr>
            <p:ph type="subTitle" idx="1"/>
          </p:nvPr>
        </p:nvSpPr>
        <p:spPr>
          <a:xfrm>
            <a:off x="1223850" y="4105400"/>
            <a:ext cx="6924900" cy="15501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800"/>
              <a:buNone/>
            </a:pPr>
            <a:r>
              <a:rPr lang="en-US" dirty="0"/>
              <a:t>Section - A</a:t>
            </a:r>
            <a:endParaRPr dirty="0"/>
          </a:p>
          <a:p>
            <a:pPr marL="0" lvl="0" indent="0" algn="ctr" rtl="0">
              <a:spcBef>
                <a:spcPts val="560"/>
              </a:spcBef>
              <a:spcAft>
                <a:spcPts val="0"/>
              </a:spcAft>
              <a:buClr>
                <a:srgbClr val="888888"/>
              </a:buClr>
              <a:buSzPts val="2800"/>
              <a:buNone/>
            </a:pPr>
            <a:r>
              <a:rPr lang="en-US" dirty="0" err="1"/>
              <a:t>A.R.Manyatha</a:t>
            </a:r>
            <a:r>
              <a:rPr lang="en-US" dirty="0"/>
              <a:t> – PES2UG19CS002</a:t>
            </a:r>
            <a:endParaRPr dirty="0"/>
          </a:p>
          <a:p>
            <a:pPr marL="0" lvl="0" indent="0" algn="ctr" rtl="0">
              <a:spcBef>
                <a:spcPts val="560"/>
              </a:spcBef>
              <a:spcAft>
                <a:spcPts val="0"/>
              </a:spcAft>
              <a:buClr>
                <a:srgbClr val="888888"/>
              </a:buClr>
              <a:buSzPts val="2800"/>
              <a:buNone/>
            </a:pPr>
            <a:r>
              <a:rPr lang="en-US" dirty="0"/>
              <a:t>Ananya M Gupta - PES2UG19CS039</a:t>
            </a:r>
            <a:endParaRPr dirty="0"/>
          </a:p>
        </p:txBody>
      </p:sp>
      <p:sp>
        <p:nvSpPr>
          <p:cNvPr id="86" name="Google Shape;86;p1"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 name="Google Shape;87;p1"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
          <p:cNvSpPr txBox="1"/>
          <p:nvPr/>
        </p:nvSpPr>
        <p:spPr>
          <a:xfrm>
            <a:off x="996778" y="5859400"/>
            <a:ext cx="7232822" cy="846200"/>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lnSpc>
                <a:spcPct val="100000"/>
              </a:lnSpc>
              <a:spcBef>
                <a:spcPts val="0"/>
              </a:spcBef>
              <a:spcAft>
                <a:spcPts val="0"/>
              </a:spcAft>
              <a:buClr>
                <a:srgbClr val="888888"/>
              </a:buClr>
              <a:buSzPts val="2800"/>
              <a:buFont typeface="Arial"/>
              <a:buNone/>
            </a:pPr>
            <a:r>
              <a:rPr lang="en-US" sz="2800" b="0" i="0" u="none" strike="noStrike" cap="none" dirty="0">
                <a:solidFill>
                  <a:srgbClr val="888888"/>
                </a:solidFill>
                <a:latin typeface="Calibri"/>
                <a:ea typeface="Calibri"/>
                <a:cs typeface="Calibri"/>
                <a:sym typeface="Calibri"/>
              </a:rPr>
              <a:t>GITHUB Link –</a:t>
            </a:r>
          </a:p>
          <a:p>
            <a:pPr marL="0" marR="0" lvl="0" indent="0" algn="ctr" rtl="0">
              <a:lnSpc>
                <a:spcPct val="100000"/>
              </a:lnSpc>
              <a:spcBef>
                <a:spcPts val="0"/>
              </a:spcBef>
              <a:spcAft>
                <a:spcPts val="0"/>
              </a:spcAft>
              <a:buClr>
                <a:srgbClr val="888888"/>
              </a:buClr>
              <a:buSzPts val="2800"/>
              <a:buFont typeface="Arial"/>
              <a:buNone/>
            </a:pPr>
            <a:r>
              <a:rPr lang="en-US" sz="2800" b="0" i="0" u="none" strike="noStrike" cap="none" dirty="0">
                <a:solidFill>
                  <a:srgbClr val="888888"/>
                </a:solidFill>
                <a:latin typeface="Calibri"/>
                <a:ea typeface="Calibri"/>
                <a:cs typeface="Calibri"/>
                <a:sym typeface="Calibri"/>
              </a:rPr>
              <a:t>https://github.com/manyathaar/Web_mini_project.git </a:t>
            </a:r>
          </a:p>
        </p:txBody>
      </p:sp>
      <p:sp>
        <p:nvSpPr>
          <p:cNvPr id="89" name="Google Shape;89;p1"/>
          <p:cNvSpPr txBox="1"/>
          <p:nvPr/>
        </p:nvSpPr>
        <p:spPr>
          <a:xfrm>
            <a:off x="685800" y="2895600"/>
            <a:ext cx="7772400" cy="10059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Project Title -</a:t>
            </a:r>
            <a:r>
              <a:rPr lang="en-US" sz="3200">
                <a:solidFill>
                  <a:schemeClr val="dk1"/>
                </a:solidFill>
                <a:latin typeface="Calibri"/>
                <a:ea typeface="Calibri"/>
                <a:cs typeface="Calibri"/>
                <a:sym typeface="Calibri"/>
              </a:rPr>
              <a:t> INFINITY MOVIES </a:t>
            </a:r>
            <a:endParaRPr sz="3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(A Movie app using Mern Stack</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add788b35a_3_26"/>
          <p:cNvSpPr txBox="1">
            <a:spLocks noGrp="1"/>
          </p:cNvSpPr>
          <p:nvPr>
            <p:ph type="title"/>
          </p:nvPr>
        </p:nvSpPr>
        <p:spPr>
          <a:xfrm>
            <a:off x="457200" y="395199"/>
            <a:ext cx="7392000" cy="63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Homepage of the app</a:t>
            </a:r>
            <a:endParaRPr sz="3200"/>
          </a:p>
        </p:txBody>
      </p:sp>
      <p:pic>
        <p:nvPicPr>
          <p:cNvPr id="139" name="Google Shape;139;gadd788b35a_3_26"/>
          <p:cNvPicPr preferRelativeResize="0"/>
          <p:nvPr/>
        </p:nvPicPr>
        <p:blipFill>
          <a:blip r:embed="rId3">
            <a:alphaModFix/>
          </a:blip>
          <a:stretch>
            <a:fillRect/>
          </a:stretch>
        </p:blipFill>
        <p:spPr>
          <a:xfrm>
            <a:off x="64425" y="1379625"/>
            <a:ext cx="8991674" cy="4956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gadd788b35a_3_33"/>
          <p:cNvPicPr preferRelativeResize="0"/>
          <p:nvPr/>
        </p:nvPicPr>
        <p:blipFill>
          <a:blip r:embed="rId3">
            <a:alphaModFix/>
          </a:blip>
          <a:stretch>
            <a:fillRect/>
          </a:stretch>
        </p:blipFill>
        <p:spPr>
          <a:xfrm>
            <a:off x="152400" y="884050"/>
            <a:ext cx="8839198" cy="5036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800"/>
              </a:spcBef>
              <a:spcAft>
                <a:spcPts val="0"/>
              </a:spcAft>
              <a:buClr>
                <a:schemeClr val="dk1"/>
              </a:buClr>
              <a:buSzPts val="1100"/>
              <a:buNone/>
            </a:pPr>
            <a:r>
              <a:rPr lang="en-US"/>
              <a:t>We have created a movie application called Infinity Movies using MERN technologies.</a:t>
            </a:r>
            <a:endParaRPr/>
          </a:p>
          <a:p>
            <a:pPr marL="0" lvl="0" indent="0" algn="l" rtl="0">
              <a:lnSpc>
                <a:spcPct val="115000"/>
              </a:lnSpc>
              <a:spcBef>
                <a:spcPts val="800"/>
              </a:spcBef>
              <a:spcAft>
                <a:spcPts val="0"/>
              </a:spcAft>
              <a:buClr>
                <a:schemeClr val="dk1"/>
              </a:buClr>
              <a:buSzPts val="1100"/>
              <a:buNone/>
            </a:pPr>
            <a:r>
              <a:rPr lang="en-US"/>
              <a:t>This is a movie application where the users can enjoy watching movies. The user can search for the movies that are available on the app. An age group of 16 to 60 years can use this application.</a:t>
            </a:r>
            <a:endParaRPr/>
          </a:p>
          <a:p>
            <a:pPr marL="0" lvl="0" indent="0" algn="l" rtl="0">
              <a:lnSpc>
                <a:spcPct val="115000"/>
              </a:lnSpc>
              <a:spcBef>
                <a:spcPts val="800"/>
              </a:spcBef>
              <a:spcAft>
                <a:spcPts val="0"/>
              </a:spcAft>
              <a:buClr>
                <a:schemeClr val="dk1"/>
              </a:buClr>
              <a:buSzPts val="1100"/>
              <a:buFont typeface="Arial"/>
              <a:buNone/>
            </a:pPr>
            <a:endParaRPr/>
          </a:p>
          <a:p>
            <a:pPr marL="342900" lvl="0" indent="-139700" algn="l" rtl="0">
              <a:spcBef>
                <a:spcPts val="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add788b35a_3_3"/>
          <p:cNvSpPr txBox="1">
            <a:spLocks noGrp="1"/>
          </p:cNvSpPr>
          <p:nvPr>
            <p:ph type="body" idx="1"/>
          </p:nvPr>
        </p:nvSpPr>
        <p:spPr>
          <a:xfrm>
            <a:off x="457200" y="535775"/>
            <a:ext cx="8229600" cy="5532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There are various genres like action,thriller,</a:t>
            </a:r>
            <a:endParaRPr/>
          </a:p>
          <a:p>
            <a:pPr marL="0" lvl="0" indent="0" algn="l" rtl="0">
              <a:spcBef>
                <a:spcPts val="360"/>
              </a:spcBef>
              <a:spcAft>
                <a:spcPts val="0"/>
              </a:spcAft>
              <a:buNone/>
            </a:pPr>
            <a:r>
              <a:rPr lang="en-US"/>
              <a:t>comedy,animation etc available for the user to watch. </a:t>
            </a:r>
            <a:endParaRPr/>
          </a:p>
          <a:p>
            <a:pPr marL="0" lvl="0" indent="0" algn="l" rtl="0">
              <a:spcBef>
                <a:spcPts val="360"/>
              </a:spcBef>
              <a:spcAft>
                <a:spcPts val="0"/>
              </a:spcAft>
              <a:buNone/>
            </a:pPr>
            <a:r>
              <a:rPr lang="en-US"/>
              <a:t>The movie page shows the following:</a:t>
            </a:r>
            <a:endParaRPr/>
          </a:p>
          <a:p>
            <a:pPr marL="0" lvl="0" indent="0" algn="l" rtl="0">
              <a:spcBef>
                <a:spcPts val="360"/>
              </a:spcBef>
              <a:spcAft>
                <a:spcPts val="0"/>
              </a:spcAft>
              <a:buNone/>
            </a:pPr>
            <a:r>
              <a:rPr lang="en-US"/>
              <a:t>• Movie title </a:t>
            </a:r>
            <a:endParaRPr/>
          </a:p>
          <a:p>
            <a:pPr marL="0" lvl="0" indent="0" algn="l" rtl="0">
              <a:spcBef>
                <a:spcPts val="360"/>
              </a:spcBef>
              <a:spcAft>
                <a:spcPts val="0"/>
              </a:spcAft>
              <a:buNone/>
            </a:pPr>
            <a:r>
              <a:rPr lang="en-US"/>
              <a:t>• Movie description </a:t>
            </a:r>
            <a:endParaRPr/>
          </a:p>
          <a:p>
            <a:pPr marL="0" lvl="0" indent="0" algn="l" rtl="0">
              <a:spcBef>
                <a:spcPts val="360"/>
              </a:spcBef>
              <a:spcAft>
                <a:spcPts val="0"/>
              </a:spcAft>
              <a:buNone/>
            </a:pPr>
            <a:r>
              <a:rPr lang="en-US"/>
              <a:t>• Duration of the movie </a:t>
            </a:r>
            <a:endParaRPr/>
          </a:p>
          <a:p>
            <a:pPr marL="0" lvl="0" indent="0" algn="l" rtl="0">
              <a:spcBef>
                <a:spcPts val="360"/>
              </a:spcBef>
              <a:spcAft>
                <a:spcPts val="0"/>
              </a:spcAft>
              <a:buNone/>
            </a:pPr>
            <a:r>
              <a:rPr lang="en-US"/>
              <a:t>• Rating/Average vote for the movie </a:t>
            </a:r>
            <a:endParaRPr/>
          </a:p>
          <a:p>
            <a:pPr marL="0" lvl="0" indent="0" algn="l" rtl="0">
              <a:spcBef>
                <a:spcPts val="360"/>
              </a:spcBef>
              <a:spcAft>
                <a:spcPts val="0"/>
              </a:spcAft>
              <a:buClr>
                <a:schemeClr val="dk1"/>
              </a:buClr>
              <a:buSzPts val="1100"/>
              <a:buFont typeface="Arial"/>
              <a:buNone/>
            </a:pPr>
            <a:r>
              <a:rPr lang="en-US"/>
              <a:t>• Genre of the movie </a:t>
            </a:r>
            <a:endParaRPr/>
          </a:p>
          <a:p>
            <a:pPr marL="0" lvl="0" indent="0" algn="l" rtl="0">
              <a:spcBef>
                <a:spcPts val="360"/>
              </a:spcBef>
              <a:spcAft>
                <a:spcPts val="0"/>
              </a:spcAft>
              <a:buClr>
                <a:schemeClr val="dk1"/>
              </a:buClr>
              <a:buSzPts val="1100"/>
              <a:buFont typeface="Arial"/>
              <a:buNone/>
            </a:pPr>
            <a:r>
              <a:rPr lang="en-US"/>
              <a:t>• Watch trailer </a:t>
            </a:r>
            <a:endParaRPr b="1"/>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add788b35a_3_10"/>
          <p:cNvSpPr txBox="1">
            <a:spLocks noGrp="1"/>
          </p:cNvSpPr>
          <p:nvPr>
            <p:ph type="body" idx="1"/>
          </p:nvPr>
        </p:nvSpPr>
        <p:spPr>
          <a:xfrm>
            <a:off x="457200" y="680700"/>
            <a:ext cx="8229600" cy="5496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500" b="1"/>
              <a:t>Features:</a:t>
            </a:r>
            <a:endParaRPr sz="3500" b="1"/>
          </a:p>
          <a:p>
            <a:pPr marL="0" lvl="0" indent="0" algn="l" rtl="0">
              <a:spcBef>
                <a:spcPts val="360"/>
              </a:spcBef>
              <a:spcAft>
                <a:spcPts val="0"/>
              </a:spcAft>
              <a:buNone/>
            </a:pPr>
            <a:endParaRPr sz="3500" b="1"/>
          </a:p>
          <a:p>
            <a:pPr marL="457200" lvl="0" indent="-393700" algn="l" rtl="0">
              <a:lnSpc>
                <a:spcPct val="115000"/>
              </a:lnSpc>
              <a:spcBef>
                <a:spcPts val="0"/>
              </a:spcBef>
              <a:spcAft>
                <a:spcPts val="0"/>
              </a:spcAft>
              <a:buClr>
                <a:srgbClr val="24292E"/>
              </a:buClr>
              <a:buSzPts val="2600"/>
              <a:buFont typeface="Calibri"/>
              <a:buChar char="●"/>
            </a:pPr>
            <a:r>
              <a:rPr lang="en-US" sz="3400">
                <a:solidFill>
                  <a:srgbClr val="24292E"/>
                </a:solidFill>
                <a:highlight>
                  <a:srgbClr val="FFFFFF"/>
                </a:highlight>
              </a:rPr>
              <a:t>Sign In / Sign Up / Sign Out the user.</a:t>
            </a:r>
            <a:endParaRPr sz="3400">
              <a:solidFill>
                <a:srgbClr val="24292E"/>
              </a:solidFill>
              <a:highlight>
                <a:srgbClr val="FFFFFF"/>
              </a:highlight>
            </a:endParaRPr>
          </a:p>
          <a:p>
            <a:pPr marL="457200" lvl="0" indent="-393700" algn="l" rtl="0">
              <a:lnSpc>
                <a:spcPct val="115000"/>
              </a:lnSpc>
              <a:spcBef>
                <a:spcPts val="0"/>
              </a:spcBef>
              <a:spcAft>
                <a:spcPts val="0"/>
              </a:spcAft>
              <a:buClr>
                <a:srgbClr val="24292E"/>
              </a:buClr>
              <a:buSzPts val="2600"/>
              <a:buFont typeface="Calibri"/>
              <a:buChar char="●"/>
            </a:pPr>
            <a:r>
              <a:rPr lang="en-US" sz="3400">
                <a:solidFill>
                  <a:srgbClr val="24292E"/>
                </a:solidFill>
                <a:highlight>
                  <a:srgbClr val="FFFFFF"/>
                </a:highlight>
              </a:rPr>
              <a:t>Receiving a welcoming email when the user signs up the app using Nodemailer.</a:t>
            </a:r>
            <a:endParaRPr sz="3400">
              <a:solidFill>
                <a:srgbClr val="24292E"/>
              </a:solidFill>
              <a:highlight>
                <a:srgbClr val="FFFFFF"/>
              </a:highlight>
            </a:endParaRPr>
          </a:p>
          <a:p>
            <a:pPr marL="457200" lvl="0" indent="-393700" algn="l" rtl="0">
              <a:lnSpc>
                <a:spcPct val="115000"/>
              </a:lnSpc>
              <a:spcBef>
                <a:spcPts val="0"/>
              </a:spcBef>
              <a:spcAft>
                <a:spcPts val="0"/>
              </a:spcAft>
              <a:buClr>
                <a:srgbClr val="24292E"/>
              </a:buClr>
              <a:buSzPts val="2600"/>
              <a:buFont typeface="Calibri"/>
              <a:buChar char="●"/>
            </a:pPr>
            <a:r>
              <a:rPr lang="en-US" sz="3400">
                <a:solidFill>
                  <a:srgbClr val="24292E"/>
                </a:solidFill>
                <a:highlight>
                  <a:srgbClr val="FFFFFF"/>
                </a:highlight>
              </a:rPr>
              <a:t>Watch movies of your choice and trailer is also made available.</a:t>
            </a:r>
            <a:endParaRPr sz="3400">
              <a:solidFill>
                <a:srgbClr val="24292E"/>
              </a:solidFill>
              <a:highlight>
                <a:srgbClr val="FFFFFF"/>
              </a:highlight>
            </a:endParaRPr>
          </a:p>
          <a:p>
            <a:pPr marL="0" lvl="0" indent="0" algn="l" rtl="0">
              <a:lnSpc>
                <a:spcPct val="115000"/>
              </a:lnSpc>
              <a:spcBef>
                <a:spcPts val="1200"/>
              </a:spcBef>
              <a:spcAft>
                <a:spcPts val="0"/>
              </a:spcAft>
              <a:buNone/>
            </a:pPr>
            <a:endParaRPr sz="2600">
              <a:solidFill>
                <a:srgbClr val="24292E"/>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537575" y="261247"/>
            <a:ext cx="7941300" cy="837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Technologies Used</a:t>
            </a:r>
            <a:endParaRPr/>
          </a:p>
        </p:txBody>
      </p:sp>
      <p:sp>
        <p:nvSpPr>
          <p:cNvPr id="111" name="Google Shape;111;p3"/>
          <p:cNvSpPr txBox="1">
            <a:spLocks noGrp="1"/>
          </p:cNvSpPr>
          <p:nvPr>
            <p:ph type="body" idx="1"/>
          </p:nvPr>
        </p:nvSpPr>
        <p:spPr>
          <a:xfrm>
            <a:off x="537575" y="1452875"/>
            <a:ext cx="8396700" cy="48426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800"/>
              </a:spcBef>
              <a:spcAft>
                <a:spcPts val="0"/>
              </a:spcAft>
              <a:buNone/>
            </a:pPr>
            <a:r>
              <a:rPr lang="en-US">
                <a:latin typeface="Arial"/>
                <a:ea typeface="Arial"/>
                <a:cs typeface="Arial"/>
                <a:sym typeface="Arial"/>
              </a:rPr>
              <a:t>•</a:t>
            </a:r>
            <a:r>
              <a:rPr lang="en-US"/>
              <a:t>(include Additional modules/libraries used)</a:t>
            </a:r>
            <a:endParaRPr/>
          </a:p>
          <a:p>
            <a:pPr marL="0" lvl="0" indent="0" algn="l" rtl="0">
              <a:spcBef>
                <a:spcPts val="0"/>
              </a:spcBef>
              <a:spcAft>
                <a:spcPts val="0"/>
              </a:spcAft>
              <a:buNone/>
            </a:pPr>
            <a:r>
              <a:rPr lang="en-US" b="1"/>
              <a:t>1. Front-end:</a:t>
            </a:r>
            <a:endParaRPr b="1"/>
          </a:p>
          <a:p>
            <a:pPr marL="457200" lvl="0" indent="-419100" algn="l" rtl="0">
              <a:spcBef>
                <a:spcPts val="0"/>
              </a:spcBef>
              <a:spcAft>
                <a:spcPts val="0"/>
              </a:spcAft>
              <a:buSzPts val="3000"/>
              <a:buChar char="•"/>
            </a:pPr>
            <a:r>
              <a:rPr lang="en-US" sz="3000"/>
              <a:t>React js</a:t>
            </a:r>
            <a:endParaRPr sz="3000"/>
          </a:p>
          <a:p>
            <a:pPr marL="457200" lvl="0" indent="-419100" algn="l" rtl="0">
              <a:spcBef>
                <a:spcPts val="0"/>
              </a:spcBef>
              <a:spcAft>
                <a:spcPts val="0"/>
              </a:spcAft>
              <a:buSzPts val="3000"/>
              <a:buChar char="•"/>
            </a:pPr>
            <a:r>
              <a:rPr lang="en-US" sz="3000"/>
              <a:t>HTML</a:t>
            </a:r>
            <a:endParaRPr sz="3000"/>
          </a:p>
          <a:p>
            <a:pPr marL="457200" lvl="0" indent="-419100" algn="l" rtl="0">
              <a:spcBef>
                <a:spcPts val="0"/>
              </a:spcBef>
              <a:spcAft>
                <a:spcPts val="0"/>
              </a:spcAft>
              <a:buSzPts val="3000"/>
              <a:buChar char="•"/>
            </a:pPr>
            <a:r>
              <a:rPr lang="en-US" sz="3000"/>
              <a:t>CSS</a:t>
            </a:r>
            <a:endParaRPr sz="3000"/>
          </a:p>
          <a:p>
            <a:pPr marL="0" lvl="0" indent="0" algn="l" rtl="0">
              <a:spcBef>
                <a:spcPts val="0"/>
              </a:spcBef>
              <a:spcAft>
                <a:spcPts val="0"/>
              </a:spcAft>
              <a:buNone/>
            </a:pPr>
            <a:r>
              <a:rPr lang="en-US" b="1"/>
              <a:t>2.Back-end:</a:t>
            </a:r>
            <a:endParaRPr b="1"/>
          </a:p>
          <a:p>
            <a:pPr marL="342900" lvl="0" indent="-330200" algn="l" rtl="0">
              <a:spcBef>
                <a:spcPts val="0"/>
              </a:spcBef>
              <a:spcAft>
                <a:spcPts val="0"/>
              </a:spcAft>
              <a:buSzPts val="3000"/>
              <a:buChar char="•"/>
            </a:pPr>
            <a:r>
              <a:rPr lang="en-US" sz="3000"/>
              <a:t>Node js</a:t>
            </a:r>
            <a:endParaRPr sz="3000"/>
          </a:p>
          <a:p>
            <a:pPr marL="342900" lvl="0" indent="-330200" algn="l" rtl="0">
              <a:spcBef>
                <a:spcPts val="0"/>
              </a:spcBef>
              <a:spcAft>
                <a:spcPts val="0"/>
              </a:spcAft>
              <a:buSzPts val="3000"/>
              <a:buChar char="•"/>
            </a:pPr>
            <a:r>
              <a:rPr lang="en-US" sz="3000"/>
              <a:t>Express js</a:t>
            </a:r>
            <a:endParaRPr sz="3000"/>
          </a:p>
          <a:p>
            <a:pPr marL="342900" lvl="0" indent="0" algn="l" rtl="0">
              <a:spcBef>
                <a:spcPts val="0"/>
              </a:spcBef>
              <a:spcAft>
                <a:spcPts val="0"/>
              </a:spcAft>
              <a:buNone/>
            </a:pPr>
            <a:endParaRPr/>
          </a:p>
          <a:p>
            <a:pPr marL="342900" lvl="0" indent="0" algn="l" rtl="0">
              <a:spcBef>
                <a:spcPts val="0"/>
              </a:spcBef>
              <a:spcAft>
                <a:spcPts val="0"/>
              </a:spcAft>
              <a:buNone/>
            </a:pPr>
            <a:endParaRPr/>
          </a:p>
          <a:p>
            <a:pPr marL="3429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dd788b35a_3_16"/>
          <p:cNvSpPr txBox="1">
            <a:spLocks noGrp="1"/>
          </p:cNvSpPr>
          <p:nvPr>
            <p:ph type="body" idx="1"/>
          </p:nvPr>
        </p:nvSpPr>
        <p:spPr>
          <a:xfrm>
            <a:off x="267900" y="509000"/>
            <a:ext cx="8679600" cy="5907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t>3.Database:</a:t>
            </a:r>
            <a:endParaRPr b="1"/>
          </a:p>
          <a:p>
            <a:pPr marL="342900" lvl="0" indent="-330200" algn="l" rtl="0">
              <a:spcBef>
                <a:spcPts val="0"/>
              </a:spcBef>
              <a:spcAft>
                <a:spcPts val="0"/>
              </a:spcAft>
              <a:buSzPts val="3000"/>
              <a:buChar char="•"/>
            </a:pPr>
            <a:r>
              <a:rPr lang="en-US" sz="3000"/>
              <a:t>Mongodb</a:t>
            </a:r>
            <a:endParaRPr sz="3000"/>
          </a:p>
          <a:p>
            <a:pPr marL="342900" lvl="0" indent="-330200" algn="l" rtl="0">
              <a:spcBef>
                <a:spcPts val="0"/>
              </a:spcBef>
              <a:spcAft>
                <a:spcPts val="0"/>
              </a:spcAft>
              <a:buSzPts val="3000"/>
              <a:buChar char="•"/>
            </a:pPr>
            <a:r>
              <a:rPr lang="en-US" sz="3000"/>
              <a:t>Mongoose</a:t>
            </a:r>
            <a:endParaRPr sz="3000"/>
          </a:p>
          <a:p>
            <a:pPr marL="342900" lvl="0" indent="0" algn="l" rtl="0">
              <a:spcBef>
                <a:spcPts val="0"/>
              </a:spcBef>
              <a:spcAft>
                <a:spcPts val="0"/>
              </a:spcAft>
              <a:buNone/>
            </a:pPr>
            <a:endParaRPr sz="3000"/>
          </a:p>
          <a:p>
            <a:pPr marL="342900" lvl="0" indent="0" algn="l" rtl="0">
              <a:spcBef>
                <a:spcPts val="0"/>
              </a:spcBef>
              <a:spcAft>
                <a:spcPts val="0"/>
              </a:spcAft>
              <a:buNone/>
            </a:pPr>
            <a:r>
              <a:rPr lang="en-US" sz="3000" b="1"/>
              <a:t>Additional libraries used:</a:t>
            </a:r>
            <a:endParaRPr sz="3000" b="1"/>
          </a:p>
          <a:p>
            <a:pPr marL="342900" lvl="0" indent="-419100" algn="l" rtl="0">
              <a:spcBef>
                <a:spcPts val="0"/>
              </a:spcBef>
              <a:spcAft>
                <a:spcPts val="0"/>
              </a:spcAft>
              <a:buSzPts val="3000"/>
              <a:buChar char="•"/>
            </a:pPr>
            <a:r>
              <a:rPr lang="en-US" sz="3000"/>
              <a:t>Body-parser</a:t>
            </a:r>
            <a:endParaRPr sz="3000"/>
          </a:p>
          <a:p>
            <a:pPr marL="342900" lvl="0" indent="-419100" algn="l" rtl="0">
              <a:spcBef>
                <a:spcPts val="0"/>
              </a:spcBef>
              <a:spcAft>
                <a:spcPts val="0"/>
              </a:spcAft>
              <a:buSzPts val="3000"/>
              <a:buChar char="•"/>
            </a:pPr>
            <a:r>
              <a:rPr lang="en-US" sz="3000"/>
              <a:t>cors</a:t>
            </a:r>
            <a:endParaRPr sz="3000"/>
          </a:p>
          <a:p>
            <a:pPr marL="342900" lvl="0" indent="-419100" algn="l" rtl="0">
              <a:spcBef>
                <a:spcPts val="0"/>
              </a:spcBef>
              <a:spcAft>
                <a:spcPts val="0"/>
              </a:spcAft>
              <a:buSzPts val="3000"/>
              <a:buChar char="•"/>
            </a:pPr>
            <a:r>
              <a:rPr lang="en-US" sz="3000"/>
              <a:t>Multer</a:t>
            </a:r>
            <a:endParaRPr sz="3000"/>
          </a:p>
          <a:p>
            <a:pPr marL="342900" lvl="0" indent="-419100" algn="l" rtl="0">
              <a:spcBef>
                <a:spcPts val="0"/>
              </a:spcBef>
              <a:spcAft>
                <a:spcPts val="0"/>
              </a:spcAft>
              <a:buSzPts val="3000"/>
              <a:buChar char="•"/>
            </a:pPr>
            <a:r>
              <a:rPr lang="en-US" sz="3000"/>
              <a:t>Axios</a:t>
            </a:r>
            <a:endParaRPr sz="3000"/>
          </a:p>
          <a:p>
            <a:pPr marL="342900" lvl="0" indent="-419100" algn="l" rtl="0">
              <a:spcBef>
                <a:spcPts val="0"/>
              </a:spcBef>
              <a:spcAft>
                <a:spcPts val="0"/>
              </a:spcAft>
              <a:buSzPts val="3000"/>
              <a:buChar char="•"/>
            </a:pPr>
            <a:r>
              <a:rPr lang="en-US" sz="3000"/>
              <a:t>Nodemailer</a:t>
            </a:r>
            <a:endParaRPr sz="3000"/>
          </a:p>
          <a:p>
            <a:pPr marL="342900" lvl="0" indent="-419100" algn="l" rtl="0">
              <a:spcBef>
                <a:spcPts val="0"/>
              </a:spcBef>
              <a:spcAft>
                <a:spcPts val="0"/>
              </a:spcAft>
              <a:buSzPts val="3000"/>
              <a:buChar char="•"/>
            </a:pPr>
            <a:r>
              <a:rPr lang="en-US" sz="3000"/>
              <a:t>Lodash</a:t>
            </a:r>
            <a:endParaRPr sz="3000"/>
          </a:p>
          <a:p>
            <a:pPr marL="342900" lvl="0" indent="-419100" algn="l" rtl="0">
              <a:spcBef>
                <a:spcPts val="0"/>
              </a:spcBef>
              <a:spcAft>
                <a:spcPts val="0"/>
              </a:spcAft>
              <a:buSzPts val="3000"/>
              <a:buChar char="•"/>
            </a:pPr>
            <a:r>
              <a:rPr lang="en-US" sz="3000"/>
              <a:t>Bcrypt</a:t>
            </a:r>
            <a:endParaRPr sz="3000"/>
          </a:p>
          <a:p>
            <a:pPr marL="342900" lvl="0" indent="-419100" algn="l" rtl="0">
              <a:spcBef>
                <a:spcPts val="0"/>
              </a:spcBef>
              <a:spcAft>
                <a:spcPts val="0"/>
              </a:spcAft>
              <a:buSzPts val="3000"/>
              <a:buChar char="•"/>
            </a:pPr>
            <a:r>
              <a:rPr lang="en-US" sz="3000"/>
              <a:t>Jsonwebtoken</a:t>
            </a: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2400">
                <a:solidFill>
                  <a:srgbClr val="292929"/>
                </a:solidFill>
                <a:highlight>
                  <a:srgbClr val="FFFFFF"/>
                </a:highlight>
              </a:rPr>
              <a:t>	</a:t>
            </a:r>
            <a:endParaRPr sz="2600">
              <a:solidFill>
                <a:srgbClr val="292929"/>
              </a:solidFill>
              <a:highlight>
                <a:srgbClr val="FFFFFF"/>
              </a:highlight>
              <a:latin typeface="Georgia"/>
              <a:ea typeface="Georgia"/>
              <a:cs typeface="Georgia"/>
              <a:sym typeface="Georgia"/>
            </a:endParaRPr>
          </a:p>
          <a:p>
            <a:pPr marL="342900" lvl="0" indent="0" algn="l" rtl="0">
              <a:spcBef>
                <a:spcPts val="0"/>
              </a:spcBef>
              <a:spcAft>
                <a:spcPts val="0"/>
              </a:spcAft>
              <a:buNone/>
            </a:pP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a5d9162504_0_1"/>
          <p:cNvSpPr txBox="1">
            <a:spLocks noGrp="1"/>
          </p:cNvSpPr>
          <p:nvPr>
            <p:ph type="body" idx="1"/>
          </p:nvPr>
        </p:nvSpPr>
        <p:spPr>
          <a:xfrm>
            <a:off x="535800" y="683125"/>
            <a:ext cx="7950000" cy="5652600"/>
          </a:xfrm>
          <a:prstGeom prst="rect">
            <a:avLst/>
          </a:prstGeom>
        </p:spPr>
        <p:txBody>
          <a:bodyPr spcFirstLastPara="1" wrap="square" lIns="91425" tIns="45700" rIns="91425" bIns="45700" anchor="t" anchorCtr="0">
            <a:noAutofit/>
          </a:bodyPr>
          <a:lstStyle/>
          <a:p>
            <a:pPr marL="342900" lvl="0" indent="-419100" algn="l" rtl="0">
              <a:spcBef>
                <a:spcPts val="0"/>
              </a:spcBef>
              <a:spcAft>
                <a:spcPts val="0"/>
              </a:spcAft>
              <a:buSzPts val="3000"/>
              <a:buChar char="•"/>
            </a:pPr>
            <a:r>
              <a:rPr lang="en-US" sz="3000"/>
              <a:t>Redux</a:t>
            </a:r>
            <a:endParaRPr sz="3000"/>
          </a:p>
          <a:p>
            <a:pPr marL="342900" lvl="0" indent="-419100" algn="l" rtl="0">
              <a:spcBef>
                <a:spcPts val="0"/>
              </a:spcBef>
              <a:spcAft>
                <a:spcPts val="0"/>
              </a:spcAft>
              <a:buSzPts val="3000"/>
              <a:buChar char="•"/>
            </a:pPr>
            <a:r>
              <a:rPr lang="en-US" sz="3000"/>
              <a:t>Redux-thunk</a:t>
            </a:r>
            <a:endParaRPr sz="3000"/>
          </a:p>
          <a:p>
            <a:pPr marL="342900" lvl="0" indent="-419100" algn="l" rtl="0">
              <a:spcBef>
                <a:spcPts val="0"/>
              </a:spcBef>
              <a:spcAft>
                <a:spcPts val="0"/>
              </a:spcAft>
              <a:buSzPts val="3000"/>
              <a:buChar char="•"/>
            </a:pPr>
            <a:r>
              <a:rPr lang="en-US" sz="3000"/>
              <a:t>React router</a:t>
            </a:r>
            <a:endParaRPr sz="3000"/>
          </a:p>
          <a:p>
            <a:pPr marL="342900" lvl="0" indent="-419100" algn="l" rtl="0">
              <a:spcBef>
                <a:spcPts val="0"/>
              </a:spcBef>
              <a:spcAft>
                <a:spcPts val="0"/>
              </a:spcAft>
              <a:buSzPts val="3000"/>
              <a:buChar char="•"/>
            </a:pPr>
            <a:r>
              <a:rPr lang="en-US" sz="3000"/>
              <a:t>React-script</a:t>
            </a:r>
            <a:endParaRPr sz="3000"/>
          </a:p>
          <a:p>
            <a:pPr marL="342900" lvl="0" indent="-419100" algn="l" rtl="0">
              <a:spcBef>
                <a:spcPts val="0"/>
              </a:spcBef>
              <a:spcAft>
                <a:spcPts val="0"/>
              </a:spcAft>
              <a:buSzPts val="3000"/>
              <a:buChar char="•"/>
            </a:pPr>
            <a:r>
              <a:rPr lang="en-US" sz="3000"/>
              <a:t>Reactstrap</a:t>
            </a:r>
            <a:endParaRPr sz="3000"/>
          </a:p>
          <a:p>
            <a:pPr marL="342900" lvl="0" indent="-419100" algn="l" rtl="0">
              <a:spcBef>
                <a:spcPts val="0"/>
              </a:spcBef>
              <a:spcAft>
                <a:spcPts val="0"/>
              </a:spcAft>
              <a:buSzPts val="3000"/>
              <a:buChar char="•"/>
            </a:pPr>
            <a:r>
              <a:rPr lang="en-US" sz="3000"/>
              <a:t>Bootstrap</a:t>
            </a:r>
            <a:endParaRPr sz="3000"/>
          </a:p>
          <a:p>
            <a:pPr marL="342900" lvl="0" indent="0" algn="l" rtl="0">
              <a:spcBef>
                <a:spcPts val="0"/>
              </a:spcBef>
              <a:spcAft>
                <a:spcPts val="0"/>
              </a:spcAft>
              <a:buNone/>
            </a:pP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27" name="Google Shape;1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(Functionality worked on by each team member)</a:t>
            </a:r>
            <a:endParaRPr/>
          </a:p>
          <a:p>
            <a:pPr marL="342900" lvl="0" indent="0" algn="l" rtl="0">
              <a:spcBef>
                <a:spcPts val="0"/>
              </a:spcBef>
              <a:spcAft>
                <a:spcPts val="0"/>
              </a:spcAft>
              <a:buNone/>
            </a:pPr>
            <a:endParaRPr sz="3000"/>
          </a:p>
          <a:p>
            <a:pPr marL="342900" lvl="0" indent="0" algn="l" rtl="0">
              <a:spcBef>
                <a:spcPts val="0"/>
              </a:spcBef>
              <a:spcAft>
                <a:spcPts val="0"/>
              </a:spcAft>
              <a:buNone/>
            </a:pPr>
            <a:r>
              <a:rPr lang="en-US" sz="3000"/>
              <a:t>Front-end - Ananya</a:t>
            </a:r>
            <a:endParaRPr sz="3000"/>
          </a:p>
          <a:p>
            <a:pPr marL="342900" lvl="0" indent="0" algn="l" rtl="0">
              <a:spcBef>
                <a:spcPts val="0"/>
              </a:spcBef>
              <a:spcAft>
                <a:spcPts val="0"/>
              </a:spcAft>
              <a:buClr>
                <a:schemeClr val="dk1"/>
              </a:buClr>
              <a:buSzPts val="1100"/>
              <a:buFont typeface="Arial"/>
              <a:buNone/>
            </a:pPr>
            <a:r>
              <a:rPr lang="en-US" sz="3000"/>
              <a:t>Back-end and database - Manyatha</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add788b35a_3_21"/>
          <p:cNvSpPr txBox="1">
            <a:spLocks noGrp="1"/>
          </p:cNvSpPr>
          <p:nvPr>
            <p:ph type="title"/>
          </p:nvPr>
        </p:nvSpPr>
        <p:spPr>
          <a:xfrm>
            <a:off x="457200" y="274649"/>
            <a:ext cx="7392000" cy="63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a:t>Screenshot of the app</a:t>
            </a:r>
            <a:endParaRPr sz="3200"/>
          </a:p>
        </p:txBody>
      </p:sp>
      <p:pic>
        <p:nvPicPr>
          <p:cNvPr id="133" name="Google Shape;133;gadd788b35a_3_21"/>
          <p:cNvPicPr preferRelativeResize="0"/>
          <p:nvPr/>
        </p:nvPicPr>
        <p:blipFill>
          <a:blip r:embed="rId3">
            <a:alphaModFix/>
          </a:blip>
          <a:stretch>
            <a:fillRect/>
          </a:stretch>
        </p:blipFill>
        <p:spPr>
          <a:xfrm>
            <a:off x="152400" y="1491975"/>
            <a:ext cx="8839202" cy="4696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On-screen Show (4:3)</PresentationFormat>
  <Paragraphs>68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Georgia</vt:lpstr>
      <vt:lpstr>Office Theme</vt:lpstr>
      <vt:lpstr>UE19CS204 – Web Technologies Mini Project</vt:lpstr>
      <vt:lpstr>Abstract</vt:lpstr>
      <vt:lpstr>PowerPoint Presentation</vt:lpstr>
      <vt:lpstr>PowerPoint Presentation</vt:lpstr>
      <vt:lpstr>Technologies Used</vt:lpstr>
      <vt:lpstr>PowerPoint Presentation</vt:lpstr>
      <vt:lpstr>PowerPoint Presentation</vt:lpstr>
      <vt:lpstr>Member Contributions</vt:lpstr>
      <vt:lpstr>Screenshot of the app</vt:lpstr>
      <vt:lpstr>Homepage of the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Manyatha A R</cp:lastModifiedBy>
  <cp:revision>2</cp:revision>
  <dcterms:created xsi:type="dcterms:W3CDTF">2020-11-18T05:59:33Z</dcterms:created>
  <dcterms:modified xsi:type="dcterms:W3CDTF">2020-12-06T15:42:11Z</dcterms:modified>
</cp:coreProperties>
</file>