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5" r:id="rId5"/>
    <p:sldId id="264" r:id="rId6"/>
    <p:sldId id="275" r:id="rId7"/>
    <p:sldId id="273" r:id="rId8"/>
    <p:sldId id="293" r:id="rId9"/>
    <p:sldId id="294" r:id="rId10"/>
    <p:sldId id="295" r:id="rId11"/>
    <p:sldId id="297" r:id="rId12"/>
    <p:sldId id="296" r:id="rId13"/>
    <p:sldId id="298" r:id="rId14"/>
    <p:sldId id="299" r:id="rId15"/>
    <p:sldId id="300" r:id="rId16"/>
    <p:sldId id="302" r:id="rId17"/>
    <p:sldId id="301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4" r:id="rId28"/>
    <p:sldId id="312" r:id="rId29"/>
    <p:sldId id="315" r:id="rId30"/>
    <p:sldId id="316" r:id="rId31"/>
    <p:sldId id="318" r:id="rId32"/>
    <p:sldId id="319" r:id="rId33"/>
    <p:sldId id="2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li Leonard" userId="08f3aea6-88db-4f28-898b-7fbf69ebf7b8" providerId="ADAL" clId="{4F9E5AFA-9C7C-44E0-995D-2DE1D60930DB}"/>
    <pc:docChg chg="undo redo custSel addSld delSld modSld sldOrd">
      <pc:chgData name="Umali Leonard" userId="08f3aea6-88db-4f28-898b-7fbf69ebf7b8" providerId="ADAL" clId="{4F9E5AFA-9C7C-44E0-995D-2DE1D60930DB}" dt="2021-02-17T23:38:39.601" v="8899" actId="2696"/>
      <pc:docMkLst>
        <pc:docMk/>
      </pc:docMkLst>
      <pc:sldChg chg="modSp mod modAnim">
        <pc:chgData name="Umali Leonard" userId="08f3aea6-88db-4f28-898b-7fbf69ebf7b8" providerId="ADAL" clId="{4F9E5AFA-9C7C-44E0-995D-2DE1D60930DB}" dt="2021-02-17T22:52:01.456" v="7759" actId="20577"/>
        <pc:sldMkLst>
          <pc:docMk/>
          <pc:sldMk cId="4227176473" sldId="264"/>
        </pc:sldMkLst>
        <pc:spChg chg="mod">
          <ac:chgData name="Umali Leonard" userId="08f3aea6-88db-4f28-898b-7fbf69ebf7b8" providerId="ADAL" clId="{4F9E5AFA-9C7C-44E0-995D-2DE1D60930DB}" dt="2021-02-17T22:52:01.456" v="7759" actId="20577"/>
          <ac:spMkLst>
            <pc:docMk/>
            <pc:sldMk cId="4227176473" sldId="264"/>
            <ac:spMk id="3" creationId="{D17A0D1E-DFC8-43B2-AC80-5D39E18BD1B8}"/>
          </ac:spMkLst>
        </pc:spChg>
      </pc:sldChg>
      <pc:sldChg chg="modSp mod modAnim">
        <pc:chgData name="Umali Leonard" userId="08f3aea6-88db-4f28-898b-7fbf69ebf7b8" providerId="ADAL" clId="{4F9E5AFA-9C7C-44E0-995D-2DE1D60930DB}" dt="2021-02-17T20:01:07.911" v="6435" actId="20577"/>
        <pc:sldMkLst>
          <pc:docMk/>
          <pc:sldMk cId="2126159056" sldId="265"/>
        </pc:sldMkLst>
        <pc:spChg chg="mod">
          <ac:chgData name="Umali Leonard" userId="08f3aea6-88db-4f28-898b-7fbf69ebf7b8" providerId="ADAL" clId="{4F9E5AFA-9C7C-44E0-995D-2DE1D60930DB}" dt="2021-02-16T18:04:28.031" v="33" actId="20577"/>
          <ac:spMkLst>
            <pc:docMk/>
            <pc:sldMk cId="2126159056" sldId="265"/>
            <ac:spMk id="2" creationId="{D8B4975C-F9AC-4695-936B-D04BEBF89689}"/>
          </ac:spMkLst>
        </pc:spChg>
        <pc:spChg chg="mod">
          <ac:chgData name="Umali Leonard" userId="08f3aea6-88db-4f28-898b-7fbf69ebf7b8" providerId="ADAL" clId="{4F9E5AFA-9C7C-44E0-995D-2DE1D60930DB}" dt="2021-02-16T18:03:54.625" v="0" actId="6549"/>
          <ac:spMkLst>
            <pc:docMk/>
            <pc:sldMk cId="2126159056" sldId="265"/>
            <ac:spMk id="7" creationId="{9B0205FF-65CF-4293-81A2-CE7190E453E0}"/>
          </ac:spMkLst>
        </pc:spChg>
        <pc:spChg chg="mod">
          <ac:chgData name="Umali Leonard" userId="08f3aea6-88db-4f28-898b-7fbf69ebf7b8" providerId="ADAL" clId="{4F9E5AFA-9C7C-44E0-995D-2DE1D60930DB}" dt="2021-02-16T18:11:15.767" v="52" actId="20577"/>
          <ac:spMkLst>
            <pc:docMk/>
            <pc:sldMk cId="2126159056" sldId="265"/>
            <ac:spMk id="10" creationId="{023DA4B7-EC81-47CC-A7DE-058BA5AD11C9}"/>
          </ac:spMkLst>
        </pc:spChg>
        <pc:spChg chg="mod">
          <ac:chgData name="Umali Leonard" userId="08f3aea6-88db-4f28-898b-7fbf69ebf7b8" providerId="ADAL" clId="{4F9E5AFA-9C7C-44E0-995D-2DE1D60930DB}" dt="2021-02-17T20:01:07.911" v="6435" actId="20577"/>
          <ac:spMkLst>
            <pc:docMk/>
            <pc:sldMk cId="2126159056" sldId="265"/>
            <ac:spMk id="12" creationId="{BB9A94B7-999B-4691-99D3-62308B9B1F36}"/>
          </ac:spMkLst>
        </pc:spChg>
      </pc:sldChg>
      <pc:sldChg chg="modSp mod">
        <pc:chgData name="Umali Leonard" userId="08f3aea6-88db-4f28-898b-7fbf69ebf7b8" providerId="ADAL" clId="{4F9E5AFA-9C7C-44E0-995D-2DE1D60930DB}" dt="2021-02-17T20:01:19.644" v="6436" actId="20577"/>
        <pc:sldMkLst>
          <pc:docMk/>
          <pc:sldMk cId="900257552" sldId="269"/>
        </pc:sldMkLst>
        <pc:spChg chg="mod">
          <ac:chgData name="Umali Leonard" userId="08f3aea6-88db-4f28-898b-7fbf69ebf7b8" providerId="ADAL" clId="{4F9E5AFA-9C7C-44E0-995D-2DE1D60930DB}" dt="2021-02-17T20:01:19.644" v="6436" actId="20577"/>
          <ac:spMkLst>
            <pc:docMk/>
            <pc:sldMk cId="900257552" sldId="269"/>
            <ac:spMk id="8" creationId="{A0C5CB6B-6291-48FC-AEFE-65BF34C02134}"/>
          </ac:spMkLst>
        </pc:spChg>
      </pc:sldChg>
      <pc:sldChg chg="modSp del modAnim">
        <pc:chgData name="Umali Leonard" userId="08f3aea6-88db-4f28-898b-7fbf69ebf7b8" providerId="ADAL" clId="{4F9E5AFA-9C7C-44E0-995D-2DE1D60930DB}" dt="2021-02-16T22:11:10.861" v="2966" actId="2696"/>
        <pc:sldMkLst>
          <pc:docMk/>
          <pc:sldMk cId="3620811296" sldId="272"/>
        </pc:sldMkLst>
        <pc:spChg chg="mod">
          <ac:chgData name="Umali Leonard" userId="08f3aea6-88db-4f28-898b-7fbf69ebf7b8" providerId="ADAL" clId="{4F9E5AFA-9C7C-44E0-995D-2DE1D60930DB}" dt="2021-02-16T18:29:35.626" v="142" actId="20577"/>
          <ac:spMkLst>
            <pc:docMk/>
            <pc:sldMk cId="3620811296" sldId="272"/>
            <ac:spMk id="3" creationId="{D17A0D1E-DFC8-43B2-AC80-5D39E18BD1B8}"/>
          </ac:spMkLst>
        </pc:spChg>
      </pc:sldChg>
      <pc:sldChg chg="modSp mod ord modAnim">
        <pc:chgData name="Umali Leonard" userId="08f3aea6-88db-4f28-898b-7fbf69ebf7b8" providerId="ADAL" clId="{4F9E5AFA-9C7C-44E0-995D-2DE1D60930DB}" dt="2021-02-17T19:37:41.518" v="6031" actId="12"/>
        <pc:sldMkLst>
          <pc:docMk/>
          <pc:sldMk cId="1590467644" sldId="273"/>
        </pc:sldMkLst>
        <pc:spChg chg="mod">
          <ac:chgData name="Umali Leonard" userId="08f3aea6-88db-4f28-898b-7fbf69ebf7b8" providerId="ADAL" clId="{4F9E5AFA-9C7C-44E0-995D-2DE1D60930DB}" dt="2021-02-16T18:30:20.426" v="168" actId="20577"/>
          <ac:spMkLst>
            <pc:docMk/>
            <pc:sldMk cId="1590467644" sldId="273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19:37:41.518" v="6031" actId="12"/>
          <ac:spMkLst>
            <pc:docMk/>
            <pc:sldMk cId="1590467644" sldId="273"/>
            <ac:spMk id="3" creationId="{D17A0D1E-DFC8-43B2-AC80-5D39E18BD1B8}"/>
          </ac:spMkLst>
        </pc:spChg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2373250283" sldId="274"/>
        </pc:sldMkLst>
      </pc:sldChg>
      <pc:sldChg chg="modSp mod ord">
        <pc:chgData name="Umali Leonard" userId="08f3aea6-88db-4f28-898b-7fbf69ebf7b8" providerId="ADAL" clId="{4F9E5AFA-9C7C-44E0-995D-2DE1D60930DB}" dt="2021-02-16T20:13:31.760" v="420" actId="1076"/>
        <pc:sldMkLst>
          <pc:docMk/>
          <pc:sldMk cId="2998269621" sldId="275"/>
        </pc:sldMkLst>
        <pc:spChg chg="mod">
          <ac:chgData name="Umali Leonard" userId="08f3aea6-88db-4f28-898b-7fbf69ebf7b8" providerId="ADAL" clId="{4F9E5AFA-9C7C-44E0-995D-2DE1D60930DB}" dt="2021-02-16T20:10:21.775" v="361"/>
          <ac:spMkLst>
            <pc:docMk/>
            <pc:sldMk cId="2998269621" sldId="275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6T20:13:31.760" v="420" actId="1076"/>
          <ac:spMkLst>
            <pc:docMk/>
            <pc:sldMk cId="2998269621" sldId="275"/>
            <ac:spMk id="4" creationId="{A08DBE7E-4795-4132-BB38-D0BDEE681B0F}"/>
          </ac:spMkLst>
        </pc:spChg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499567629" sldId="276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975574751" sldId="277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2867681989" sldId="278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1407021393" sldId="279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997231867" sldId="280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1280115768" sldId="281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760361716" sldId="282"/>
        </pc:sldMkLst>
      </pc:sldChg>
      <pc:sldChg chg="del">
        <pc:chgData name="Umali Leonard" userId="08f3aea6-88db-4f28-898b-7fbf69ebf7b8" providerId="ADAL" clId="{4F9E5AFA-9C7C-44E0-995D-2DE1D60930DB}" dt="2021-02-16T18:30:06.815" v="143" actId="2696"/>
        <pc:sldMkLst>
          <pc:docMk/>
          <pc:sldMk cId="697993679" sldId="283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1096982645" sldId="284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559575501" sldId="285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16141518" sldId="286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438902505" sldId="287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728686252" sldId="288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583105805" sldId="289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1183873750" sldId="290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2617754557" sldId="291"/>
        </pc:sldMkLst>
      </pc:sldChg>
      <pc:sldChg chg="del">
        <pc:chgData name="Umali Leonard" userId="08f3aea6-88db-4f28-898b-7fbf69ebf7b8" providerId="ADAL" clId="{4F9E5AFA-9C7C-44E0-995D-2DE1D60930DB}" dt="2021-02-16T22:44:18.186" v="4211" actId="2696"/>
        <pc:sldMkLst>
          <pc:docMk/>
          <pc:sldMk cId="3452894025" sldId="292"/>
        </pc:sldMkLst>
      </pc:sldChg>
      <pc:sldChg chg="modSp add mod">
        <pc:chgData name="Umali Leonard" userId="08f3aea6-88db-4f28-898b-7fbf69ebf7b8" providerId="ADAL" clId="{4F9E5AFA-9C7C-44E0-995D-2DE1D60930DB}" dt="2021-02-17T19:37:33.995" v="6030" actId="12"/>
        <pc:sldMkLst>
          <pc:docMk/>
          <pc:sldMk cId="2312032591" sldId="293"/>
        </pc:sldMkLst>
        <pc:spChg chg="mod">
          <ac:chgData name="Umali Leonard" userId="08f3aea6-88db-4f28-898b-7fbf69ebf7b8" providerId="ADAL" clId="{4F9E5AFA-9C7C-44E0-995D-2DE1D60930DB}" dt="2021-02-17T19:37:33.995" v="6030" actId="12"/>
          <ac:spMkLst>
            <pc:docMk/>
            <pc:sldMk cId="2312032591" sldId="293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4F9E5AFA-9C7C-44E0-995D-2DE1D60930DB}" dt="2021-02-17T19:37:26.557" v="6029" actId="12"/>
        <pc:sldMkLst>
          <pc:docMk/>
          <pc:sldMk cId="462174207" sldId="294"/>
        </pc:sldMkLst>
        <pc:spChg chg="mod">
          <ac:chgData name="Umali Leonard" userId="08f3aea6-88db-4f28-898b-7fbf69ebf7b8" providerId="ADAL" clId="{4F9E5AFA-9C7C-44E0-995D-2DE1D60930DB}" dt="2021-02-17T19:37:26.557" v="6029" actId="12"/>
          <ac:spMkLst>
            <pc:docMk/>
            <pc:sldMk cId="462174207" sldId="294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4F9E5AFA-9C7C-44E0-995D-2DE1D60930DB}" dt="2021-02-17T19:37:16.517" v="6028" actId="27636"/>
        <pc:sldMkLst>
          <pc:docMk/>
          <pc:sldMk cId="3610220594" sldId="295"/>
        </pc:sldMkLst>
        <pc:spChg chg="mod">
          <ac:chgData name="Umali Leonard" userId="08f3aea6-88db-4f28-898b-7fbf69ebf7b8" providerId="ADAL" clId="{4F9E5AFA-9C7C-44E0-995D-2DE1D60930DB}" dt="2021-02-17T19:37:16.517" v="6028" actId="27636"/>
          <ac:spMkLst>
            <pc:docMk/>
            <pc:sldMk cId="3610220594" sldId="295"/>
            <ac:spMk id="3" creationId="{D17A0D1E-DFC8-43B2-AC80-5D39E18BD1B8}"/>
          </ac:spMkLst>
        </pc:spChg>
      </pc:sldChg>
      <pc:sldChg chg="addSp delSp modSp add mod">
        <pc:chgData name="Umali Leonard" userId="08f3aea6-88db-4f28-898b-7fbf69ebf7b8" providerId="ADAL" clId="{4F9E5AFA-9C7C-44E0-995D-2DE1D60930DB}" dt="2021-02-17T22:51:24.026" v="7747" actId="20577"/>
        <pc:sldMkLst>
          <pc:docMk/>
          <pc:sldMk cId="3897183072" sldId="296"/>
        </pc:sldMkLst>
        <pc:spChg chg="add del mod">
          <ac:chgData name="Umali Leonard" userId="08f3aea6-88db-4f28-898b-7fbf69ebf7b8" providerId="ADAL" clId="{4F9E5AFA-9C7C-44E0-995D-2DE1D60930DB}" dt="2021-02-16T21:35:21.687" v="1917" actId="20577"/>
          <ac:spMkLst>
            <pc:docMk/>
            <pc:sldMk cId="3897183072" sldId="296"/>
            <ac:spMk id="3" creationId="{D17A0D1E-DFC8-43B2-AC80-5D39E18BD1B8}"/>
          </ac:spMkLst>
        </pc:spChg>
        <pc:spChg chg="add del mod">
          <ac:chgData name="Umali Leonard" userId="08f3aea6-88db-4f28-898b-7fbf69ebf7b8" providerId="ADAL" clId="{4F9E5AFA-9C7C-44E0-995D-2DE1D60930DB}" dt="2021-02-16T21:35:06.768" v="1910"/>
          <ac:spMkLst>
            <pc:docMk/>
            <pc:sldMk cId="3897183072" sldId="296"/>
            <ac:spMk id="4" creationId="{F5FAE586-66CC-46E4-8023-3BC5DD7D3CC1}"/>
          </ac:spMkLst>
        </pc:spChg>
        <pc:spChg chg="add mod">
          <ac:chgData name="Umali Leonard" userId="08f3aea6-88db-4f28-898b-7fbf69ebf7b8" providerId="ADAL" clId="{4F9E5AFA-9C7C-44E0-995D-2DE1D60930DB}" dt="2021-02-17T22:51:24.026" v="7747" actId="20577"/>
          <ac:spMkLst>
            <pc:docMk/>
            <pc:sldMk cId="3897183072" sldId="296"/>
            <ac:spMk id="5" creationId="{DDDD4145-AA64-4838-8D8D-02E713496D67}"/>
          </ac:spMkLst>
        </pc:spChg>
      </pc:sldChg>
      <pc:sldChg chg="modSp add mod">
        <pc:chgData name="Umali Leonard" userId="08f3aea6-88db-4f28-898b-7fbf69ebf7b8" providerId="ADAL" clId="{4F9E5AFA-9C7C-44E0-995D-2DE1D60930DB}" dt="2021-02-17T19:37:07.086" v="6026" actId="12"/>
        <pc:sldMkLst>
          <pc:docMk/>
          <pc:sldMk cId="74351281" sldId="297"/>
        </pc:sldMkLst>
        <pc:spChg chg="mod">
          <ac:chgData name="Umali Leonard" userId="08f3aea6-88db-4f28-898b-7fbf69ebf7b8" providerId="ADAL" clId="{4F9E5AFA-9C7C-44E0-995D-2DE1D60930DB}" dt="2021-02-17T19:37:07.086" v="6026" actId="12"/>
          <ac:spMkLst>
            <pc:docMk/>
            <pc:sldMk cId="74351281" sldId="297"/>
            <ac:spMk id="3" creationId="{D17A0D1E-DFC8-43B2-AC80-5D39E18BD1B8}"/>
          </ac:spMkLst>
        </pc:spChg>
      </pc:sldChg>
      <pc:sldChg chg="modSp add mod ord">
        <pc:chgData name="Umali Leonard" userId="08f3aea6-88db-4f28-898b-7fbf69ebf7b8" providerId="ADAL" clId="{4F9E5AFA-9C7C-44E0-995D-2DE1D60930DB}" dt="2021-02-17T19:36:57.340" v="6025" actId="12"/>
        <pc:sldMkLst>
          <pc:docMk/>
          <pc:sldMk cId="3621642232" sldId="298"/>
        </pc:sldMkLst>
        <pc:spChg chg="mod">
          <ac:chgData name="Umali Leonard" userId="08f3aea6-88db-4f28-898b-7fbf69ebf7b8" providerId="ADAL" clId="{4F9E5AFA-9C7C-44E0-995D-2DE1D60930DB}" dt="2021-02-16T22:30:30.043" v="3598" actId="20577"/>
          <ac:spMkLst>
            <pc:docMk/>
            <pc:sldMk cId="3621642232" sldId="298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19:36:57.340" v="6025" actId="12"/>
          <ac:spMkLst>
            <pc:docMk/>
            <pc:sldMk cId="3621642232" sldId="298"/>
            <ac:spMk id="3" creationId="{D17A0D1E-DFC8-43B2-AC80-5D39E18BD1B8}"/>
          </ac:spMkLst>
        </pc:spChg>
      </pc:sldChg>
      <pc:sldChg chg="addSp delSp modSp add mod">
        <pc:chgData name="Umali Leonard" userId="08f3aea6-88db-4f28-898b-7fbf69ebf7b8" providerId="ADAL" clId="{4F9E5AFA-9C7C-44E0-995D-2DE1D60930DB}" dt="2021-02-16T22:30:36.767" v="3605" actId="20577"/>
        <pc:sldMkLst>
          <pc:docMk/>
          <pc:sldMk cId="3248129486" sldId="299"/>
        </pc:sldMkLst>
        <pc:spChg chg="mod">
          <ac:chgData name="Umali Leonard" userId="08f3aea6-88db-4f28-898b-7fbf69ebf7b8" providerId="ADAL" clId="{4F9E5AFA-9C7C-44E0-995D-2DE1D60930DB}" dt="2021-02-16T22:30:36.767" v="3605" actId="20577"/>
          <ac:spMkLst>
            <pc:docMk/>
            <pc:sldMk cId="3248129486" sldId="299"/>
            <ac:spMk id="2" creationId="{086B401C-22FA-4DDB-89AF-38BC3D133914}"/>
          </ac:spMkLst>
        </pc:spChg>
        <pc:spChg chg="add del mod">
          <ac:chgData name="Umali Leonard" userId="08f3aea6-88db-4f28-898b-7fbf69ebf7b8" providerId="ADAL" clId="{4F9E5AFA-9C7C-44E0-995D-2DE1D60930DB}" dt="2021-02-16T22:22:24.204" v="3415" actId="20577"/>
          <ac:spMkLst>
            <pc:docMk/>
            <pc:sldMk cId="3248129486" sldId="299"/>
            <ac:spMk id="3" creationId="{D17A0D1E-DFC8-43B2-AC80-5D39E18BD1B8}"/>
          </ac:spMkLst>
        </pc:spChg>
        <pc:spChg chg="add del mod">
          <ac:chgData name="Umali Leonard" userId="08f3aea6-88db-4f28-898b-7fbf69ebf7b8" providerId="ADAL" clId="{4F9E5AFA-9C7C-44E0-995D-2DE1D60930DB}" dt="2021-02-16T22:22:11.618" v="3410"/>
          <ac:spMkLst>
            <pc:docMk/>
            <pc:sldMk cId="3248129486" sldId="299"/>
            <ac:spMk id="4" creationId="{124AEDBC-2027-4064-9E24-439F5B58B72E}"/>
          </ac:spMkLst>
        </pc:spChg>
        <pc:spChg chg="add mod">
          <ac:chgData name="Umali Leonard" userId="08f3aea6-88db-4f28-898b-7fbf69ebf7b8" providerId="ADAL" clId="{4F9E5AFA-9C7C-44E0-995D-2DE1D60930DB}" dt="2021-02-16T22:26:37.172" v="3505" actId="6549"/>
          <ac:spMkLst>
            <pc:docMk/>
            <pc:sldMk cId="3248129486" sldId="299"/>
            <ac:spMk id="5" creationId="{B0BE19BF-498C-4248-B79E-9775E3818DFC}"/>
          </ac:spMkLst>
        </pc:spChg>
      </pc:sldChg>
      <pc:sldChg chg="modSp add mod">
        <pc:chgData name="Umali Leonard" userId="08f3aea6-88db-4f28-898b-7fbf69ebf7b8" providerId="ADAL" clId="{4F9E5AFA-9C7C-44E0-995D-2DE1D60930DB}" dt="2021-02-16T22:31:29.438" v="3665" actId="113"/>
        <pc:sldMkLst>
          <pc:docMk/>
          <pc:sldMk cId="3174154133" sldId="300"/>
        </pc:sldMkLst>
        <pc:spChg chg="mod">
          <ac:chgData name="Umali Leonard" userId="08f3aea6-88db-4f28-898b-7fbf69ebf7b8" providerId="ADAL" clId="{4F9E5AFA-9C7C-44E0-995D-2DE1D60930DB}" dt="2021-02-16T22:30:42.461" v="3612" actId="20577"/>
          <ac:spMkLst>
            <pc:docMk/>
            <pc:sldMk cId="3174154133" sldId="300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6T22:31:29.438" v="3665" actId="113"/>
          <ac:spMkLst>
            <pc:docMk/>
            <pc:sldMk cId="3174154133" sldId="300"/>
            <ac:spMk id="3" creationId="{D17A0D1E-DFC8-43B2-AC80-5D39E18BD1B8}"/>
          </ac:spMkLst>
        </pc:spChg>
        <pc:spChg chg="mod">
          <ac:chgData name="Umali Leonard" userId="08f3aea6-88db-4f28-898b-7fbf69ebf7b8" providerId="ADAL" clId="{4F9E5AFA-9C7C-44E0-995D-2DE1D60930DB}" dt="2021-02-16T22:30:08.138" v="3591" actId="1036"/>
          <ac:spMkLst>
            <pc:docMk/>
            <pc:sldMk cId="3174154133" sldId="300"/>
            <ac:spMk id="5" creationId="{B0BE19BF-498C-4248-B79E-9775E3818DFC}"/>
          </ac:spMkLst>
        </pc:spChg>
      </pc:sldChg>
      <pc:sldChg chg="modSp add mod ord">
        <pc:chgData name="Umali Leonard" userId="08f3aea6-88db-4f28-898b-7fbf69ebf7b8" providerId="ADAL" clId="{4F9E5AFA-9C7C-44E0-995D-2DE1D60930DB}" dt="2021-02-17T19:36:48.161" v="6024" actId="12"/>
        <pc:sldMkLst>
          <pc:docMk/>
          <pc:sldMk cId="4083513460" sldId="301"/>
        </pc:sldMkLst>
        <pc:spChg chg="mod">
          <ac:chgData name="Umali Leonard" userId="08f3aea6-88db-4f28-898b-7fbf69ebf7b8" providerId="ADAL" clId="{4F9E5AFA-9C7C-44E0-995D-2DE1D60930DB}" dt="2021-02-16T22:44:38.034" v="4229" actId="20577"/>
          <ac:spMkLst>
            <pc:docMk/>
            <pc:sldMk cId="4083513460" sldId="301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19:36:48.161" v="6024" actId="12"/>
          <ac:spMkLst>
            <pc:docMk/>
            <pc:sldMk cId="4083513460" sldId="301"/>
            <ac:spMk id="3" creationId="{D17A0D1E-DFC8-43B2-AC80-5D39E18BD1B8}"/>
          </ac:spMkLst>
        </pc:spChg>
      </pc:sldChg>
      <pc:sldChg chg="modSp add mod ord">
        <pc:chgData name="Umali Leonard" userId="08f3aea6-88db-4f28-898b-7fbf69ebf7b8" providerId="ADAL" clId="{4F9E5AFA-9C7C-44E0-995D-2DE1D60930DB}" dt="2021-02-17T22:51:18.866" v="7745" actId="20577"/>
        <pc:sldMkLst>
          <pc:docMk/>
          <pc:sldMk cId="1674530881" sldId="302"/>
        </pc:sldMkLst>
        <pc:spChg chg="mod">
          <ac:chgData name="Umali Leonard" userId="08f3aea6-88db-4f28-898b-7fbf69ebf7b8" providerId="ADAL" clId="{4F9E5AFA-9C7C-44E0-995D-2DE1D60930DB}" dt="2021-02-16T22:41:11.416" v="3893" actId="20577"/>
          <ac:spMkLst>
            <pc:docMk/>
            <pc:sldMk cId="1674530881" sldId="302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2:51:18.866" v="7745" actId="20577"/>
          <ac:spMkLst>
            <pc:docMk/>
            <pc:sldMk cId="1674530881" sldId="302"/>
            <ac:spMk id="5" creationId="{DDDD4145-AA64-4838-8D8D-02E713496D67}"/>
          </ac:spMkLst>
        </pc:spChg>
      </pc:sldChg>
      <pc:sldChg chg="modSp add mod">
        <pc:chgData name="Umali Leonard" userId="08f3aea6-88db-4f28-898b-7fbf69ebf7b8" providerId="ADAL" clId="{4F9E5AFA-9C7C-44E0-995D-2DE1D60930DB}" dt="2021-02-17T19:36:39.797" v="6023" actId="12"/>
        <pc:sldMkLst>
          <pc:docMk/>
          <pc:sldMk cId="2748411581" sldId="303"/>
        </pc:sldMkLst>
        <pc:spChg chg="mod">
          <ac:chgData name="Umali Leonard" userId="08f3aea6-88db-4f28-898b-7fbf69ebf7b8" providerId="ADAL" clId="{4F9E5AFA-9C7C-44E0-995D-2DE1D60930DB}" dt="2021-02-17T19:36:39.797" v="6023" actId="12"/>
          <ac:spMkLst>
            <pc:docMk/>
            <pc:sldMk cId="2748411581" sldId="303"/>
            <ac:spMk id="3" creationId="{D17A0D1E-DFC8-43B2-AC80-5D39E18BD1B8}"/>
          </ac:spMkLst>
        </pc:spChg>
      </pc:sldChg>
      <pc:sldChg chg="modSp add mod">
        <pc:chgData name="Umali Leonard" userId="08f3aea6-88db-4f28-898b-7fbf69ebf7b8" providerId="ADAL" clId="{4F9E5AFA-9C7C-44E0-995D-2DE1D60930DB}" dt="2021-02-16T23:04:10.860" v="4295" actId="20577"/>
        <pc:sldMkLst>
          <pc:docMk/>
          <pc:sldMk cId="742161171" sldId="304"/>
        </pc:sldMkLst>
        <pc:spChg chg="mod">
          <ac:chgData name="Umali Leonard" userId="08f3aea6-88db-4f28-898b-7fbf69ebf7b8" providerId="ADAL" clId="{4F9E5AFA-9C7C-44E0-995D-2DE1D60930DB}" dt="2021-02-16T23:04:10.860" v="4295" actId="20577"/>
          <ac:spMkLst>
            <pc:docMk/>
            <pc:sldMk cId="742161171" sldId="304"/>
            <ac:spMk id="3" creationId="{D17A0D1E-DFC8-43B2-AC80-5D39E18BD1B8}"/>
          </ac:spMkLst>
        </pc:spChg>
      </pc:sldChg>
      <pc:sldChg chg="addSp modSp add mod">
        <pc:chgData name="Umali Leonard" userId="08f3aea6-88db-4f28-898b-7fbf69ebf7b8" providerId="ADAL" clId="{4F9E5AFA-9C7C-44E0-995D-2DE1D60930DB}" dt="2021-02-17T22:51:12.177" v="7743" actId="20577"/>
        <pc:sldMkLst>
          <pc:docMk/>
          <pc:sldMk cId="3086365943" sldId="305"/>
        </pc:sldMkLst>
        <pc:spChg chg="mod">
          <ac:chgData name="Umali Leonard" userId="08f3aea6-88db-4f28-898b-7fbf69ebf7b8" providerId="ADAL" clId="{4F9E5AFA-9C7C-44E0-995D-2DE1D60930DB}" dt="2021-02-16T23:06:32.367" v="4333" actId="5793"/>
          <ac:spMkLst>
            <pc:docMk/>
            <pc:sldMk cId="3086365943" sldId="305"/>
            <ac:spMk id="3" creationId="{D17A0D1E-DFC8-43B2-AC80-5D39E18BD1B8}"/>
          </ac:spMkLst>
        </pc:spChg>
        <pc:spChg chg="add mod">
          <ac:chgData name="Umali Leonard" userId="08f3aea6-88db-4f28-898b-7fbf69ebf7b8" providerId="ADAL" clId="{4F9E5AFA-9C7C-44E0-995D-2DE1D60930DB}" dt="2021-02-17T22:51:12.177" v="7743" actId="20577"/>
          <ac:spMkLst>
            <pc:docMk/>
            <pc:sldMk cId="3086365943" sldId="305"/>
            <ac:spMk id="4" creationId="{088C27B2-5CA4-411D-8340-46590FE73740}"/>
          </ac:spMkLst>
        </pc:spChg>
      </pc:sldChg>
      <pc:sldChg chg="modSp add mod ord">
        <pc:chgData name="Umali Leonard" userId="08f3aea6-88db-4f28-898b-7fbf69ebf7b8" providerId="ADAL" clId="{4F9E5AFA-9C7C-44E0-995D-2DE1D60930DB}" dt="2021-02-17T19:36:30.428" v="6022" actId="12"/>
        <pc:sldMkLst>
          <pc:docMk/>
          <pc:sldMk cId="1503770999" sldId="306"/>
        </pc:sldMkLst>
        <pc:spChg chg="mod">
          <ac:chgData name="Umali Leonard" userId="08f3aea6-88db-4f28-898b-7fbf69ebf7b8" providerId="ADAL" clId="{4F9E5AFA-9C7C-44E0-995D-2DE1D60930DB}" dt="2021-02-16T23:17:32.519" v="4674" actId="6549"/>
          <ac:spMkLst>
            <pc:docMk/>
            <pc:sldMk cId="1503770999" sldId="306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19:36:30.428" v="6022" actId="12"/>
          <ac:spMkLst>
            <pc:docMk/>
            <pc:sldMk cId="1503770999" sldId="306"/>
            <ac:spMk id="3" creationId="{D17A0D1E-DFC8-43B2-AC80-5D39E18BD1B8}"/>
          </ac:spMkLst>
        </pc:spChg>
      </pc:sldChg>
      <pc:sldChg chg="addSp delSp modSp add mod">
        <pc:chgData name="Umali Leonard" userId="08f3aea6-88db-4f28-898b-7fbf69ebf7b8" providerId="ADAL" clId="{4F9E5AFA-9C7C-44E0-995D-2DE1D60930DB}" dt="2021-02-17T22:51:33.043" v="7748" actId="20577"/>
        <pc:sldMkLst>
          <pc:docMk/>
          <pc:sldMk cId="1110611271" sldId="307"/>
        </pc:sldMkLst>
        <pc:spChg chg="add del mod">
          <ac:chgData name="Umali Leonard" userId="08f3aea6-88db-4f28-898b-7fbf69ebf7b8" providerId="ADAL" clId="{4F9E5AFA-9C7C-44E0-995D-2DE1D60930DB}" dt="2021-02-17T19:06:17.848" v="5117" actId="20577"/>
          <ac:spMkLst>
            <pc:docMk/>
            <pc:sldMk cId="1110611271" sldId="307"/>
            <ac:spMk id="3" creationId="{D17A0D1E-DFC8-43B2-AC80-5D39E18BD1B8}"/>
          </ac:spMkLst>
        </pc:spChg>
        <pc:spChg chg="add del mod">
          <ac:chgData name="Umali Leonard" userId="08f3aea6-88db-4f28-898b-7fbf69ebf7b8" providerId="ADAL" clId="{4F9E5AFA-9C7C-44E0-995D-2DE1D60930DB}" dt="2021-02-17T19:06:08.019" v="5112"/>
          <ac:spMkLst>
            <pc:docMk/>
            <pc:sldMk cId="1110611271" sldId="307"/>
            <ac:spMk id="4" creationId="{9AF1815D-4945-4C8D-97FD-68908A37C4F1}"/>
          </ac:spMkLst>
        </pc:spChg>
        <pc:spChg chg="add mod">
          <ac:chgData name="Umali Leonard" userId="08f3aea6-88db-4f28-898b-7fbf69ebf7b8" providerId="ADAL" clId="{4F9E5AFA-9C7C-44E0-995D-2DE1D60930DB}" dt="2021-02-17T22:51:33.043" v="7748" actId="20577"/>
          <ac:spMkLst>
            <pc:docMk/>
            <pc:sldMk cId="1110611271" sldId="307"/>
            <ac:spMk id="5" creationId="{99597896-4E17-415B-B439-C57A8CACFCD1}"/>
          </ac:spMkLst>
        </pc:spChg>
      </pc:sldChg>
      <pc:sldChg chg="modSp add mod ord">
        <pc:chgData name="Umali Leonard" userId="08f3aea6-88db-4f28-898b-7fbf69ebf7b8" providerId="ADAL" clId="{4F9E5AFA-9C7C-44E0-995D-2DE1D60930DB}" dt="2021-02-17T19:36:18.237" v="6021" actId="12"/>
        <pc:sldMkLst>
          <pc:docMk/>
          <pc:sldMk cId="2370750525" sldId="308"/>
        </pc:sldMkLst>
        <pc:spChg chg="mod">
          <ac:chgData name="Umali Leonard" userId="08f3aea6-88db-4f28-898b-7fbf69ebf7b8" providerId="ADAL" clId="{4F9E5AFA-9C7C-44E0-995D-2DE1D60930DB}" dt="2021-02-17T19:16:51.434" v="5726" actId="20577"/>
          <ac:spMkLst>
            <pc:docMk/>
            <pc:sldMk cId="2370750525" sldId="308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19:36:18.237" v="6021" actId="12"/>
          <ac:spMkLst>
            <pc:docMk/>
            <pc:sldMk cId="2370750525" sldId="308"/>
            <ac:spMk id="3" creationId="{D17A0D1E-DFC8-43B2-AC80-5D39E18BD1B8}"/>
          </ac:spMkLst>
        </pc:spChg>
      </pc:sldChg>
      <pc:sldChg chg="addSp modSp add mod">
        <pc:chgData name="Umali Leonard" userId="08f3aea6-88db-4f28-898b-7fbf69ebf7b8" providerId="ADAL" clId="{4F9E5AFA-9C7C-44E0-995D-2DE1D60930DB}" dt="2021-02-17T19:45:12.882" v="6341" actId="207"/>
        <pc:sldMkLst>
          <pc:docMk/>
          <pc:sldMk cId="3541026719" sldId="309"/>
        </pc:sldMkLst>
        <pc:spChg chg="mod">
          <ac:chgData name="Umali Leonard" userId="08f3aea6-88db-4f28-898b-7fbf69ebf7b8" providerId="ADAL" clId="{4F9E5AFA-9C7C-44E0-995D-2DE1D60930DB}" dt="2021-02-17T19:41:39.951" v="6117" actId="113"/>
          <ac:spMkLst>
            <pc:docMk/>
            <pc:sldMk cId="3541026719" sldId="309"/>
            <ac:spMk id="3" creationId="{D17A0D1E-DFC8-43B2-AC80-5D39E18BD1B8}"/>
          </ac:spMkLst>
        </pc:spChg>
        <pc:spChg chg="add mod">
          <ac:chgData name="Umali Leonard" userId="08f3aea6-88db-4f28-898b-7fbf69ebf7b8" providerId="ADAL" clId="{4F9E5AFA-9C7C-44E0-995D-2DE1D60930DB}" dt="2021-02-17T19:45:12.882" v="6341" actId="207"/>
          <ac:spMkLst>
            <pc:docMk/>
            <pc:sldMk cId="3541026719" sldId="309"/>
            <ac:spMk id="4" creationId="{AB9D5A10-B447-4E55-923B-5E8BA932848B}"/>
          </ac:spMkLst>
        </pc:spChg>
      </pc:sldChg>
      <pc:sldChg chg="modSp add mod">
        <pc:chgData name="Umali Leonard" userId="08f3aea6-88db-4f28-898b-7fbf69ebf7b8" providerId="ADAL" clId="{4F9E5AFA-9C7C-44E0-995D-2DE1D60930DB}" dt="2021-02-17T19:51:27.611" v="6434" actId="14100"/>
        <pc:sldMkLst>
          <pc:docMk/>
          <pc:sldMk cId="325975001" sldId="310"/>
        </pc:sldMkLst>
        <pc:spChg chg="mod">
          <ac:chgData name="Umali Leonard" userId="08f3aea6-88db-4f28-898b-7fbf69ebf7b8" providerId="ADAL" clId="{4F9E5AFA-9C7C-44E0-995D-2DE1D60930DB}" dt="2021-02-17T19:42:17.192" v="6119" actId="20577"/>
          <ac:spMkLst>
            <pc:docMk/>
            <pc:sldMk cId="325975001" sldId="310"/>
            <ac:spMk id="3" creationId="{D17A0D1E-DFC8-43B2-AC80-5D39E18BD1B8}"/>
          </ac:spMkLst>
        </pc:spChg>
        <pc:spChg chg="mod">
          <ac:chgData name="Umali Leonard" userId="08f3aea6-88db-4f28-898b-7fbf69ebf7b8" providerId="ADAL" clId="{4F9E5AFA-9C7C-44E0-995D-2DE1D60930DB}" dt="2021-02-17T19:51:27.611" v="6434" actId="14100"/>
          <ac:spMkLst>
            <pc:docMk/>
            <pc:sldMk cId="325975001" sldId="310"/>
            <ac:spMk id="4" creationId="{AB9D5A10-B447-4E55-923B-5E8BA932848B}"/>
          </ac:spMkLst>
        </pc:spChg>
      </pc:sldChg>
      <pc:sldChg chg="modSp add mod">
        <pc:chgData name="Umali Leonard" userId="08f3aea6-88db-4f28-898b-7fbf69ebf7b8" providerId="ADAL" clId="{4F9E5AFA-9C7C-44E0-995D-2DE1D60930DB}" dt="2021-02-17T21:03:17.647" v="6806" actId="207"/>
        <pc:sldMkLst>
          <pc:docMk/>
          <pc:sldMk cId="1690264628" sldId="311"/>
        </pc:sldMkLst>
        <pc:spChg chg="mod">
          <ac:chgData name="Umali Leonard" userId="08f3aea6-88db-4f28-898b-7fbf69ebf7b8" providerId="ADAL" clId="{4F9E5AFA-9C7C-44E0-995D-2DE1D60930DB}" dt="2021-02-17T21:02:56.432" v="6804" actId="14100"/>
          <ac:spMkLst>
            <pc:docMk/>
            <pc:sldMk cId="1690264628" sldId="311"/>
            <ac:spMk id="3" creationId="{D17A0D1E-DFC8-43B2-AC80-5D39E18BD1B8}"/>
          </ac:spMkLst>
        </pc:spChg>
        <pc:spChg chg="mod">
          <ac:chgData name="Umali Leonard" userId="08f3aea6-88db-4f28-898b-7fbf69ebf7b8" providerId="ADAL" clId="{4F9E5AFA-9C7C-44E0-995D-2DE1D60930DB}" dt="2021-02-17T21:03:17.647" v="6806" actId="207"/>
          <ac:spMkLst>
            <pc:docMk/>
            <pc:sldMk cId="1690264628" sldId="311"/>
            <ac:spMk id="4" creationId="{AB9D5A10-B447-4E55-923B-5E8BA932848B}"/>
          </ac:spMkLst>
        </pc:spChg>
      </pc:sldChg>
      <pc:sldChg chg="delSp modSp add mod">
        <pc:chgData name="Umali Leonard" userId="08f3aea6-88db-4f28-898b-7fbf69ebf7b8" providerId="ADAL" clId="{4F9E5AFA-9C7C-44E0-995D-2DE1D60930DB}" dt="2021-02-17T22:21:49.853" v="7259" actId="113"/>
        <pc:sldMkLst>
          <pc:docMk/>
          <pc:sldMk cId="1832180491" sldId="312"/>
        </pc:sldMkLst>
        <pc:spChg chg="mod">
          <ac:chgData name="Umali Leonard" userId="08f3aea6-88db-4f28-898b-7fbf69ebf7b8" providerId="ADAL" clId="{4F9E5AFA-9C7C-44E0-995D-2DE1D60930DB}" dt="2021-02-17T22:16:25.494" v="7058" actId="20577"/>
          <ac:spMkLst>
            <pc:docMk/>
            <pc:sldMk cId="1832180491" sldId="312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2:21:49.853" v="7259" actId="113"/>
          <ac:spMkLst>
            <pc:docMk/>
            <pc:sldMk cId="1832180491" sldId="312"/>
            <ac:spMk id="3" creationId="{D17A0D1E-DFC8-43B2-AC80-5D39E18BD1B8}"/>
          </ac:spMkLst>
        </pc:spChg>
        <pc:spChg chg="del">
          <ac:chgData name="Umali Leonard" userId="08f3aea6-88db-4f28-898b-7fbf69ebf7b8" providerId="ADAL" clId="{4F9E5AFA-9C7C-44E0-995D-2DE1D60930DB}" dt="2021-02-17T20:48:57.768" v="6521" actId="478"/>
          <ac:spMkLst>
            <pc:docMk/>
            <pc:sldMk cId="1832180491" sldId="312"/>
            <ac:spMk id="4" creationId="{AB9D5A10-B447-4E55-923B-5E8BA932848B}"/>
          </ac:spMkLst>
        </pc:spChg>
      </pc:sldChg>
      <pc:sldChg chg="modSp add del mod ord">
        <pc:chgData name="Umali Leonard" userId="08f3aea6-88db-4f28-898b-7fbf69ebf7b8" providerId="ADAL" clId="{4F9E5AFA-9C7C-44E0-995D-2DE1D60930DB}" dt="2021-02-17T23:38:39.601" v="8899" actId="2696"/>
        <pc:sldMkLst>
          <pc:docMk/>
          <pc:sldMk cId="1671201933" sldId="313"/>
        </pc:sldMkLst>
        <pc:spChg chg="mod">
          <ac:chgData name="Umali Leonard" userId="08f3aea6-88db-4f28-898b-7fbf69ebf7b8" providerId="ADAL" clId="{4F9E5AFA-9C7C-44E0-995D-2DE1D60930DB}" dt="2021-02-17T21:09:01.538" v="7052" actId="20577"/>
          <ac:spMkLst>
            <pc:docMk/>
            <pc:sldMk cId="1671201933" sldId="313"/>
            <ac:spMk id="4" creationId="{AB9D5A10-B447-4E55-923B-5E8BA932848B}"/>
          </ac:spMkLst>
        </pc:spChg>
      </pc:sldChg>
      <pc:sldChg chg="delSp modSp add mod">
        <pc:chgData name="Umali Leonard" userId="08f3aea6-88db-4f28-898b-7fbf69ebf7b8" providerId="ADAL" clId="{4F9E5AFA-9C7C-44E0-995D-2DE1D60930DB}" dt="2021-02-17T21:08:36.755" v="7051" actId="20577"/>
        <pc:sldMkLst>
          <pc:docMk/>
          <pc:sldMk cId="1992800031" sldId="314"/>
        </pc:sldMkLst>
        <pc:spChg chg="mod">
          <ac:chgData name="Umali Leonard" userId="08f3aea6-88db-4f28-898b-7fbf69ebf7b8" providerId="ADAL" clId="{4F9E5AFA-9C7C-44E0-995D-2DE1D60930DB}" dt="2021-02-17T21:08:36.755" v="7051" actId="20577"/>
          <ac:spMkLst>
            <pc:docMk/>
            <pc:sldMk cId="1992800031" sldId="314"/>
            <ac:spMk id="3" creationId="{D17A0D1E-DFC8-43B2-AC80-5D39E18BD1B8}"/>
          </ac:spMkLst>
        </pc:spChg>
        <pc:spChg chg="del">
          <ac:chgData name="Umali Leonard" userId="08f3aea6-88db-4f28-898b-7fbf69ebf7b8" providerId="ADAL" clId="{4F9E5AFA-9C7C-44E0-995D-2DE1D60930DB}" dt="2021-02-17T21:04:04.709" v="6808" actId="478"/>
          <ac:spMkLst>
            <pc:docMk/>
            <pc:sldMk cId="1992800031" sldId="314"/>
            <ac:spMk id="4" creationId="{AB9D5A10-B447-4E55-923B-5E8BA932848B}"/>
          </ac:spMkLst>
        </pc:spChg>
      </pc:sldChg>
      <pc:sldChg chg="addSp delSp modSp add mod ord">
        <pc:chgData name="Umali Leonard" userId="08f3aea6-88db-4f28-898b-7fbf69ebf7b8" providerId="ADAL" clId="{4F9E5AFA-9C7C-44E0-995D-2DE1D60930DB}" dt="2021-02-17T22:30:10.745" v="7475"/>
        <pc:sldMkLst>
          <pc:docMk/>
          <pc:sldMk cId="836623333" sldId="315"/>
        </pc:sldMkLst>
        <pc:spChg chg="mod">
          <ac:chgData name="Umali Leonard" userId="08f3aea6-88db-4f28-898b-7fbf69ebf7b8" providerId="ADAL" clId="{4F9E5AFA-9C7C-44E0-995D-2DE1D60930DB}" dt="2021-02-17T22:22:50.589" v="7285" actId="20577"/>
          <ac:spMkLst>
            <pc:docMk/>
            <pc:sldMk cId="836623333" sldId="315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2:30:09.339" v="7472" actId="14100"/>
          <ac:spMkLst>
            <pc:docMk/>
            <pc:sldMk cId="836623333" sldId="315"/>
            <ac:spMk id="3" creationId="{D17A0D1E-DFC8-43B2-AC80-5D39E18BD1B8}"/>
          </ac:spMkLst>
        </pc:spChg>
        <pc:spChg chg="mod">
          <ac:chgData name="Umali Leonard" userId="08f3aea6-88db-4f28-898b-7fbf69ebf7b8" providerId="ADAL" clId="{4F9E5AFA-9C7C-44E0-995D-2DE1D60930DB}" dt="2021-02-17T22:30:09.699" v="7473" actId="1076"/>
          <ac:spMkLst>
            <pc:docMk/>
            <pc:sldMk cId="836623333" sldId="315"/>
            <ac:spMk id="4" creationId="{AB9D5A10-B447-4E55-923B-5E8BA932848B}"/>
          </ac:spMkLst>
        </pc:spChg>
        <pc:spChg chg="add del mod">
          <ac:chgData name="Umali Leonard" userId="08f3aea6-88db-4f28-898b-7fbf69ebf7b8" providerId="ADAL" clId="{4F9E5AFA-9C7C-44E0-995D-2DE1D60930DB}" dt="2021-02-17T22:30:10.745" v="7475"/>
          <ac:spMkLst>
            <pc:docMk/>
            <pc:sldMk cId="836623333" sldId="315"/>
            <ac:spMk id="5" creationId="{76327A2C-1E9C-43B8-BDC5-3F86BCD9EFE5}"/>
          </ac:spMkLst>
        </pc:spChg>
      </pc:sldChg>
      <pc:sldChg chg="addSp delSp modSp add mod">
        <pc:chgData name="Umali Leonard" userId="08f3aea6-88db-4f28-898b-7fbf69ebf7b8" providerId="ADAL" clId="{4F9E5AFA-9C7C-44E0-995D-2DE1D60930DB}" dt="2021-02-17T22:48:28.462" v="7741" actId="20577"/>
        <pc:sldMkLst>
          <pc:docMk/>
          <pc:sldMk cId="2144589334" sldId="316"/>
        </pc:sldMkLst>
        <pc:spChg chg="mod">
          <ac:chgData name="Umali Leonard" userId="08f3aea6-88db-4f28-898b-7fbf69ebf7b8" providerId="ADAL" clId="{4F9E5AFA-9C7C-44E0-995D-2DE1D60930DB}" dt="2021-02-17T22:26:06.208" v="7317" actId="20577"/>
          <ac:spMkLst>
            <pc:docMk/>
            <pc:sldMk cId="2144589334" sldId="316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2:26:24.172" v="7323" actId="20577"/>
          <ac:spMkLst>
            <pc:docMk/>
            <pc:sldMk cId="2144589334" sldId="316"/>
            <ac:spMk id="3" creationId="{D17A0D1E-DFC8-43B2-AC80-5D39E18BD1B8}"/>
          </ac:spMkLst>
        </pc:spChg>
        <pc:spChg chg="del">
          <ac:chgData name="Umali Leonard" userId="08f3aea6-88db-4f28-898b-7fbf69ebf7b8" providerId="ADAL" clId="{4F9E5AFA-9C7C-44E0-995D-2DE1D60930DB}" dt="2021-02-17T22:26:13.480" v="7318" actId="478"/>
          <ac:spMkLst>
            <pc:docMk/>
            <pc:sldMk cId="2144589334" sldId="316"/>
            <ac:spMk id="4" creationId="{AB9D5A10-B447-4E55-923B-5E8BA932848B}"/>
          </ac:spMkLst>
        </pc:spChg>
        <pc:spChg chg="add mod">
          <ac:chgData name="Umali Leonard" userId="08f3aea6-88db-4f28-898b-7fbf69ebf7b8" providerId="ADAL" clId="{4F9E5AFA-9C7C-44E0-995D-2DE1D60930DB}" dt="2021-02-17T22:48:28.462" v="7741" actId="20577"/>
          <ac:spMkLst>
            <pc:docMk/>
            <pc:sldMk cId="2144589334" sldId="316"/>
            <ac:spMk id="5" creationId="{4519B095-8D6E-4CAC-8087-10F40D756D42}"/>
          </ac:spMkLst>
        </pc:spChg>
      </pc:sldChg>
      <pc:sldChg chg="delSp modSp add mod ord">
        <pc:chgData name="Umali Leonard" userId="08f3aea6-88db-4f28-898b-7fbf69ebf7b8" providerId="ADAL" clId="{4F9E5AFA-9C7C-44E0-995D-2DE1D60930DB}" dt="2021-02-17T23:03:26.462" v="7847" actId="113"/>
        <pc:sldMkLst>
          <pc:docMk/>
          <pc:sldMk cId="985900248" sldId="317"/>
        </pc:sldMkLst>
        <pc:spChg chg="mod">
          <ac:chgData name="Umali Leonard" userId="08f3aea6-88db-4f28-898b-7fbf69ebf7b8" providerId="ADAL" clId="{4F9E5AFA-9C7C-44E0-995D-2DE1D60930DB}" dt="2021-02-17T22:33:11.659" v="7495" actId="20577"/>
          <ac:spMkLst>
            <pc:docMk/>
            <pc:sldMk cId="985900248" sldId="317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3:03:26.462" v="7847" actId="113"/>
          <ac:spMkLst>
            <pc:docMk/>
            <pc:sldMk cId="985900248" sldId="317"/>
            <ac:spMk id="3" creationId="{D17A0D1E-DFC8-43B2-AC80-5D39E18BD1B8}"/>
          </ac:spMkLst>
        </pc:spChg>
        <pc:spChg chg="del">
          <ac:chgData name="Umali Leonard" userId="08f3aea6-88db-4f28-898b-7fbf69ebf7b8" providerId="ADAL" clId="{4F9E5AFA-9C7C-44E0-995D-2DE1D60930DB}" dt="2021-02-17T22:33:16.419" v="7496" actId="478"/>
          <ac:spMkLst>
            <pc:docMk/>
            <pc:sldMk cId="985900248" sldId="317"/>
            <ac:spMk id="4" creationId="{AB9D5A10-B447-4E55-923B-5E8BA932848B}"/>
          </ac:spMkLst>
        </pc:spChg>
      </pc:sldChg>
      <pc:sldChg chg="modSp add mod">
        <pc:chgData name="Umali Leonard" userId="08f3aea6-88db-4f28-898b-7fbf69ebf7b8" providerId="ADAL" clId="{4F9E5AFA-9C7C-44E0-995D-2DE1D60930DB}" dt="2021-02-17T23:34:43.731" v="8816" actId="113"/>
        <pc:sldMkLst>
          <pc:docMk/>
          <pc:sldMk cId="2634857322" sldId="318"/>
        </pc:sldMkLst>
        <pc:spChg chg="mod">
          <ac:chgData name="Umali Leonard" userId="08f3aea6-88db-4f28-898b-7fbf69ebf7b8" providerId="ADAL" clId="{4F9E5AFA-9C7C-44E0-995D-2DE1D60930DB}" dt="2021-02-17T23:03:50.028" v="7868" actId="6549"/>
          <ac:spMkLst>
            <pc:docMk/>
            <pc:sldMk cId="2634857322" sldId="318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3:34:43.731" v="8816" actId="113"/>
          <ac:spMkLst>
            <pc:docMk/>
            <pc:sldMk cId="2634857322" sldId="318"/>
            <ac:spMk id="3" creationId="{D17A0D1E-DFC8-43B2-AC80-5D39E18BD1B8}"/>
          </ac:spMkLst>
        </pc:spChg>
      </pc:sldChg>
      <pc:sldChg chg="modSp add mod ord">
        <pc:chgData name="Umali Leonard" userId="08f3aea6-88db-4f28-898b-7fbf69ebf7b8" providerId="ADAL" clId="{4F9E5AFA-9C7C-44E0-995D-2DE1D60930DB}" dt="2021-02-17T23:37:45.849" v="8898" actId="1035"/>
        <pc:sldMkLst>
          <pc:docMk/>
          <pc:sldMk cId="969206033" sldId="319"/>
        </pc:sldMkLst>
        <pc:spChg chg="mod">
          <ac:chgData name="Umali Leonard" userId="08f3aea6-88db-4f28-898b-7fbf69ebf7b8" providerId="ADAL" clId="{4F9E5AFA-9C7C-44E0-995D-2DE1D60930DB}" dt="2021-02-17T23:16:26.619" v="8393" actId="20577"/>
          <ac:spMkLst>
            <pc:docMk/>
            <pc:sldMk cId="969206033" sldId="319"/>
            <ac:spMk id="2" creationId="{086B401C-22FA-4DDB-89AF-38BC3D133914}"/>
          </ac:spMkLst>
        </pc:spChg>
        <pc:spChg chg="mod">
          <ac:chgData name="Umali Leonard" userId="08f3aea6-88db-4f28-898b-7fbf69ebf7b8" providerId="ADAL" clId="{4F9E5AFA-9C7C-44E0-995D-2DE1D60930DB}" dt="2021-02-17T23:37:45.849" v="8898" actId="1035"/>
          <ac:spMkLst>
            <pc:docMk/>
            <pc:sldMk cId="969206033" sldId="319"/>
            <ac:spMk id="3" creationId="{D17A0D1E-DFC8-43B2-AC80-5D39E18BD1B8}"/>
          </ac:spMkLst>
        </pc:spChg>
        <pc:spChg chg="mod">
          <ac:chgData name="Umali Leonard" userId="08f3aea6-88db-4f28-898b-7fbf69ebf7b8" providerId="ADAL" clId="{4F9E5AFA-9C7C-44E0-995D-2DE1D60930DB}" dt="2021-02-17T23:37:34.467" v="8894" actId="20577"/>
          <ac:spMkLst>
            <pc:docMk/>
            <pc:sldMk cId="969206033" sldId="319"/>
            <ac:spMk id="5" creationId="{4519B095-8D6E-4CAC-8087-10F40D756D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4857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95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151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90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7779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840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349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038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441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39FEF4B-86CE-4DD0-BC1D-CD97326469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427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EF4B-86CE-4DD0-BC1D-CD97326469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459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39FEF4B-86CE-4DD0-BC1D-CD97326469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4528B7-5509-4394-85F7-BA398FA4C0C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0347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B4975C-F9AC-4695-936B-D04BEBF89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429000"/>
            <a:ext cx="10058400" cy="93645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Lesson 1</a:t>
            </a:r>
            <a:r>
              <a:rPr lang="en-US" sz="6000" dirty="0" smtClean="0"/>
              <a:t>: </a:t>
            </a:r>
            <a:r>
              <a:rPr lang="en-US" sz="6000" dirty="0"/>
              <a:t>Java Basics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B0205FF-65CF-4293-81A2-CE7190E453E0}"/>
              </a:ext>
            </a:extLst>
          </p:cNvPr>
          <p:cNvSpPr txBox="1"/>
          <p:nvPr/>
        </p:nvSpPr>
        <p:spPr>
          <a:xfrm>
            <a:off x="1066800" y="1858586"/>
            <a:ext cx="10058400" cy="1077218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MTS 2</a:t>
            </a:r>
            <a:r>
              <a:rPr lang="en-US" sz="3200" dirty="0" smtClean="0">
                <a:solidFill>
                  <a:srgbClr val="2683C6">
                    <a:lumMod val="75000"/>
                  </a:srgbClr>
                </a:solidFill>
                <a:latin typeface="Cooper Black" panose="0208090404030B020404" pitchFamily="18" charset="0"/>
              </a:rPr>
              <a:t> </a:t>
            </a:r>
            <a:endParaRPr lang="en-US" sz="3200" dirty="0">
              <a:solidFill>
                <a:srgbClr val="2683C6">
                  <a:lumMod val="75000"/>
                </a:srgbClr>
              </a:solidFill>
              <a:latin typeface="Cooper Black" panose="0208090404030B020404" pitchFamily="18" charset="0"/>
            </a:endParaRPr>
          </a:p>
          <a:p>
            <a:pPr algn="ctr" defTabSz="457200"/>
            <a:r>
              <a:rPr lang="en-US" sz="3200" dirty="0">
                <a:solidFill>
                  <a:srgbClr val="2683C6">
                    <a:lumMod val="75000"/>
                  </a:srgbClr>
                </a:solidFill>
                <a:latin typeface="Cooper Black" panose="0208090404030B020404" pitchFamily="18" charset="0"/>
              </a:rPr>
              <a:t>Java Programming 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1EF30E5-3B77-4ED8-96B3-A3280BA71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40" y="-2020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68A572E-9732-46A2-BC7D-E4129126B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780" y="268370"/>
            <a:ext cx="1029560" cy="13191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615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err="1"/>
              <a:t>System.out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We have already seen that </a:t>
            </a:r>
            <a:r>
              <a:rPr lang="en-GB" sz="2800" b="1" dirty="0" err="1"/>
              <a:t>System.out</a:t>
            </a:r>
            <a:r>
              <a:rPr lang="en-GB" sz="2800" b="1" dirty="0"/>
              <a:t> </a:t>
            </a:r>
            <a:r>
              <a:rPr lang="en-GB" sz="2800" dirty="0"/>
              <a:t>object is standard output object for displaying info on the command line.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This object has different methods as discussed below:</a:t>
            </a:r>
          </a:p>
          <a:p>
            <a:pPr marL="201168" lvl="1" indent="0">
              <a:buNone/>
            </a:pPr>
            <a:r>
              <a:rPr lang="en-GB" sz="2800" dirty="0"/>
              <a:t>  </a:t>
            </a:r>
            <a:r>
              <a:rPr lang="en-GB" sz="2800" b="1" dirty="0" err="1"/>
              <a:t>System.out.println</a:t>
            </a:r>
            <a:r>
              <a:rPr lang="en-GB" sz="2800" b="1" dirty="0"/>
              <a:t>()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2400" dirty="0"/>
              <a:t>Displays info on the command line and return the cursor to the new line.</a:t>
            </a:r>
          </a:p>
          <a:p>
            <a:pPr marL="384048" lvl="2" indent="0">
              <a:buNone/>
            </a:pPr>
            <a:r>
              <a:rPr lang="en-US" sz="2400" b="1" dirty="0" err="1"/>
              <a:t>System.out.print</a:t>
            </a:r>
            <a:r>
              <a:rPr lang="en-US" sz="2400" b="1" dirty="0"/>
              <a:t>()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2400" dirty="0"/>
              <a:t>Displays info on the command line and the cursor remains on the same  line</a:t>
            </a:r>
          </a:p>
          <a:p>
            <a:pPr marL="384048" lvl="2" indent="0">
              <a:buNone/>
            </a:pPr>
            <a:r>
              <a:rPr lang="en-US" sz="2400" b="1" dirty="0" err="1"/>
              <a:t>System.out.printf</a:t>
            </a:r>
            <a:r>
              <a:rPr lang="en-US" sz="2400" b="1" dirty="0"/>
              <a:t>()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2400" dirty="0"/>
              <a:t>Displays formatted data on the command line.</a:t>
            </a:r>
            <a:endParaRPr lang="en-US" sz="2400" dirty="0"/>
          </a:p>
          <a:p>
            <a:pPr marL="384048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6216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err="1"/>
              <a:t>System.out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384048" lvl="2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BE19BF-498C-4248-B79E-9775E3818DFC}"/>
              </a:ext>
            </a:extLst>
          </p:cNvPr>
          <p:cNvSpPr txBox="1"/>
          <p:nvPr/>
        </p:nvSpPr>
        <p:spPr>
          <a:xfrm>
            <a:off x="1046381" y="2043923"/>
            <a:ext cx="10175437" cy="3785652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System.out.print(“Welcome to ”);</a:t>
            </a:r>
          </a:p>
          <a:p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System.out.println(“Java Programming”);</a:t>
            </a: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Displays:</a:t>
            </a:r>
          </a:p>
          <a:p>
            <a:pPr marL="201168" lvl="1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Welcome to Java Programming</a:t>
            </a:r>
          </a:p>
          <a:p>
            <a:pPr marL="201168" lvl="1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System.out.println(“Welcome to ”);</a:t>
            </a:r>
          </a:p>
          <a:p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System.out.println(“Java Programming”);</a:t>
            </a:r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Displays:</a:t>
            </a:r>
          </a:p>
          <a:p>
            <a:pPr marL="201168" lvl="1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Welcome to </a:t>
            </a:r>
          </a:p>
          <a:p>
            <a:pPr marL="201168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Java Programming</a:t>
            </a:r>
          </a:p>
        </p:txBody>
      </p:sp>
    </p:spTree>
    <p:extLst>
      <p:ext uri="{BB962C8B-B14F-4D97-AF65-F5344CB8AC3E}">
        <p14:creationId xmlns="" xmlns:p14="http://schemas.microsoft.com/office/powerpoint/2010/main" val="32481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err="1"/>
              <a:t>System.out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384048" lvl="2" indent="0">
              <a:buNone/>
            </a:pPr>
            <a:endParaRPr lang="en-US" sz="2400" dirty="0"/>
          </a:p>
          <a:p>
            <a:pPr marL="384048" lvl="2" indent="0">
              <a:buNone/>
            </a:pPr>
            <a:endParaRPr lang="en-US" sz="2400" dirty="0"/>
          </a:p>
          <a:p>
            <a:pPr marL="384048" lvl="2" indent="0">
              <a:buNone/>
            </a:pPr>
            <a:endParaRPr lang="en-US" sz="2400" dirty="0"/>
          </a:p>
          <a:p>
            <a:pPr marL="384048" lvl="2" indent="0">
              <a:buNone/>
            </a:pPr>
            <a:endParaRPr lang="en-US" sz="2400" dirty="0"/>
          </a:p>
          <a:p>
            <a:pPr marL="384048" lvl="2" indent="0">
              <a:buNone/>
            </a:pPr>
            <a:endParaRPr lang="en-US" sz="2400" dirty="0"/>
          </a:p>
          <a:p>
            <a:pPr marL="384048" lvl="2" indent="0">
              <a:buNone/>
            </a:pPr>
            <a:endParaRPr lang="en-US" sz="2400" dirty="0"/>
          </a:p>
          <a:p>
            <a:pPr marL="384048" lvl="2" indent="0">
              <a:buNone/>
            </a:pPr>
            <a:endParaRPr lang="en-US" sz="2400" dirty="0"/>
          </a:p>
          <a:p>
            <a:pPr marL="384048" lvl="2" indent="0">
              <a:buNone/>
            </a:pPr>
            <a:endParaRPr lang="en-US" sz="2400" dirty="0"/>
          </a:p>
          <a:p>
            <a:pPr marL="384048" lvl="2" indent="0">
              <a:buNone/>
            </a:pPr>
            <a:endParaRPr lang="en-US" sz="2400" dirty="0"/>
          </a:p>
          <a:p>
            <a:pPr marL="384048" lvl="2" indent="0">
              <a:buNone/>
            </a:pPr>
            <a:r>
              <a:rPr lang="en-US" sz="2400" dirty="0"/>
              <a:t>Please note that </a:t>
            </a:r>
            <a:r>
              <a:rPr lang="en-US" sz="2400" b="1" dirty="0"/>
              <a:t>\n </a:t>
            </a:r>
            <a:r>
              <a:rPr lang="en-US" sz="2400" dirty="0"/>
              <a:t>is an escape character.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0BE19BF-498C-4248-B79E-9775E3818DFC}"/>
              </a:ext>
            </a:extLst>
          </p:cNvPr>
          <p:cNvSpPr txBox="1"/>
          <p:nvPr/>
        </p:nvSpPr>
        <p:spPr>
          <a:xfrm>
            <a:off x="1145220" y="2381275"/>
            <a:ext cx="9978501" cy="3046988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System.out.printf(“%s %s”, “Welcome to”, “Java”);</a:t>
            </a:r>
          </a:p>
          <a:p>
            <a:pPr marL="201168" lvl="1" indent="0">
              <a:buNone/>
            </a:pPr>
            <a:r>
              <a:rPr lang="en-US" sz="2400" dirty="0"/>
              <a:t>Displays:</a:t>
            </a:r>
          </a:p>
          <a:p>
            <a:pPr marL="201168" lvl="1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Welcome to Java</a:t>
            </a:r>
          </a:p>
          <a:p>
            <a:pPr marL="201168" lvl="1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System.out.printf(“%s\</a:t>
            </a:r>
            <a:r>
              <a:rPr lang="en-US" alt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n%s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\n”, “Welcome to”, “Java”);</a:t>
            </a:r>
          </a:p>
          <a:p>
            <a:pPr marL="201168" lvl="1" indent="0">
              <a:buNone/>
            </a:pPr>
            <a:r>
              <a:rPr lang="en-US" sz="2400" dirty="0"/>
              <a:t>Displays:</a:t>
            </a:r>
          </a:p>
          <a:p>
            <a:pPr marL="201168" lvl="1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Welcome to </a:t>
            </a:r>
          </a:p>
          <a:p>
            <a:pPr marL="201168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Java</a:t>
            </a:r>
          </a:p>
        </p:txBody>
      </p:sp>
    </p:spTree>
    <p:extLst>
      <p:ext uri="{BB962C8B-B14F-4D97-AF65-F5344CB8AC3E}">
        <p14:creationId xmlns="" xmlns:p14="http://schemas.microsoft.com/office/powerpoint/2010/main" val="317415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err="1"/>
              <a:t>System.out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9598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DDD4145-AA64-4838-8D8D-02E713496D67}"/>
              </a:ext>
            </a:extLst>
          </p:cNvPr>
          <p:cNvSpPr txBox="1"/>
          <p:nvPr/>
        </p:nvSpPr>
        <p:spPr>
          <a:xfrm>
            <a:off x="1326866" y="2235246"/>
            <a:ext cx="959205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sym typeface="Wingdings" panose="05000000000000000000" pitchFamily="2" charset="2"/>
              </a:rPr>
              <a:t>Student Activity 2.2</a:t>
            </a:r>
            <a:endParaRPr lang="en-US" sz="2800" i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r>
              <a:rPr lang="en-US" sz="2800" i="1" dirty="0">
                <a:solidFill>
                  <a:schemeClr val="accent5"/>
                </a:solidFill>
              </a:rPr>
              <a:t>Although we will be introducing more formatting features as we go, student is required to explore more formatting features used in the method </a:t>
            </a:r>
            <a:r>
              <a:rPr lang="en-US" sz="2800" i="1" dirty="0" err="1">
                <a:solidFill>
                  <a:schemeClr val="accent5"/>
                </a:solidFill>
              </a:rPr>
              <a:t>System.out.printf</a:t>
            </a:r>
            <a:r>
              <a:rPr lang="en-US" sz="2800" i="1" dirty="0">
                <a:solidFill>
                  <a:schemeClr val="accent5"/>
                </a:solidFill>
              </a:rPr>
              <a:t>()</a:t>
            </a:r>
            <a:r>
              <a:rPr lang="en-US" sz="2800" i="1" dirty="0">
                <a:solidFill>
                  <a:schemeClr val="accent5"/>
                </a:solidFill>
                <a:sym typeface="Wingdings" panose="05000000000000000000" pitchFamily="2" charset="2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accent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453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Some common escape characters in Java are: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2400" b="1" dirty="0"/>
              <a:t>\n</a:t>
            </a:r>
            <a:r>
              <a:rPr lang="en-GB" sz="2400" dirty="0"/>
              <a:t> – newline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2400" b="1" dirty="0"/>
              <a:t>\t</a:t>
            </a:r>
            <a:r>
              <a:rPr lang="en-GB" sz="2400" dirty="0"/>
              <a:t> – horizontal tab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2400" b="1" dirty="0"/>
              <a:t>\r</a:t>
            </a:r>
            <a:r>
              <a:rPr lang="en-GB" sz="2400" dirty="0"/>
              <a:t> – carriage return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2400" b="1" dirty="0"/>
              <a:t>\\</a:t>
            </a:r>
            <a:r>
              <a:rPr lang="en-GB" sz="2400" dirty="0"/>
              <a:t> - backslash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2400" b="1" dirty="0"/>
              <a:t>\”</a:t>
            </a:r>
            <a:r>
              <a:rPr lang="en-GB" sz="2400" dirty="0"/>
              <a:t> – double quotes</a:t>
            </a:r>
            <a:endParaRPr lang="en-GB" sz="2400" b="1" dirty="0"/>
          </a:p>
          <a:p>
            <a:pPr lvl="2">
              <a:buFont typeface="Wingdings" panose="05000000000000000000" pitchFamily="2" charset="2"/>
              <a:buChar char="v"/>
            </a:pPr>
            <a:endParaRPr lang="en-GB" sz="2400" b="1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835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Comments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There are three types of comments in Java: </a:t>
            </a:r>
          </a:p>
          <a:p>
            <a:pPr marL="384048" lvl="2" indent="0">
              <a:buNone/>
            </a:pPr>
            <a:r>
              <a:rPr lang="en-US" sz="2400" dirty="0"/>
              <a:t>[1] - </a:t>
            </a:r>
            <a:r>
              <a:rPr lang="en-US" sz="2400" b="1" dirty="0"/>
              <a:t>Line comments </a:t>
            </a:r>
            <a:endParaRPr lang="en-US" sz="2400" dirty="0"/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400" dirty="0"/>
              <a:t>start with two forward slashes ( // ) and continue to the end of the current line.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400" dirty="0"/>
              <a:t>A line comment can appear on a line by itself or at the end (and to the right) of a line following executable code.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400" dirty="0"/>
              <a:t>Line comments do not require an ending symbol.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27484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Comments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384048" lvl="2" indent="0">
              <a:buNone/>
            </a:pPr>
            <a:r>
              <a:rPr lang="en-US" sz="2400" dirty="0"/>
              <a:t>[2] - </a:t>
            </a:r>
            <a:r>
              <a:rPr lang="en-US" sz="2400" b="1" dirty="0"/>
              <a:t>Block comments </a:t>
            </a:r>
            <a:endParaRPr lang="en-US" sz="2400" dirty="0"/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400" dirty="0"/>
              <a:t>start with a forward slash and an asterisk ( /* ) and end with an asterisk and a forward slash ( */ ).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400" dirty="0"/>
              <a:t>A block comment can appear on a line by itself, on a line before executable code, or on a line after executable code.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400" dirty="0"/>
              <a:t>Block comments also can extend across as many lines as needed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7421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Comments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384048" lvl="2" indent="0">
              <a:buNone/>
            </a:pPr>
            <a:r>
              <a:rPr lang="en-US" sz="2400" dirty="0"/>
              <a:t>[2] - </a:t>
            </a:r>
            <a:r>
              <a:rPr lang="en-US" sz="2400" b="1" dirty="0"/>
              <a:t>Javadoc comments </a:t>
            </a:r>
            <a:endParaRPr lang="en-US" sz="2400" dirty="0"/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400" dirty="0"/>
              <a:t>a special case of block comments called documentation comments because they are used to automatically generate nicely formatted program documentation with a program named </a:t>
            </a:r>
            <a:r>
              <a:rPr lang="en-US" sz="2400" dirty="0" err="1"/>
              <a:t>javadoc</a:t>
            </a:r>
            <a:r>
              <a:rPr lang="en-US" sz="2400" dirty="0"/>
              <a:t>. </a:t>
            </a:r>
          </a:p>
          <a:p>
            <a:pPr lvl="4">
              <a:buFont typeface="Wingdings" panose="05000000000000000000" pitchFamily="2" charset="2"/>
              <a:buChar char="v"/>
            </a:pPr>
            <a:r>
              <a:rPr lang="en-US" sz="2400" dirty="0"/>
              <a:t>Javadoc comments begin with a forward slash and two asterisks ( /** ) and end with an asterisk and a forward slash ( */ ). </a:t>
            </a:r>
          </a:p>
          <a:p>
            <a:pPr marL="749808" lvl="4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8C27B2-5CA4-411D-8340-46590FE73740}"/>
              </a:ext>
            </a:extLst>
          </p:cNvPr>
          <p:cNvSpPr txBox="1"/>
          <p:nvPr/>
        </p:nvSpPr>
        <p:spPr>
          <a:xfrm>
            <a:off x="1302556" y="4199005"/>
            <a:ext cx="9592056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sym typeface="Wingdings" panose="05000000000000000000" pitchFamily="2" charset="2"/>
              </a:rPr>
              <a:t>Student Activity 2.3</a:t>
            </a:r>
            <a:endParaRPr lang="en-US" sz="2800" i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r>
              <a:rPr lang="en-US" sz="2800" i="1" dirty="0">
                <a:solidFill>
                  <a:schemeClr val="accent5"/>
                </a:solidFill>
              </a:rPr>
              <a:t>Student is required to read and practice how Javadoc comments are used and generated into HTML document.</a:t>
            </a:r>
          </a:p>
          <a:p>
            <a:r>
              <a:rPr lang="en-US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Resource: Appendix E - Javadoc, Java Programming by Joyce </a:t>
            </a:r>
            <a:r>
              <a:rPr lang="en-US" sz="20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Farell</a:t>
            </a:r>
            <a:r>
              <a:rPr lang="en-US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, 9</a:t>
            </a:r>
            <a:r>
              <a:rPr lang="en-US" sz="2000" i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th</a:t>
            </a:r>
            <a:r>
              <a:rPr lang="en-US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 Edition, pg. 826-833,</a:t>
            </a:r>
          </a:p>
        </p:txBody>
      </p:sp>
    </p:spTree>
    <p:extLst>
      <p:ext uri="{BB962C8B-B14F-4D97-AF65-F5344CB8AC3E}">
        <p14:creationId xmlns="" xmlns:p14="http://schemas.microsoft.com/office/powerpoint/2010/main" val="30863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Data Types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9598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An item’s data type describes the type of data that can be stored in memory, how much memory the item occupies, and what types of operations can be performed on the data.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There are two categories of data types in Java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/>
              <a:t>Primitive data types </a:t>
            </a:r>
            <a:r>
              <a:rPr lang="en-US" sz="2400" dirty="0"/>
              <a:t>– aka value types. They are simple and uncomplicated data types. </a:t>
            </a:r>
            <a:r>
              <a:rPr lang="en-US" sz="2400" dirty="0" err="1"/>
              <a:t>Jav</a:t>
            </a:r>
            <a:r>
              <a:rPr lang="en-US" sz="2400" dirty="0"/>
              <a:t> provides for eight primitive types of data: byte, short, int, long, float double, char, Boolean. These serve as the building blocks for more complex data types, called reference types.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/>
              <a:t>Reference data types </a:t>
            </a:r>
            <a:r>
              <a:rPr lang="en-US" sz="2400" dirty="0"/>
              <a:t>– These are classes. Objects are  created from classes. Classes can be pre-defined or user-defined. </a:t>
            </a:r>
            <a:r>
              <a:rPr lang="en-US" sz="2400" b="1" dirty="0">
                <a:solidFill>
                  <a:srgbClr val="FF0000"/>
                </a:solidFill>
              </a:rPr>
              <a:t>We will learn more about classes in the next unit. We may use some pre-defined classes in this unit such as Scanner</a:t>
            </a:r>
          </a:p>
        </p:txBody>
      </p:sp>
    </p:spTree>
    <p:extLst>
      <p:ext uri="{BB962C8B-B14F-4D97-AF65-F5344CB8AC3E}">
        <p14:creationId xmlns="" xmlns:p14="http://schemas.microsoft.com/office/powerpoint/2010/main" val="15037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Data Types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9597896-4E17-415B-B439-C57A8CACFCD1}"/>
              </a:ext>
            </a:extLst>
          </p:cNvPr>
          <p:cNvSpPr txBox="1"/>
          <p:nvPr/>
        </p:nvSpPr>
        <p:spPr>
          <a:xfrm>
            <a:off x="1222657" y="2201215"/>
            <a:ext cx="9794530" cy="27392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sym typeface="Wingdings" panose="05000000000000000000" pitchFamily="2" charset="2"/>
              </a:rPr>
              <a:t>Student Activity 2.4 </a:t>
            </a:r>
            <a:endParaRPr lang="en-US" sz="2800" i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r>
              <a:rPr lang="en-US" sz="2800" i="1" dirty="0">
                <a:solidFill>
                  <a:schemeClr val="accent5"/>
                </a:solidFill>
              </a:rPr>
              <a:t>Student should read about the primitive data types in Java and state the following for each data type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i="1" dirty="0">
                <a:solidFill>
                  <a:schemeClr val="accent5"/>
                </a:solidFill>
              </a:rPr>
              <a:t>Type of data stored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i="1" dirty="0">
                <a:solidFill>
                  <a:schemeClr val="accent5"/>
                </a:solidFill>
              </a:rPr>
              <a:t>Amount of bytes required in memory to store data of that type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i="1" dirty="0">
                <a:solidFill>
                  <a:schemeClr val="accent5"/>
                </a:solidFill>
              </a:rPr>
              <a:t>The valid value ranges for each type</a:t>
            </a:r>
          </a:p>
        </p:txBody>
      </p:sp>
    </p:spTree>
    <p:extLst>
      <p:ext uri="{BB962C8B-B14F-4D97-AF65-F5344CB8AC3E}">
        <p14:creationId xmlns="" xmlns:p14="http://schemas.microsoft.com/office/powerpoint/2010/main" val="111061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Structure of Java Program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Comments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Data Types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Arrays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Control Structure</a:t>
            </a:r>
          </a:p>
        </p:txBody>
      </p:sp>
    </p:spTree>
    <p:extLst>
      <p:ext uri="{BB962C8B-B14F-4D97-AF65-F5344CB8AC3E}">
        <p14:creationId xmlns="" xmlns:p14="http://schemas.microsoft.com/office/powerpoint/2010/main" val="42271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Variables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 variable is a named memory location that can store a value.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 variable can hold only one value at a time, but the value it holds can change.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Java is a strongly typed language, or one in which each variable has a well-defined data type that limits the operations you can perform with 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Strong typing implies that all variables must be declared before they can be used</a:t>
            </a:r>
          </a:p>
        </p:txBody>
      </p:sp>
    </p:spTree>
    <p:extLst>
      <p:ext uri="{BB962C8B-B14F-4D97-AF65-F5344CB8AC3E}">
        <p14:creationId xmlns="" xmlns:p14="http://schemas.microsoft.com/office/powerpoint/2010/main" val="237075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Variables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 </a:t>
            </a:r>
            <a:r>
              <a:rPr lang="en-US" sz="2800" b="1" dirty="0"/>
              <a:t>variable declaration </a:t>
            </a:r>
            <a:r>
              <a:rPr lang="en-US" sz="2800" dirty="0"/>
              <a:t>is a statement that reserves a named memory location and includes the following: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A data type that identifies the type of data that the variable will store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An identifier that is the variable’s name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An optional assignment operator and assigned value, if you want a variable to contain an initial value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An ending semicolon </a:t>
            </a:r>
          </a:p>
          <a:p>
            <a:pPr marL="201168" lvl="1" indent="0">
              <a:buNone/>
            </a:pPr>
            <a:r>
              <a:rPr lang="en-US" sz="2800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9D5A10-B447-4E55-923B-5E8BA932848B}"/>
              </a:ext>
            </a:extLst>
          </p:cNvPr>
          <p:cNvSpPr txBox="1"/>
          <p:nvPr/>
        </p:nvSpPr>
        <p:spPr>
          <a:xfrm>
            <a:off x="1253379" y="5151109"/>
            <a:ext cx="9834831" cy="830997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age;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//without initial value OR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age = 20;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//with initial value</a:t>
            </a:r>
          </a:p>
        </p:txBody>
      </p:sp>
    </p:spTree>
    <p:extLst>
      <p:ext uri="{BB962C8B-B14F-4D97-AF65-F5344CB8AC3E}">
        <p14:creationId xmlns="" xmlns:p14="http://schemas.microsoft.com/office/powerpoint/2010/main" val="35410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Variables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After the variable is declared then it can be used by the program. 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9D5A10-B447-4E55-923B-5E8BA932848B}"/>
              </a:ext>
            </a:extLst>
          </p:cNvPr>
          <p:cNvSpPr txBox="1"/>
          <p:nvPr/>
        </p:nvSpPr>
        <p:spPr>
          <a:xfrm>
            <a:off x="1280012" y="2478930"/>
            <a:ext cx="9781565" cy="3416320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age;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//variable declared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age = 20;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 value, 20, is assigned to variable age</a:t>
            </a:r>
          </a:p>
          <a:p>
            <a:pPr>
              <a:buFontTx/>
              <a:buNone/>
            </a:pPr>
            <a:r>
              <a:rPr lang="en-US" alt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(“The age is “ + age);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//displays the variable value</a:t>
            </a:r>
          </a:p>
          <a:p>
            <a:pPr>
              <a:buFontTx/>
              <a:buNone/>
            </a:pPr>
            <a:endParaRPr lang="en-US" altLang="en-U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</a:t>
            </a:r>
          </a:p>
          <a:p>
            <a:pPr>
              <a:buFontTx/>
              <a:buNone/>
            </a:pPr>
            <a:r>
              <a:rPr lang="en-US" alt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Therefore the outcome is:</a:t>
            </a:r>
          </a:p>
          <a:p>
            <a:pPr>
              <a:buFontTx/>
              <a:buNone/>
            </a:pPr>
            <a:r>
              <a:rPr lang="en-US" alt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The age is 20</a:t>
            </a:r>
          </a:p>
        </p:txBody>
      </p:sp>
    </p:spTree>
    <p:extLst>
      <p:ext uri="{BB962C8B-B14F-4D97-AF65-F5344CB8AC3E}">
        <p14:creationId xmlns="" xmlns:p14="http://schemas.microsoft.com/office/powerpoint/2010/main" val="3259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Variables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367303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We can use Scanner object to get inputs from users as below. 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9D5A10-B447-4E55-923B-5E8BA932848B}"/>
              </a:ext>
            </a:extLst>
          </p:cNvPr>
          <p:cNvSpPr txBox="1"/>
          <p:nvPr/>
        </p:nvSpPr>
        <p:spPr>
          <a:xfrm>
            <a:off x="1280012" y="2328005"/>
            <a:ext cx="9781565" cy="3816429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//imports Scanner class</a:t>
            </a:r>
          </a:p>
          <a:p>
            <a:pPr>
              <a:buFontTx/>
              <a:buNone/>
            </a:pP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GetUserInfo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lvl="1"/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lvl="2"/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int age; </a:t>
            </a:r>
          </a:p>
          <a:p>
            <a:pPr lvl="2"/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Scanner(System.in</a:t>
            </a:r>
            <a:r>
              <a:rPr lang="en-US" altLang="en-US" sz="2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);//create Scanner object </a:t>
            </a:r>
          </a:p>
          <a:p>
            <a:pPr lvl="2"/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(“Enter your age =&gt; “);</a:t>
            </a:r>
          </a:p>
          <a:p>
            <a:pPr lvl="2"/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2"/>
            <a:r>
              <a:rPr lang="en-US" altLang="en-US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(“Your age is  “ + age);</a:t>
            </a:r>
          </a:p>
          <a:p>
            <a:pPr lvl="1"/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6902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Variables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367303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Other Scanner object methods include: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 err="1"/>
              <a:t>nextDouble</a:t>
            </a:r>
            <a:r>
              <a:rPr lang="en-US" sz="2400" b="1" dirty="0"/>
              <a:t>() </a:t>
            </a:r>
            <a:r>
              <a:rPr lang="en-US" sz="2400" dirty="0"/>
              <a:t>– Retrieves input as double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 err="1"/>
              <a:t>nextInt</a:t>
            </a:r>
            <a:r>
              <a:rPr lang="en-US" sz="2400" b="1" dirty="0"/>
              <a:t>() </a:t>
            </a:r>
            <a:r>
              <a:rPr lang="en-US" sz="2400" dirty="0"/>
              <a:t>– Retrieves input as int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 err="1"/>
              <a:t>nextLine</a:t>
            </a:r>
            <a:r>
              <a:rPr lang="en-US" sz="2400" b="1" dirty="0"/>
              <a:t>() </a:t>
            </a:r>
            <a:r>
              <a:rPr lang="en-US" sz="2400" dirty="0"/>
              <a:t>– Retrieves the next line of data and returns it as a String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/>
              <a:t>next() </a:t>
            </a:r>
            <a:r>
              <a:rPr lang="en-US" sz="2400" dirty="0"/>
              <a:t>– Retrieves the next complete token as a String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 err="1"/>
              <a:t>nextByte</a:t>
            </a:r>
            <a:r>
              <a:rPr lang="en-US" sz="2400" b="1" dirty="0"/>
              <a:t>() </a:t>
            </a:r>
            <a:r>
              <a:rPr lang="en-US" sz="2400" dirty="0"/>
              <a:t>– Retrieves input as byte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 err="1"/>
              <a:t>nextShort</a:t>
            </a:r>
            <a:r>
              <a:rPr lang="en-US" sz="2400" b="1" dirty="0"/>
              <a:t>() </a:t>
            </a:r>
            <a:r>
              <a:rPr lang="en-US" sz="2400" dirty="0"/>
              <a:t>– Retrieves input as short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 err="1"/>
              <a:t>nextFloat</a:t>
            </a:r>
            <a:r>
              <a:rPr lang="en-US" sz="2400" b="1" dirty="0"/>
              <a:t>() </a:t>
            </a:r>
            <a:r>
              <a:rPr lang="en-US" sz="2400" dirty="0"/>
              <a:t>– Retrieves input as float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 err="1"/>
              <a:t>nextLong</a:t>
            </a:r>
            <a:r>
              <a:rPr lang="en-US" sz="2400" b="1" dirty="0"/>
              <a:t>() </a:t>
            </a:r>
            <a:r>
              <a:rPr lang="en-US" sz="2400" dirty="0"/>
              <a:t>– Retrieves input as long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9928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Named Constants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 </a:t>
            </a:r>
            <a:r>
              <a:rPr lang="en-US" sz="2800" b="1" dirty="0"/>
              <a:t>Named constant </a:t>
            </a:r>
            <a:r>
              <a:rPr lang="en-US" sz="2800" dirty="0"/>
              <a:t>aka symbolic constant, is a named location in the memory whose value </a:t>
            </a:r>
            <a:r>
              <a:rPr lang="en-US" sz="2800" b="1" dirty="0"/>
              <a:t>does not  change </a:t>
            </a:r>
            <a:r>
              <a:rPr lang="en-US" sz="2800" dirty="0"/>
              <a:t>during  program execution.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A named constant is similar to a variable in that it has a data type, a name, and a value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It differs with variable in the following ways: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In its declaration statement, the data type of a named constant is preceded by the  keyword final.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A named constant can be assigned a value only once, and then it cannot be changed later in the program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Named constants conventionally are given identifiers using all uppercase letters, using underscores as needed to separate words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8321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Named Constants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For example, each of the following defines a conventionally named constant. 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9D5A10-B447-4E55-923B-5E8BA932848B}"/>
              </a:ext>
            </a:extLst>
          </p:cNvPr>
          <p:cNvSpPr txBox="1"/>
          <p:nvPr/>
        </p:nvSpPr>
        <p:spPr>
          <a:xfrm>
            <a:off x="1243317" y="3009719"/>
            <a:ext cx="9781565" cy="1569660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final int NUMBER_OF_DEPTS = 20; 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final double PI = 3.14159; 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final double TAX_RATE = 0.015; 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final string COMPANY = "ABC Manufacturing"; </a:t>
            </a:r>
          </a:p>
        </p:txBody>
      </p:sp>
    </p:spTree>
    <p:extLst>
      <p:ext uri="{BB962C8B-B14F-4D97-AF65-F5344CB8AC3E}">
        <p14:creationId xmlns="" xmlns:p14="http://schemas.microsoft.com/office/powerpoint/2010/main" val="8366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519B095-8D6E-4CAC-8087-10F40D756D42}"/>
              </a:ext>
            </a:extLst>
          </p:cNvPr>
          <p:cNvSpPr txBox="1"/>
          <p:nvPr/>
        </p:nvSpPr>
        <p:spPr>
          <a:xfrm>
            <a:off x="1299972" y="2256268"/>
            <a:ext cx="9592056" cy="3477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sym typeface="Wingdings" panose="05000000000000000000" pitchFamily="2" charset="2"/>
              </a:rPr>
              <a:t>Student Activity 2.5 </a:t>
            </a:r>
            <a:endParaRPr lang="en-US" sz="2800" i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r>
              <a:rPr lang="en-US" sz="2800" i="1" dirty="0">
                <a:solidFill>
                  <a:schemeClr val="accent5"/>
                </a:solidFill>
              </a:rPr>
              <a:t>To learn more about data types and variables, a student is  required to read the resource listed below. Make sure you have read and understood the following in particular: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i="1" dirty="0">
                <a:solidFill>
                  <a:schemeClr val="accent5"/>
                </a:solidFill>
              </a:rPr>
              <a:t>Operators (Relational, Arithmetic)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i="1" dirty="0">
                <a:solidFill>
                  <a:schemeClr val="accent5"/>
                </a:solidFill>
              </a:rPr>
              <a:t>Type casting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i="1" dirty="0">
                <a:solidFill>
                  <a:schemeClr val="accent5"/>
                </a:solidFill>
              </a:rPr>
              <a:t>Using the </a:t>
            </a:r>
            <a:r>
              <a:rPr lang="en-US" sz="2800" i="1" dirty="0" err="1">
                <a:solidFill>
                  <a:schemeClr val="accent5"/>
                </a:solidFill>
              </a:rPr>
              <a:t>JOptionPane</a:t>
            </a:r>
            <a:r>
              <a:rPr lang="en-US" sz="2800" i="1" dirty="0">
                <a:solidFill>
                  <a:schemeClr val="accent5"/>
                </a:solidFill>
              </a:rPr>
              <a:t> class</a:t>
            </a:r>
          </a:p>
          <a:p>
            <a:r>
              <a:rPr lang="en-US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Chapter 2 – Using Data, Java Programming by Joyce </a:t>
            </a:r>
            <a:r>
              <a:rPr lang="en-US" sz="20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Farell</a:t>
            </a:r>
            <a:r>
              <a:rPr lang="en-US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, 9</a:t>
            </a:r>
            <a:r>
              <a:rPr lang="en-US" sz="2000" i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th</a:t>
            </a:r>
            <a:r>
              <a:rPr lang="en-US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 Edition,</a:t>
            </a:r>
          </a:p>
        </p:txBody>
      </p:sp>
    </p:spTree>
    <p:extLst>
      <p:ext uri="{BB962C8B-B14F-4D97-AF65-F5344CB8AC3E}">
        <p14:creationId xmlns="" xmlns:p14="http://schemas.microsoft.com/office/powerpoint/2010/main" val="214458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Control Structures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 There are selection and loop control structures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Under selection control structures we have: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/>
              <a:t>if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/>
              <a:t>if … else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/>
              <a:t>switch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Under loop control structures we have: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/>
              <a:t>do … while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/>
              <a:t>while … do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/>
              <a:t>for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There are also other two statements that control the flow of program execution: </a:t>
            </a:r>
            <a:r>
              <a:rPr lang="en-US" sz="2800" b="1" dirty="0"/>
              <a:t>break</a:t>
            </a:r>
            <a:r>
              <a:rPr lang="en-US" sz="2800" dirty="0"/>
              <a:t> and </a:t>
            </a:r>
            <a:r>
              <a:rPr lang="en-US" sz="2800" b="1" dirty="0"/>
              <a:t>continue</a:t>
            </a:r>
          </a:p>
        </p:txBody>
      </p:sp>
    </p:spTree>
    <p:extLst>
      <p:ext uri="{BB962C8B-B14F-4D97-AF65-F5344CB8AC3E}">
        <p14:creationId xmlns="" xmlns:p14="http://schemas.microsoft.com/office/powerpoint/2010/main" val="26348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Control Structures in 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519B095-8D6E-4CAC-8087-10F40D756D42}"/>
              </a:ext>
            </a:extLst>
          </p:cNvPr>
          <p:cNvSpPr txBox="1"/>
          <p:nvPr/>
        </p:nvSpPr>
        <p:spPr>
          <a:xfrm>
            <a:off x="1299972" y="2256268"/>
            <a:ext cx="9592056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sym typeface="Wingdings" panose="05000000000000000000" pitchFamily="2" charset="2"/>
              </a:rPr>
              <a:t>Assumption 2.1</a:t>
            </a:r>
            <a:endParaRPr lang="en-US" sz="2800" i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r>
              <a:rPr lang="en-US" sz="2800" i="1" dirty="0">
                <a:solidFill>
                  <a:schemeClr val="accent5"/>
                </a:solidFill>
              </a:rPr>
              <a:t>We have made </a:t>
            </a:r>
            <a:r>
              <a:rPr lang="en-US" sz="2800" b="1" i="1" dirty="0">
                <a:solidFill>
                  <a:schemeClr val="accent5"/>
                </a:solidFill>
              </a:rPr>
              <a:t>a very strong assumption</a:t>
            </a:r>
            <a:r>
              <a:rPr lang="en-US" sz="2800" i="1" dirty="0">
                <a:solidFill>
                  <a:schemeClr val="accent5"/>
                </a:solidFill>
              </a:rPr>
              <a:t> that a student knows how to use the control structures listed on the previous page from other languages such as C++.</a:t>
            </a:r>
          </a:p>
          <a:p>
            <a:r>
              <a:rPr lang="en-US" sz="2800" i="1" dirty="0">
                <a:solidFill>
                  <a:schemeClr val="accent5"/>
                </a:solidFill>
              </a:rPr>
              <a:t>If this assumption does not hold for you, please read the following material: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Chapters 4 and 5, Java How to Program by </a:t>
            </a:r>
            <a:r>
              <a:rPr lang="en-US" sz="20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Deitel</a:t>
            </a:r>
            <a:r>
              <a:rPr lang="en-US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, 9</a:t>
            </a:r>
            <a:r>
              <a:rPr lang="en-US" sz="2000" i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th</a:t>
            </a:r>
            <a:r>
              <a:rPr lang="en-US" sz="2000" i="1" dirty="0">
                <a:solidFill>
                  <a:srgbClr val="FF0000"/>
                </a:solidFill>
                <a:sym typeface="Wingdings" panose="05000000000000000000" pitchFamily="2" charset="2"/>
              </a:rPr>
              <a:t> Edition</a:t>
            </a:r>
          </a:p>
        </p:txBody>
      </p:sp>
    </p:spTree>
    <p:extLst>
      <p:ext uri="{BB962C8B-B14F-4D97-AF65-F5344CB8AC3E}">
        <p14:creationId xmlns="" xmlns:p14="http://schemas.microsoft.com/office/powerpoint/2010/main" val="9692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Structure of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2400" dirty="0"/>
              <a:t/>
            </a:r>
            <a:br>
              <a:rPr lang="en-GB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08DBE7E-4795-4132-BB38-D0BDEE681B0F}"/>
              </a:ext>
            </a:extLst>
          </p:cNvPr>
          <p:cNvSpPr txBox="1"/>
          <p:nvPr/>
        </p:nvSpPr>
        <p:spPr>
          <a:xfrm>
            <a:off x="1056443" y="2274742"/>
            <a:ext cx="10175437" cy="3046988"/>
          </a:xfrm>
          <a:prstGeom prst="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Welcome {  </a:t>
            </a:r>
          </a:p>
          <a:p>
            <a:pPr>
              <a:buFontTx/>
              <a:buNone/>
            </a:pP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 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(String[] </a:t>
            </a:r>
            <a:r>
              <a:rPr lang="en-US" alt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buFontTx/>
              <a:buNone/>
            </a:pP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   </a:t>
            </a:r>
            <a:r>
              <a:rPr lang="en-US" altLang="en-US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(“Welcome to Java Programming”);</a:t>
            </a:r>
          </a:p>
          <a:p>
            <a:pPr>
              <a:buFontTx/>
              <a:buNone/>
            </a:pPr>
            <a:endParaRPr lang="en-US" altLang="en-US" sz="24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 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</a:t>
            </a:r>
            <a:r>
              <a:rPr lang="en-US" alt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01168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982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7E22C9C-F416-499A-8476-70DFF99720FF}"/>
              </a:ext>
            </a:extLst>
          </p:cNvPr>
          <p:cNvSpPr txBox="1"/>
          <p:nvPr/>
        </p:nvSpPr>
        <p:spPr>
          <a:xfrm>
            <a:off x="4080264" y="3428999"/>
            <a:ext cx="328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The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6C33C9E-448A-4F93-A230-03F35582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61" y="1938545"/>
            <a:ext cx="1062436" cy="13612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0025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Structure of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18930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altLang="en-US" sz="3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1. </a:t>
            </a:r>
            <a:r>
              <a:rPr lang="en-US" alt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Welcome {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This defines the class. Every Java program has at least one user-defined class. The word </a:t>
            </a:r>
            <a:r>
              <a:rPr lang="en-US" sz="2800" b="1" dirty="0"/>
              <a:t>class</a:t>
            </a:r>
            <a:r>
              <a:rPr lang="en-US" sz="2800" dirty="0"/>
              <a:t> is a key word used to  define the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This class has been named </a:t>
            </a:r>
            <a:r>
              <a:rPr lang="en-US" sz="2800" b="1" dirty="0"/>
              <a:t>Welcome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file that contains this java class is (should be) named </a:t>
            </a:r>
            <a:r>
              <a:rPr lang="en-US" sz="2800" b="1" dirty="0"/>
              <a:t>Welcome.java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b="1" dirty="0"/>
              <a:t>public </a:t>
            </a:r>
            <a:r>
              <a:rPr lang="en-GB" sz="2800" dirty="0"/>
              <a:t>is a key word that begins declaration of a class. Public class is placed in a file that has a same name as class. We will look at non-public classes later.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The class body begins with an opening brace, </a:t>
            </a:r>
            <a:r>
              <a:rPr lang="en-GB" sz="2800" b="1" dirty="0"/>
              <a:t>{ </a:t>
            </a:r>
            <a:r>
              <a:rPr lang="en-GB" sz="2800" dirty="0"/>
              <a:t>and ends with </a:t>
            </a:r>
            <a:r>
              <a:rPr lang="en-GB" sz="2800" b="1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5904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Structure of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9598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altLang="en-US" sz="3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2. </a:t>
            </a:r>
            <a:r>
              <a:rPr lang="en-US" alt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(String[] </a:t>
            </a:r>
            <a:r>
              <a:rPr lang="en-US" alt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This defines the class method. A method is where we place the code defining what should be done.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This method has been named </a:t>
            </a:r>
            <a:r>
              <a:rPr lang="en-US" sz="2800" b="1" dirty="0"/>
              <a:t>main.</a:t>
            </a:r>
            <a:r>
              <a:rPr lang="en-US" sz="2800" dirty="0"/>
              <a:t> Every Java program must have one method named </a:t>
            </a:r>
            <a:r>
              <a:rPr lang="en-US" sz="2800" b="1" dirty="0"/>
              <a:t>“main”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</a:t>
            </a:r>
            <a:r>
              <a:rPr lang="en-US" sz="2800" b="1" dirty="0"/>
              <a:t>public</a:t>
            </a:r>
            <a:r>
              <a:rPr lang="en-US" sz="2800" dirty="0"/>
              <a:t> keyword indicates that the methods is accessible outside this class.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/>
              <a:t>The </a:t>
            </a:r>
            <a:r>
              <a:rPr lang="en-US" sz="2800" b="1" dirty="0"/>
              <a:t>static</a:t>
            </a:r>
            <a:r>
              <a:rPr lang="en-US" sz="2800" dirty="0"/>
              <a:t> keyword means the method can be called without instantiating an object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231203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Structure of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9598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en-US" sz="3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2. </a:t>
            </a:r>
            <a:r>
              <a:rPr lang="en-US" alt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 (String[] </a:t>
            </a:r>
            <a:r>
              <a:rPr lang="en-US" alt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The </a:t>
            </a:r>
            <a:r>
              <a:rPr lang="en-GB" sz="2800" b="1" dirty="0"/>
              <a:t>void </a:t>
            </a:r>
            <a:r>
              <a:rPr lang="en-GB" sz="2800" dirty="0"/>
              <a:t>is a return type indicating that the method will not return any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The </a:t>
            </a:r>
            <a:r>
              <a:rPr lang="en-GB" sz="2800" b="1" dirty="0"/>
              <a:t>String[] </a:t>
            </a:r>
            <a:r>
              <a:rPr lang="en-GB" sz="2800" b="1" dirty="0" err="1"/>
              <a:t>args</a:t>
            </a:r>
            <a:r>
              <a:rPr lang="en-GB" sz="2800" b="1" dirty="0"/>
              <a:t> </a:t>
            </a:r>
            <a:r>
              <a:rPr lang="en-GB" sz="2800" dirty="0"/>
              <a:t> defines a method parameter. We may revisit this later.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The method body begins with an opening brace, </a:t>
            </a:r>
            <a:r>
              <a:rPr lang="en-GB" sz="2800" b="1" dirty="0"/>
              <a:t>{</a:t>
            </a:r>
            <a:r>
              <a:rPr lang="en-GB" sz="2800" dirty="0"/>
              <a:t> and ends with corresponding brace, </a:t>
            </a:r>
            <a:r>
              <a:rPr lang="en-GB" sz="2800" b="1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621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Structure of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9598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altLang="en-US" sz="3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3. </a:t>
            </a:r>
            <a:r>
              <a:rPr lang="en-US" altLang="en-US" sz="3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(“Welcome to Java Programming”);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I</a:t>
            </a:r>
            <a:r>
              <a:rPr lang="en-US" sz="2800" dirty="0" err="1"/>
              <a:t>nstructs</a:t>
            </a:r>
            <a:r>
              <a:rPr lang="en-US" sz="2800" dirty="0"/>
              <a:t> the computer to perform an action. In this case, to print the string of characters contained between the double quotation marks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The </a:t>
            </a:r>
            <a:r>
              <a:rPr lang="en-GB" sz="2800" b="1" dirty="0" err="1"/>
              <a:t>System.out</a:t>
            </a:r>
            <a:r>
              <a:rPr lang="en-GB" sz="2800" b="1" dirty="0"/>
              <a:t> </a:t>
            </a:r>
            <a:r>
              <a:rPr lang="en-GB" sz="2800" dirty="0"/>
              <a:t>is a standard output object that displays information on the command line. Therefore, this displays </a:t>
            </a:r>
            <a:r>
              <a:rPr lang="en-GB" sz="2800" b="1" dirty="0"/>
              <a:t>Welcome to Java Programming</a:t>
            </a:r>
            <a:r>
              <a:rPr lang="en-GB" sz="2800" dirty="0"/>
              <a:t> on the command line. The </a:t>
            </a:r>
            <a:r>
              <a:rPr lang="en-GB" sz="2800" b="1" dirty="0" err="1"/>
              <a:t>System.out</a:t>
            </a:r>
            <a:r>
              <a:rPr lang="en-GB" sz="2800" dirty="0"/>
              <a:t> object is using </a:t>
            </a:r>
            <a:r>
              <a:rPr lang="en-GB" sz="2800" dirty="0" err="1"/>
              <a:t>println</a:t>
            </a:r>
            <a:r>
              <a:rPr lang="en-GB" sz="2800" dirty="0"/>
              <a:t>() method to display that information.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The </a:t>
            </a:r>
            <a:r>
              <a:rPr lang="en-GB" sz="2800" b="1" dirty="0"/>
              <a:t>semi-colon (;) </a:t>
            </a:r>
            <a:r>
              <a:rPr lang="en-GB" sz="2800" dirty="0"/>
              <a:t>ends the action statement. Every action statement in Java ends with semi-colon. 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6102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Structure of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07505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en-US" sz="32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 4 and 5. </a:t>
            </a:r>
            <a:r>
              <a:rPr lang="en-US" altLang="en-US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} }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The brace on line 4 closes the method body which was opened on line 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The brace on line 5 closes the class definition opened on line 1.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Please note that for the class with more than one method, every method has its own pair of braces, {  }.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743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B401C-22FA-4DDB-89AF-38BC3D13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0560"/>
            <a:ext cx="10347960" cy="792480"/>
          </a:xfr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Structure of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7A0D1E-DFC8-43B2-AC80-5D39E18B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1891454"/>
            <a:ext cx="10347960" cy="4295986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DDD4145-AA64-4838-8D8D-02E713496D67}"/>
              </a:ext>
            </a:extLst>
          </p:cNvPr>
          <p:cNvSpPr txBox="1"/>
          <p:nvPr/>
        </p:nvSpPr>
        <p:spPr>
          <a:xfrm>
            <a:off x="1326866" y="2235246"/>
            <a:ext cx="9592056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sym typeface="Wingdings" panose="05000000000000000000" pitchFamily="2" charset="2"/>
              </a:rPr>
              <a:t>Student Activity 2.1</a:t>
            </a:r>
            <a:endParaRPr lang="en-US" sz="2800" i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r>
              <a:rPr lang="en-US" sz="2800" i="1" dirty="0">
                <a:solidFill>
                  <a:schemeClr val="accent5"/>
                </a:solidFill>
              </a:rPr>
              <a:t>A student is required to read further on the following: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i="1" dirty="0">
                <a:solidFill>
                  <a:schemeClr val="accent5"/>
                </a:solidFill>
                <a:sym typeface="Wingdings" panose="05000000000000000000" pitchFamily="2" charset="2"/>
              </a:rPr>
              <a:t>The valid naming rules (convention followed) for class and method identifiers.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accent5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71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s xmlns="1803f91d-cd2f-44fc-a6b5-40c768ab39a5" xsi:nil="true"/>
    <Self_Registration_Enabled xmlns="1803f91d-cd2f-44fc-a6b5-40c768ab39a5" xsi:nil="true"/>
    <Teachers xmlns="1803f91d-cd2f-44fc-a6b5-40c768ab39a5">
      <UserInfo>
        <DisplayName/>
        <AccountId xsi:nil="true"/>
        <AccountType/>
      </UserInfo>
    </Teachers>
    <Student_Groups xmlns="1803f91d-cd2f-44fc-a6b5-40c768ab39a5">
      <UserInfo>
        <DisplayName/>
        <AccountId xsi:nil="true"/>
        <AccountType/>
      </UserInfo>
    </Student_Groups>
    <AppVersion xmlns="1803f91d-cd2f-44fc-a6b5-40c768ab39a5" xsi:nil="true"/>
    <Invited_Teachers xmlns="1803f91d-cd2f-44fc-a6b5-40c768ab39a5" xsi:nil="true"/>
    <IsNotebookLocked xmlns="1803f91d-cd2f-44fc-a6b5-40c768ab39a5" xsi:nil="true"/>
    <Has_Teacher_Only_SectionGroup xmlns="1803f91d-cd2f-44fc-a6b5-40c768ab39a5" xsi:nil="true"/>
    <NotebookType xmlns="1803f91d-cd2f-44fc-a6b5-40c768ab39a5" xsi:nil="true"/>
    <Students xmlns="1803f91d-cd2f-44fc-a6b5-40c768ab39a5">
      <UserInfo>
        <DisplayName/>
        <AccountId xsi:nil="true"/>
        <AccountType/>
      </UserInfo>
    </Students>
    <FolderType xmlns="1803f91d-cd2f-44fc-a6b5-40c768ab39a5" xsi:nil="true"/>
    <CultureName xmlns="1803f91d-cd2f-44fc-a6b5-40c768ab39a5" xsi:nil="true"/>
    <Owner xmlns="1803f91d-cd2f-44fc-a6b5-40c768ab39a5">
      <UserInfo>
        <DisplayName/>
        <AccountId xsi:nil="true"/>
        <AccountType/>
      </UserInfo>
    </Owner>
    <Invited_Students xmlns="1803f91d-cd2f-44fc-a6b5-40c768ab39a5" xsi:nil="true"/>
    <Math_Settings xmlns="1803f91d-cd2f-44fc-a6b5-40c768ab39a5" xsi:nil="true"/>
    <TeamsChannelId xmlns="1803f91d-cd2f-44fc-a6b5-40c768ab39a5" xsi:nil="true"/>
    <DefaultSectionNames xmlns="1803f91d-cd2f-44fc-a6b5-40c768ab39a5" xsi:nil="true"/>
    <Is_Collaboration_Space_Locked xmlns="1803f91d-cd2f-44fc-a6b5-40c768ab39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7A80C1960B8A4E9F96C466C5C7D52A" ma:contentTypeVersion="29" ma:contentTypeDescription="Create a new document." ma:contentTypeScope="" ma:versionID="ff821f4447b2c1e807f4e51ecf3ae575">
  <xsd:schema xmlns:xsd="http://www.w3.org/2001/XMLSchema" xmlns:xs="http://www.w3.org/2001/XMLSchema" xmlns:p="http://schemas.microsoft.com/office/2006/metadata/properties" xmlns:ns3="1803f91d-cd2f-44fc-a6b5-40c768ab39a5" xmlns:ns4="1f1be814-da30-47c3-8caf-e3d89fd2afcc" targetNamespace="http://schemas.microsoft.com/office/2006/metadata/properties" ma:root="true" ma:fieldsID="6d9ec28fcd4651d866c479aedfffdd6d" ns3:_="" ns4:_="">
    <xsd:import namespace="1803f91d-cd2f-44fc-a6b5-40c768ab39a5"/>
    <xsd:import namespace="1f1be814-da30-47c3-8caf-e3d89fd2af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3f91d-cd2f-44fc-a6b5-40c768ab39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be814-da30-47c3-8caf-e3d89fd2afcc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6F0E01-0069-4115-AEAF-834956EB1E96}">
  <ds:schemaRefs>
    <ds:schemaRef ds:uri="http://schemas.microsoft.com/office/2006/metadata/properties"/>
    <ds:schemaRef ds:uri="http://schemas.microsoft.com/office/infopath/2007/PartnerControls"/>
    <ds:schemaRef ds:uri="1803f91d-cd2f-44fc-a6b5-40c768ab39a5"/>
  </ds:schemaRefs>
</ds:datastoreItem>
</file>

<file path=customXml/itemProps2.xml><?xml version="1.0" encoding="utf-8"?>
<ds:datastoreItem xmlns:ds="http://schemas.openxmlformats.org/officeDocument/2006/customXml" ds:itemID="{B598E275-896D-47BF-AFA2-E4D53028B6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03f91d-cd2f-44fc-a6b5-40c768ab39a5"/>
    <ds:schemaRef ds:uri="1f1be814-da30-47c3-8caf-e3d89fd2af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1CE2BC-BA42-45FA-9A5A-BEE0403DD3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1830</Words>
  <Application>Microsoft Office PowerPoint</Application>
  <PresentationFormat>Custom</PresentationFormat>
  <Paragraphs>216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Retrospect</vt:lpstr>
      <vt:lpstr>Lesson 1: Java Basics</vt:lpstr>
      <vt:lpstr>Outline</vt:lpstr>
      <vt:lpstr>Structure of Java Program</vt:lpstr>
      <vt:lpstr>Structure of Java Program</vt:lpstr>
      <vt:lpstr>Structure of Java Program</vt:lpstr>
      <vt:lpstr>Structure of Java Program</vt:lpstr>
      <vt:lpstr>Structure of Java Program</vt:lpstr>
      <vt:lpstr>Structure of Java Program</vt:lpstr>
      <vt:lpstr>Structure of Java Program</vt:lpstr>
      <vt:lpstr>System.out object</vt:lpstr>
      <vt:lpstr>System.out object</vt:lpstr>
      <vt:lpstr>System.out object</vt:lpstr>
      <vt:lpstr>System.out object</vt:lpstr>
      <vt:lpstr>Escape Characters</vt:lpstr>
      <vt:lpstr>Comments in Java</vt:lpstr>
      <vt:lpstr>Comments in Java</vt:lpstr>
      <vt:lpstr>Comments in Java</vt:lpstr>
      <vt:lpstr>Data Types in Java</vt:lpstr>
      <vt:lpstr>Data Types in Java</vt:lpstr>
      <vt:lpstr>Variables in Java</vt:lpstr>
      <vt:lpstr>Variables in Java</vt:lpstr>
      <vt:lpstr>Variables in Java</vt:lpstr>
      <vt:lpstr>Variables in Java</vt:lpstr>
      <vt:lpstr>Variables in Java</vt:lpstr>
      <vt:lpstr>Named Constants in Java</vt:lpstr>
      <vt:lpstr>Named Constants in Java</vt:lpstr>
      <vt:lpstr>Data Types and Variables</vt:lpstr>
      <vt:lpstr>Control Structures in Java</vt:lpstr>
      <vt:lpstr>Control Structures in  Java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Tsinde Education Platform</dc:title>
  <dc:creator>Leonard Umali</dc:creator>
  <cp:lastModifiedBy>HP</cp:lastModifiedBy>
  <cp:revision>50</cp:revision>
  <dcterms:created xsi:type="dcterms:W3CDTF">2019-10-09T07:59:22Z</dcterms:created>
  <dcterms:modified xsi:type="dcterms:W3CDTF">2024-02-08T03:54:58Z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0x0101000D7A80C1960B8A4E9F96C466C5C7D52A</vt:lpwstr>
  </property>
</Properties>
</file>