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  <p:sldId id="264" r:id="rId6"/>
    <p:sldId id="273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49" r:id="rId21"/>
    <p:sldId id="364" r:id="rId22"/>
    <p:sldId id="363" r:id="rId23"/>
    <p:sldId id="370" r:id="rId24"/>
    <p:sldId id="365" r:id="rId25"/>
    <p:sldId id="368" r:id="rId26"/>
    <p:sldId id="367" r:id="rId27"/>
    <p:sldId id="369" r:id="rId28"/>
    <p:sldId id="366" r:id="rId29"/>
    <p:sldId id="371" r:id="rId30"/>
    <p:sldId id="372" r:id="rId31"/>
    <p:sldId id="320" r:id="rId32"/>
    <p:sldId id="373" r:id="rId33"/>
    <p:sldId id="375" r:id="rId34"/>
    <p:sldId id="374" r:id="rId35"/>
    <p:sldId id="376" r:id="rId36"/>
    <p:sldId id="377" r:id="rId37"/>
    <p:sldId id="378" r:id="rId38"/>
    <p:sldId id="379" r:id="rId39"/>
    <p:sldId id="323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26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li Leonard" userId="08f3aea6-88db-4f28-898b-7fbf69ebf7b8" providerId="ADAL" clId="{5EFBF531-FA77-454E-806F-2D3B5BAB1F2B}"/>
    <pc:docChg chg="undo redo custSel addSld delSld modSld sldOrd">
      <pc:chgData name="Umali Leonard" userId="08f3aea6-88db-4f28-898b-7fbf69ebf7b8" providerId="ADAL" clId="{5EFBF531-FA77-454E-806F-2D3B5BAB1F2B}" dt="2021-03-11T22:02:39.353" v="8411" actId="20577"/>
      <pc:docMkLst>
        <pc:docMk/>
      </pc:docMkLst>
      <pc:sldChg chg="modSp mod">
        <pc:chgData name="Umali Leonard" userId="08f3aea6-88db-4f28-898b-7fbf69ebf7b8" providerId="ADAL" clId="{5EFBF531-FA77-454E-806F-2D3B5BAB1F2B}" dt="2021-03-05T11:07:57.410" v="4948" actId="20578"/>
        <pc:sldMkLst>
          <pc:docMk/>
          <pc:sldMk cId="4227176473" sldId="264"/>
        </pc:sldMkLst>
        <pc:spChg chg="mod">
          <ac:chgData name="Umali Leonard" userId="08f3aea6-88db-4f28-898b-7fbf69ebf7b8" providerId="ADAL" clId="{5EFBF531-FA77-454E-806F-2D3B5BAB1F2B}" dt="2021-03-05T11:07:57.410" v="4948" actId="20578"/>
          <ac:spMkLst>
            <pc:docMk/>
            <pc:sldMk cId="4227176473" sldId="264"/>
            <ac:spMk id="3" creationId="{D17A0D1E-DFC8-43B2-AC80-5D39E18BD1B8}"/>
          </ac:spMkLst>
        </pc:spChg>
      </pc:sldChg>
      <pc:sldChg chg="modSp mod">
        <pc:chgData name="Umali Leonard" userId="08f3aea6-88db-4f28-898b-7fbf69ebf7b8" providerId="ADAL" clId="{5EFBF531-FA77-454E-806F-2D3B5BAB1F2B}" dt="2021-03-11T22:02:23.084" v="8409" actId="1036"/>
        <pc:sldMkLst>
          <pc:docMk/>
          <pc:sldMk cId="2126159056" sldId="265"/>
        </pc:sldMkLst>
        <pc:spChg chg="mod">
          <ac:chgData name="Umali Leonard" userId="08f3aea6-88db-4f28-898b-7fbf69ebf7b8" providerId="ADAL" clId="{5EFBF531-FA77-454E-806F-2D3B5BAB1F2B}" dt="2021-03-11T22:02:23.084" v="8409" actId="1036"/>
          <ac:spMkLst>
            <pc:docMk/>
            <pc:sldMk cId="2126159056" sldId="265"/>
            <ac:spMk id="2" creationId="{D8B4975C-F9AC-4695-936B-D04BEBF89689}"/>
          </ac:spMkLst>
        </pc:spChg>
      </pc:sldChg>
      <pc:sldChg chg="modSp mod">
        <pc:chgData name="Umali Leonard" userId="08f3aea6-88db-4f28-898b-7fbf69ebf7b8" providerId="ADAL" clId="{5EFBF531-FA77-454E-806F-2D3B5BAB1F2B}" dt="2021-03-04T21:23:44.060" v="404" actId="20577"/>
        <pc:sldMkLst>
          <pc:docMk/>
          <pc:sldMk cId="1590467644" sldId="273"/>
        </pc:sldMkLst>
        <pc:spChg chg="mod">
          <ac:chgData name="Umali Leonard" userId="08f3aea6-88db-4f28-898b-7fbf69ebf7b8" providerId="ADAL" clId="{5EFBF531-FA77-454E-806F-2D3B5BAB1F2B}" dt="2021-03-04T20:39:18.499" v="326" actId="20577"/>
          <ac:spMkLst>
            <pc:docMk/>
            <pc:sldMk cId="1590467644" sldId="273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4T21:23:44.060" v="404" actId="20577"/>
          <ac:spMkLst>
            <pc:docMk/>
            <pc:sldMk cId="1590467644" sldId="273"/>
            <ac:spMk id="3" creationId="{D17A0D1E-DFC8-43B2-AC80-5D39E18BD1B8}"/>
          </ac:spMkLst>
        </pc:spChg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2312032591" sldId="293"/>
        </pc:sldMkLst>
      </pc:sldChg>
      <pc:sldChg chg="addSp delSp modSp mod ord">
        <pc:chgData name="Umali Leonard" userId="08f3aea6-88db-4f28-898b-7fbf69ebf7b8" providerId="ADAL" clId="{5EFBF531-FA77-454E-806F-2D3B5BAB1F2B}" dt="2021-03-05T23:21:47.260" v="7786" actId="20577"/>
        <pc:sldMkLst>
          <pc:docMk/>
          <pc:sldMk cId="4045027297" sldId="320"/>
        </pc:sldMkLst>
        <pc:spChg chg="mod">
          <ac:chgData name="Umali Leonard" userId="08f3aea6-88db-4f28-898b-7fbf69ebf7b8" providerId="ADAL" clId="{5EFBF531-FA77-454E-806F-2D3B5BAB1F2B}" dt="2021-03-05T11:11:38.809" v="4960" actId="20577"/>
          <ac:spMkLst>
            <pc:docMk/>
            <pc:sldMk cId="4045027297" sldId="320"/>
            <ac:spMk id="2" creationId="{086B401C-22FA-4DDB-89AF-38BC3D133914}"/>
          </ac:spMkLst>
        </pc:spChg>
        <pc:spChg chg="add del mod">
          <ac:chgData name="Umali Leonard" userId="08f3aea6-88db-4f28-898b-7fbf69ebf7b8" providerId="ADAL" clId="{5EFBF531-FA77-454E-806F-2D3B5BAB1F2B}" dt="2021-03-05T23:21:47.260" v="7786" actId="20577"/>
          <ac:spMkLst>
            <pc:docMk/>
            <pc:sldMk cId="4045027297" sldId="320"/>
            <ac:spMk id="3" creationId="{D17A0D1E-DFC8-43B2-AC80-5D39E18BD1B8}"/>
          </ac:spMkLst>
        </pc:spChg>
        <pc:spChg chg="del">
          <ac:chgData name="Umali Leonard" userId="08f3aea6-88db-4f28-898b-7fbf69ebf7b8" providerId="ADAL" clId="{5EFBF531-FA77-454E-806F-2D3B5BAB1F2B}" dt="2021-03-05T11:11:41.166" v="4961" actId="478"/>
          <ac:spMkLst>
            <pc:docMk/>
            <pc:sldMk cId="4045027297" sldId="320"/>
            <ac:spMk id="4" creationId="{EAB79F23-42F6-410C-BD99-40E679321044}"/>
          </ac:spMkLst>
        </pc:spChg>
        <pc:spChg chg="add del">
          <ac:chgData name="Umali Leonard" userId="08f3aea6-88db-4f28-898b-7fbf69ebf7b8" providerId="ADAL" clId="{5EFBF531-FA77-454E-806F-2D3B5BAB1F2B}" dt="2021-03-05T11:11:45.274" v="4963"/>
          <ac:spMkLst>
            <pc:docMk/>
            <pc:sldMk cId="4045027297" sldId="320"/>
            <ac:spMk id="5" creationId="{4EA105EB-0C2A-4CEE-B8A6-0BB3516171C3}"/>
          </ac:spMkLst>
        </pc:spChg>
        <pc:spChg chg="add del mod">
          <ac:chgData name="Umali Leonard" userId="08f3aea6-88db-4f28-898b-7fbf69ebf7b8" providerId="ADAL" clId="{5EFBF531-FA77-454E-806F-2D3B5BAB1F2B}" dt="2021-03-05T11:12:02.610" v="4970"/>
          <ac:spMkLst>
            <pc:docMk/>
            <pc:sldMk cId="4045027297" sldId="320"/>
            <ac:spMk id="6" creationId="{4F4B7704-EF6A-42E9-B05B-39AB81252B0E}"/>
          </ac:spMkLst>
        </pc:spChg>
        <pc:spChg chg="add del">
          <ac:chgData name="Umali Leonard" userId="08f3aea6-88db-4f28-898b-7fbf69ebf7b8" providerId="ADAL" clId="{5EFBF531-FA77-454E-806F-2D3B5BAB1F2B}" dt="2021-03-05T11:13:58.143" v="5016"/>
          <ac:spMkLst>
            <pc:docMk/>
            <pc:sldMk cId="4045027297" sldId="320"/>
            <ac:spMk id="7" creationId="{A6D689A6-0566-466C-B0B2-D61FD68CCB38}"/>
          </ac:spMkLst>
        </pc:spChg>
        <pc:spChg chg="add del mod">
          <ac:chgData name="Umali Leonard" userId="08f3aea6-88db-4f28-898b-7fbf69ebf7b8" providerId="ADAL" clId="{5EFBF531-FA77-454E-806F-2D3B5BAB1F2B}" dt="2021-03-05T11:14:11.146" v="5024" actId="478"/>
          <ac:spMkLst>
            <pc:docMk/>
            <pc:sldMk cId="4045027297" sldId="320"/>
            <ac:spMk id="8" creationId="{33551F3D-8E3B-41D8-BE28-602A53274546}"/>
          </ac:spMkLst>
        </pc:spChg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1075014203" sldId="321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1396713676" sldId="322"/>
        </pc:sldMkLst>
      </pc:sldChg>
      <pc:sldChg chg="modSp mod ord">
        <pc:chgData name="Umali Leonard" userId="08f3aea6-88db-4f28-898b-7fbf69ebf7b8" providerId="ADAL" clId="{5EFBF531-FA77-454E-806F-2D3B5BAB1F2B}" dt="2021-03-05T13:42:04.703" v="6398" actId="1035"/>
        <pc:sldMkLst>
          <pc:docMk/>
          <pc:sldMk cId="2688578613" sldId="323"/>
        </pc:sldMkLst>
        <pc:spChg chg="mod">
          <ac:chgData name="Umali Leonard" userId="08f3aea6-88db-4f28-898b-7fbf69ebf7b8" providerId="ADAL" clId="{5EFBF531-FA77-454E-806F-2D3B5BAB1F2B}" dt="2021-03-05T09:38:01.397" v="4152" actId="20577"/>
          <ac:spMkLst>
            <pc:docMk/>
            <pc:sldMk cId="2688578613" sldId="323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5T13:42:04.703" v="6398" actId="1035"/>
          <ac:spMkLst>
            <pc:docMk/>
            <pc:sldMk cId="2688578613" sldId="323"/>
            <ac:spMk id="3" creationId="{D17A0D1E-DFC8-43B2-AC80-5D39E18BD1B8}"/>
          </ac:spMkLst>
        </pc:spChg>
        <pc:spChg chg="mod">
          <ac:chgData name="Umali Leonard" userId="08f3aea6-88db-4f28-898b-7fbf69ebf7b8" providerId="ADAL" clId="{5EFBF531-FA77-454E-806F-2D3B5BAB1F2B}" dt="2021-03-05T11:26:15.093" v="5538" actId="108"/>
          <ac:spMkLst>
            <pc:docMk/>
            <pc:sldMk cId="2688578613" sldId="323"/>
            <ac:spMk id="6" creationId="{61ACEC1C-81E2-4721-8BD4-48640C942D69}"/>
          </ac:spMkLst>
        </pc:spChg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233076202" sldId="324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881146081" sldId="325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2810175177" sldId="326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2928048109" sldId="327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2754629737" sldId="328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406831033" sldId="329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942153622" sldId="330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1945919626" sldId="331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2788201095" sldId="332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3425109766" sldId="333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2133665633" sldId="334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2974120364" sldId="335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2956879582" sldId="336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4284799165" sldId="337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1927703358" sldId="338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2622787306" sldId="339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3823439359" sldId="340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1091296471" sldId="341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3116142071" sldId="342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1757478675" sldId="343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3433452952" sldId="344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557178896" sldId="345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2979296678" sldId="346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1328238917" sldId="347"/>
        </pc:sldMkLst>
      </pc:sldChg>
      <pc:sldChg chg="del">
        <pc:chgData name="Umali Leonard" userId="08f3aea6-88db-4f28-898b-7fbf69ebf7b8" providerId="ADAL" clId="{5EFBF531-FA77-454E-806F-2D3B5BAB1F2B}" dt="2021-03-05T13:40:27.966" v="6397" actId="2696"/>
        <pc:sldMkLst>
          <pc:docMk/>
          <pc:sldMk cId="84190202" sldId="348"/>
        </pc:sldMkLst>
      </pc:sldChg>
      <pc:sldChg chg="modSp add mod">
        <pc:chgData name="Umali Leonard" userId="08f3aea6-88db-4f28-898b-7fbf69ebf7b8" providerId="ADAL" clId="{5EFBF531-FA77-454E-806F-2D3B5BAB1F2B}" dt="2021-03-05T00:47:29.602" v="3198" actId="20577"/>
        <pc:sldMkLst>
          <pc:docMk/>
          <pc:sldMk cId="795257401" sldId="349"/>
        </pc:sldMkLst>
        <pc:spChg chg="mod">
          <ac:chgData name="Umali Leonard" userId="08f3aea6-88db-4f28-898b-7fbf69ebf7b8" providerId="ADAL" clId="{5EFBF531-FA77-454E-806F-2D3B5BAB1F2B}" dt="2021-03-05T00:32:52.407" v="2821" actId="20577"/>
          <ac:spMkLst>
            <pc:docMk/>
            <pc:sldMk cId="795257401" sldId="349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5T00:47:29.602" v="3198" actId="20577"/>
          <ac:spMkLst>
            <pc:docMk/>
            <pc:sldMk cId="795257401" sldId="349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5EFBF531-FA77-454E-806F-2D3B5BAB1F2B}" dt="2021-03-04T21:28:10.880" v="609" actId="20577"/>
        <pc:sldMkLst>
          <pc:docMk/>
          <pc:sldMk cId="759779962" sldId="350"/>
        </pc:sldMkLst>
        <pc:spChg chg="mod">
          <ac:chgData name="Umali Leonard" userId="08f3aea6-88db-4f28-898b-7fbf69ebf7b8" providerId="ADAL" clId="{5EFBF531-FA77-454E-806F-2D3B5BAB1F2B}" dt="2021-03-04T21:28:10.880" v="609" actId="20577"/>
          <ac:spMkLst>
            <pc:docMk/>
            <pc:sldMk cId="759779962" sldId="350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5EFBF531-FA77-454E-806F-2D3B5BAB1F2B}" dt="2021-03-04T21:32:08.248" v="709" actId="20577"/>
        <pc:sldMkLst>
          <pc:docMk/>
          <pc:sldMk cId="3659887402" sldId="351"/>
        </pc:sldMkLst>
        <pc:spChg chg="mod">
          <ac:chgData name="Umali Leonard" userId="08f3aea6-88db-4f28-898b-7fbf69ebf7b8" providerId="ADAL" clId="{5EFBF531-FA77-454E-806F-2D3B5BAB1F2B}" dt="2021-03-04T21:32:08.248" v="709" actId="20577"/>
          <ac:spMkLst>
            <pc:docMk/>
            <pc:sldMk cId="3659887402" sldId="351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5EFBF531-FA77-454E-806F-2D3B5BAB1F2B}" dt="2021-03-04T21:39:20.114" v="866" actId="108"/>
        <pc:sldMkLst>
          <pc:docMk/>
          <pc:sldMk cId="173326826" sldId="352"/>
        </pc:sldMkLst>
        <pc:spChg chg="mod">
          <ac:chgData name="Umali Leonard" userId="08f3aea6-88db-4f28-898b-7fbf69ebf7b8" providerId="ADAL" clId="{5EFBF531-FA77-454E-806F-2D3B5BAB1F2B}" dt="2021-03-04T21:39:20.114" v="866" actId="108"/>
          <ac:spMkLst>
            <pc:docMk/>
            <pc:sldMk cId="173326826" sldId="352"/>
            <ac:spMk id="3" creationId="{D17A0D1E-DFC8-43B2-AC80-5D39E18BD1B8}"/>
          </ac:spMkLst>
        </pc:spChg>
      </pc:sldChg>
      <pc:sldChg chg="addSp modSp add mod">
        <pc:chgData name="Umali Leonard" userId="08f3aea6-88db-4f28-898b-7fbf69ebf7b8" providerId="ADAL" clId="{5EFBF531-FA77-454E-806F-2D3B5BAB1F2B}" dt="2021-03-04T21:45:25.278" v="1037" actId="1076"/>
        <pc:sldMkLst>
          <pc:docMk/>
          <pc:sldMk cId="530838333" sldId="353"/>
        </pc:sldMkLst>
        <pc:spChg chg="mod">
          <ac:chgData name="Umali Leonard" userId="08f3aea6-88db-4f28-898b-7fbf69ebf7b8" providerId="ADAL" clId="{5EFBF531-FA77-454E-806F-2D3B5BAB1F2B}" dt="2021-03-04T21:45:05.937" v="1031" actId="20577"/>
          <ac:spMkLst>
            <pc:docMk/>
            <pc:sldMk cId="530838333" sldId="353"/>
            <ac:spMk id="3" creationId="{D17A0D1E-DFC8-43B2-AC80-5D39E18BD1B8}"/>
          </ac:spMkLst>
        </pc:spChg>
        <pc:picChg chg="add mod">
          <ac:chgData name="Umali Leonard" userId="08f3aea6-88db-4f28-898b-7fbf69ebf7b8" providerId="ADAL" clId="{5EFBF531-FA77-454E-806F-2D3B5BAB1F2B}" dt="2021-03-04T21:45:25.278" v="1037" actId="1076"/>
          <ac:picMkLst>
            <pc:docMk/>
            <pc:sldMk cId="530838333" sldId="353"/>
            <ac:picMk id="5" creationId="{9A228579-369F-431B-A265-FFA9A4BE5493}"/>
          </ac:picMkLst>
        </pc:picChg>
      </pc:sldChg>
      <pc:sldChg chg="addSp delSp modSp add mod">
        <pc:chgData name="Umali Leonard" userId="08f3aea6-88db-4f28-898b-7fbf69ebf7b8" providerId="ADAL" clId="{5EFBF531-FA77-454E-806F-2D3B5BAB1F2B}" dt="2021-03-04T21:49:55.157" v="1056" actId="1035"/>
        <pc:sldMkLst>
          <pc:docMk/>
          <pc:sldMk cId="3333322177" sldId="354"/>
        </pc:sldMkLst>
        <pc:spChg chg="mod">
          <ac:chgData name="Umali Leonard" userId="08f3aea6-88db-4f28-898b-7fbf69ebf7b8" providerId="ADAL" clId="{5EFBF531-FA77-454E-806F-2D3B5BAB1F2B}" dt="2021-03-04T21:47:58.951" v="1039" actId="6549"/>
          <ac:spMkLst>
            <pc:docMk/>
            <pc:sldMk cId="3333322177" sldId="354"/>
            <ac:spMk id="3" creationId="{D17A0D1E-DFC8-43B2-AC80-5D39E18BD1B8}"/>
          </ac:spMkLst>
        </pc:spChg>
        <pc:picChg chg="del">
          <ac:chgData name="Umali Leonard" userId="08f3aea6-88db-4f28-898b-7fbf69ebf7b8" providerId="ADAL" clId="{5EFBF531-FA77-454E-806F-2D3B5BAB1F2B}" dt="2021-03-04T21:48:00.820" v="1040" actId="478"/>
          <ac:picMkLst>
            <pc:docMk/>
            <pc:sldMk cId="3333322177" sldId="354"/>
            <ac:picMk id="5" creationId="{9A228579-369F-431B-A265-FFA9A4BE5493}"/>
          </ac:picMkLst>
        </pc:picChg>
        <pc:picChg chg="add mod">
          <ac:chgData name="Umali Leonard" userId="08f3aea6-88db-4f28-898b-7fbf69ebf7b8" providerId="ADAL" clId="{5EFBF531-FA77-454E-806F-2D3B5BAB1F2B}" dt="2021-03-04T21:49:55.157" v="1056" actId="1035"/>
          <ac:picMkLst>
            <pc:docMk/>
            <pc:sldMk cId="3333322177" sldId="354"/>
            <ac:picMk id="6" creationId="{3B4A16BD-509B-4F38-8FA4-6980B0DE9F5C}"/>
          </ac:picMkLst>
        </pc:picChg>
      </pc:sldChg>
      <pc:sldChg chg="addSp delSp modSp add mod">
        <pc:chgData name="Umali Leonard" userId="08f3aea6-88db-4f28-898b-7fbf69ebf7b8" providerId="ADAL" clId="{5EFBF531-FA77-454E-806F-2D3B5BAB1F2B}" dt="2021-03-04T21:56:45.753" v="1068" actId="1036"/>
        <pc:sldMkLst>
          <pc:docMk/>
          <pc:sldMk cId="1749060929" sldId="355"/>
        </pc:sldMkLst>
        <pc:picChg chg="add mod">
          <ac:chgData name="Umali Leonard" userId="08f3aea6-88db-4f28-898b-7fbf69ebf7b8" providerId="ADAL" clId="{5EFBF531-FA77-454E-806F-2D3B5BAB1F2B}" dt="2021-03-04T21:56:45.753" v="1068" actId="1036"/>
          <ac:picMkLst>
            <pc:docMk/>
            <pc:sldMk cId="1749060929" sldId="355"/>
            <ac:picMk id="5" creationId="{4D2B19A6-A3BF-48D6-86AC-0B8F4C306853}"/>
          </ac:picMkLst>
        </pc:picChg>
        <pc:picChg chg="del">
          <ac:chgData name="Umali Leonard" userId="08f3aea6-88db-4f28-898b-7fbf69ebf7b8" providerId="ADAL" clId="{5EFBF531-FA77-454E-806F-2D3B5BAB1F2B}" dt="2021-03-04T21:54:25.092" v="1058" actId="478"/>
          <ac:picMkLst>
            <pc:docMk/>
            <pc:sldMk cId="1749060929" sldId="355"/>
            <ac:picMk id="6" creationId="{3B4A16BD-509B-4F38-8FA4-6980B0DE9F5C}"/>
          </ac:picMkLst>
        </pc:picChg>
      </pc:sldChg>
      <pc:sldChg chg="addSp delSp modSp add mod ord">
        <pc:chgData name="Umali Leonard" userId="08f3aea6-88db-4f28-898b-7fbf69ebf7b8" providerId="ADAL" clId="{5EFBF531-FA77-454E-806F-2D3B5BAB1F2B}" dt="2021-03-04T23:15:36.297" v="1388" actId="207"/>
        <pc:sldMkLst>
          <pc:docMk/>
          <pc:sldMk cId="4034851205" sldId="356"/>
        </pc:sldMkLst>
        <pc:spChg chg="mod">
          <ac:chgData name="Umali Leonard" userId="08f3aea6-88db-4f28-898b-7fbf69ebf7b8" providerId="ADAL" clId="{5EFBF531-FA77-454E-806F-2D3B5BAB1F2B}" dt="2021-03-04T23:12:45.153" v="1251" actId="20577"/>
          <ac:spMkLst>
            <pc:docMk/>
            <pc:sldMk cId="4034851205" sldId="356"/>
            <ac:spMk id="3" creationId="{D17A0D1E-DFC8-43B2-AC80-5D39E18BD1B8}"/>
          </ac:spMkLst>
        </pc:spChg>
        <pc:spChg chg="add mod">
          <ac:chgData name="Umali Leonard" userId="08f3aea6-88db-4f28-898b-7fbf69ebf7b8" providerId="ADAL" clId="{5EFBF531-FA77-454E-806F-2D3B5BAB1F2B}" dt="2021-03-04T23:15:36.297" v="1388" actId="207"/>
          <ac:spMkLst>
            <pc:docMk/>
            <pc:sldMk cId="4034851205" sldId="356"/>
            <ac:spMk id="6" creationId="{302024C7-ADCF-4E32-A280-DBE58BC7D4FD}"/>
          </ac:spMkLst>
        </pc:spChg>
        <pc:picChg chg="del">
          <ac:chgData name="Umali Leonard" userId="08f3aea6-88db-4f28-898b-7fbf69ebf7b8" providerId="ADAL" clId="{5EFBF531-FA77-454E-806F-2D3B5BAB1F2B}" dt="2021-03-04T23:10:11.209" v="1072" actId="478"/>
          <ac:picMkLst>
            <pc:docMk/>
            <pc:sldMk cId="4034851205" sldId="356"/>
            <ac:picMk id="5" creationId="{9A228579-369F-431B-A265-FFA9A4BE5493}"/>
          </ac:picMkLst>
        </pc:picChg>
      </pc:sldChg>
      <pc:sldChg chg="modSp add mod">
        <pc:chgData name="Umali Leonard" userId="08f3aea6-88db-4f28-898b-7fbf69ebf7b8" providerId="ADAL" clId="{5EFBF531-FA77-454E-806F-2D3B5BAB1F2B}" dt="2021-03-04T23:32:08.112" v="1616" actId="20577"/>
        <pc:sldMkLst>
          <pc:docMk/>
          <pc:sldMk cId="82355443" sldId="357"/>
        </pc:sldMkLst>
        <pc:spChg chg="mod">
          <ac:chgData name="Umali Leonard" userId="08f3aea6-88db-4f28-898b-7fbf69ebf7b8" providerId="ADAL" clId="{5EFBF531-FA77-454E-806F-2D3B5BAB1F2B}" dt="2021-03-04T23:28:04.418" v="1569" actId="14100"/>
          <ac:spMkLst>
            <pc:docMk/>
            <pc:sldMk cId="82355443" sldId="357"/>
            <ac:spMk id="3" creationId="{D17A0D1E-DFC8-43B2-AC80-5D39E18BD1B8}"/>
          </ac:spMkLst>
        </pc:spChg>
        <pc:spChg chg="mod">
          <ac:chgData name="Umali Leonard" userId="08f3aea6-88db-4f28-898b-7fbf69ebf7b8" providerId="ADAL" clId="{5EFBF531-FA77-454E-806F-2D3B5BAB1F2B}" dt="2021-03-04T23:32:08.112" v="1616" actId="20577"/>
          <ac:spMkLst>
            <pc:docMk/>
            <pc:sldMk cId="82355443" sldId="357"/>
            <ac:spMk id="6" creationId="{302024C7-ADCF-4E32-A280-DBE58BC7D4FD}"/>
          </ac:spMkLst>
        </pc:spChg>
      </pc:sldChg>
      <pc:sldChg chg="modSp add mod">
        <pc:chgData name="Umali Leonard" userId="08f3aea6-88db-4f28-898b-7fbf69ebf7b8" providerId="ADAL" clId="{5EFBF531-FA77-454E-806F-2D3B5BAB1F2B}" dt="2021-03-04T23:55:30.692" v="1781" actId="20577"/>
        <pc:sldMkLst>
          <pc:docMk/>
          <pc:sldMk cId="3016282702" sldId="358"/>
        </pc:sldMkLst>
        <pc:spChg chg="mod">
          <ac:chgData name="Umali Leonard" userId="08f3aea6-88db-4f28-898b-7fbf69ebf7b8" providerId="ADAL" clId="{5EFBF531-FA77-454E-806F-2D3B5BAB1F2B}" dt="2021-03-04T23:55:30.692" v="1781" actId="20577"/>
          <ac:spMkLst>
            <pc:docMk/>
            <pc:sldMk cId="3016282702" sldId="358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4T23:47:36.197" v="1756" actId="403"/>
          <ac:spMkLst>
            <pc:docMk/>
            <pc:sldMk cId="3016282702" sldId="358"/>
            <ac:spMk id="3" creationId="{D17A0D1E-DFC8-43B2-AC80-5D39E18BD1B8}"/>
          </ac:spMkLst>
        </pc:spChg>
        <pc:spChg chg="mod">
          <ac:chgData name="Umali Leonard" userId="08f3aea6-88db-4f28-898b-7fbf69ebf7b8" providerId="ADAL" clId="{5EFBF531-FA77-454E-806F-2D3B5BAB1F2B}" dt="2021-03-04T23:34:19.356" v="1680" actId="20577"/>
          <ac:spMkLst>
            <pc:docMk/>
            <pc:sldMk cId="3016282702" sldId="358"/>
            <ac:spMk id="6" creationId="{302024C7-ADCF-4E32-A280-DBE58BC7D4FD}"/>
          </ac:spMkLst>
        </pc:spChg>
      </pc:sldChg>
      <pc:sldChg chg="addSp delSp modSp add mod">
        <pc:chgData name="Umali Leonard" userId="08f3aea6-88db-4f28-898b-7fbf69ebf7b8" providerId="ADAL" clId="{5EFBF531-FA77-454E-806F-2D3B5BAB1F2B}" dt="2021-03-05T00:05:28.580" v="2236" actId="207"/>
        <pc:sldMkLst>
          <pc:docMk/>
          <pc:sldMk cId="1160706175" sldId="359"/>
        </pc:sldMkLst>
        <pc:spChg chg="mod">
          <ac:chgData name="Umali Leonard" userId="08f3aea6-88db-4f28-898b-7fbf69ebf7b8" providerId="ADAL" clId="{5EFBF531-FA77-454E-806F-2D3B5BAB1F2B}" dt="2021-03-04T23:55:35.493" v="1782"/>
          <ac:spMkLst>
            <pc:docMk/>
            <pc:sldMk cId="1160706175" sldId="359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5T00:01:50.300" v="2103" actId="20577"/>
          <ac:spMkLst>
            <pc:docMk/>
            <pc:sldMk cId="1160706175" sldId="359"/>
            <ac:spMk id="3" creationId="{D17A0D1E-DFC8-43B2-AC80-5D39E18BD1B8}"/>
          </ac:spMkLst>
        </pc:spChg>
        <pc:spChg chg="add mod">
          <ac:chgData name="Umali Leonard" userId="08f3aea6-88db-4f28-898b-7fbf69ebf7b8" providerId="ADAL" clId="{5EFBF531-FA77-454E-806F-2D3B5BAB1F2B}" dt="2021-03-05T00:05:28.580" v="2236" actId="207"/>
          <ac:spMkLst>
            <pc:docMk/>
            <pc:sldMk cId="1160706175" sldId="359"/>
            <ac:spMk id="5" creationId="{C1C01D26-B556-4039-879A-D23A1BC06E21}"/>
          </ac:spMkLst>
        </pc:spChg>
        <pc:spChg chg="del">
          <ac:chgData name="Umali Leonard" userId="08f3aea6-88db-4f28-898b-7fbf69ebf7b8" providerId="ADAL" clId="{5EFBF531-FA77-454E-806F-2D3B5BAB1F2B}" dt="2021-03-04T23:36:02.990" v="1682" actId="478"/>
          <ac:spMkLst>
            <pc:docMk/>
            <pc:sldMk cId="1160706175" sldId="359"/>
            <ac:spMk id="6" creationId="{302024C7-ADCF-4E32-A280-DBE58BC7D4FD}"/>
          </ac:spMkLst>
        </pc:spChg>
      </pc:sldChg>
      <pc:sldChg chg="modSp add mod">
        <pc:chgData name="Umali Leonard" userId="08f3aea6-88db-4f28-898b-7fbf69ebf7b8" providerId="ADAL" clId="{5EFBF531-FA77-454E-806F-2D3B5BAB1F2B}" dt="2021-03-05T01:20:31.252" v="3994" actId="1035"/>
        <pc:sldMkLst>
          <pc:docMk/>
          <pc:sldMk cId="2316030276" sldId="360"/>
        </pc:sldMkLst>
        <pc:spChg chg="mod">
          <ac:chgData name="Umali Leonard" userId="08f3aea6-88db-4f28-898b-7fbf69ebf7b8" providerId="ADAL" clId="{5EFBF531-FA77-454E-806F-2D3B5BAB1F2B}" dt="2021-03-05T00:17:54.047" v="2506" actId="20577"/>
          <ac:spMkLst>
            <pc:docMk/>
            <pc:sldMk cId="2316030276" sldId="360"/>
            <ac:spMk id="3" creationId="{D17A0D1E-DFC8-43B2-AC80-5D39E18BD1B8}"/>
          </ac:spMkLst>
        </pc:spChg>
        <pc:spChg chg="mod">
          <ac:chgData name="Umali Leonard" userId="08f3aea6-88db-4f28-898b-7fbf69ebf7b8" providerId="ADAL" clId="{5EFBF531-FA77-454E-806F-2D3B5BAB1F2B}" dt="2021-03-05T01:20:31.252" v="3994" actId="1035"/>
          <ac:spMkLst>
            <pc:docMk/>
            <pc:sldMk cId="2316030276" sldId="360"/>
            <ac:spMk id="5" creationId="{C1C01D26-B556-4039-879A-D23A1BC06E21}"/>
          </ac:spMkLst>
        </pc:spChg>
      </pc:sldChg>
      <pc:sldChg chg="modSp add mod">
        <pc:chgData name="Umali Leonard" userId="08f3aea6-88db-4f28-898b-7fbf69ebf7b8" providerId="ADAL" clId="{5EFBF531-FA77-454E-806F-2D3B5BAB1F2B}" dt="2021-03-06T12:03:01.635" v="8216" actId="20577"/>
        <pc:sldMkLst>
          <pc:docMk/>
          <pc:sldMk cId="1614661204" sldId="361"/>
        </pc:sldMkLst>
        <pc:spChg chg="mod">
          <ac:chgData name="Umali Leonard" userId="08f3aea6-88db-4f28-898b-7fbf69ebf7b8" providerId="ADAL" clId="{5EFBF531-FA77-454E-806F-2D3B5BAB1F2B}" dt="2021-03-05T00:20:18.330" v="2608" actId="20577"/>
          <ac:spMkLst>
            <pc:docMk/>
            <pc:sldMk cId="1614661204" sldId="361"/>
            <ac:spMk id="3" creationId="{D17A0D1E-DFC8-43B2-AC80-5D39E18BD1B8}"/>
          </ac:spMkLst>
        </pc:spChg>
        <pc:spChg chg="mod">
          <ac:chgData name="Umali Leonard" userId="08f3aea6-88db-4f28-898b-7fbf69ebf7b8" providerId="ADAL" clId="{5EFBF531-FA77-454E-806F-2D3B5BAB1F2B}" dt="2021-03-06T12:03:01.635" v="8216" actId="20577"/>
          <ac:spMkLst>
            <pc:docMk/>
            <pc:sldMk cId="1614661204" sldId="361"/>
            <ac:spMk id="5" creationId="{C1C01D26-B556-4039-879A-D23A1BC06E21}"/>
          </ac:spMkLst>
        </pc:spChg>
      </pc:sldChg>
      <pc:sldChg chg="delSp modSp add mod">
        <pc:chgData name="Umali Leonard" userId="08f3aea6-88db-4f28-898b-7fbf69ebf7b8" providerId="ADAL" clId="{5EFBF531-FA77-454E-806F-2D3B5BAB1F2B}" dt="2021-03-06T12:03:22.283" v="8222" actId="114"/>
        <pc:sldMkLst>
          <pc:docMk/>
          <pc:sldMk cId="245672006" sldId="362"/>
        </pc:sldMkLst>
        <pc:spChg chg="mod">
          <ac:chgData name="Umali Leonard" userId="08f3aea6-88db-4f28-898b-7fbf69ebf7b8" providerId="ADAL" clId="{5EFBF531-FA77-454E-806F-2D3B5BAB1F2B}" dt="2021-03-05T00:25:51.012" v="2770" actId="20577"/>
          <ac:spMkLst>
            <pc:docMk/>
            <pc:sldMk cId="245672006" sldId="362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6T12:03:22.283" v="8222" actId="114"/>
          <ac:spMkLst>
            <pc:docMk/>
            <pc:sldMk cId="245672006" sldId="362"/>
            <ac:spMk id="3" creationId="{D17A0D1E-DFC8-43B2-AC80-5D39E18BD1B8}"/>
          </ac:spMkLst>
        </pc:spChg>
        <pc:spChg chg="del">
          <ac:chgData name="Umali Leonard" userId="08f3aea6-88db-4f28-898b-7fbf69ebf7b8" providerId="ADAL" clId="{5EFBF531-FA77-454E-806F-2D3B5BAB1F2B}" dt="2021-03-05T00:25:20.333" v="2732" actId="478"/>
          <ac:spMkLst>
            <pc:docMk/>
            <pc:sldMk cId="245672006" sldId="362"/>
            <ac:spMk id="5" creationId="{C1C01D26-B556-4039-879A-D23A1BC06E21}"/>
          </ac:spMkLst>
        </pc:spChg>
      </pc:sldChg>
      <pc:sldChg chg="add">
        <pc:chgData name="Umali Leonard" userId="08f3aea6-88db-4f28-898b-7fbf69ebf7b8" providerId="ADAL" clId="{5EFBF531-FA77-454E-806F-2D3B5BAB1F2B}" dt="2021-03-05T00:30:12.841" v="2780" actId="2890"/>
        <pc:sldMkLst>
          <pc:docMk/>
          <pc:sldMk cId="4230586493" sldId="363"/>
        </pc:sldMkLst>
      </pc:sldChg>
      <pc:sldChg chg="modSp add mod ord">
        <pc:chgData name="Umali Leonard" userId="08f3aea6-88db-4f28-898b-7fbf69ebf7b8" providerId="ADAL" clId="{5EFBF531-FA77-454E-806F-2D3B5BAB1F2B}" dt="2021-03-06T12:03:40.065" v="8232" actId="20577"/>
        <pc:sldMkLst>
          <pc:docMk/>
          <pc:sldMk cId="405543065" sldId="364"/>
        </pc:sldMkLst>
        <pc:spChg chg="mod">
          <ac:chgData name="Umali Leonard" userId="08f3aea6-88db-4f28-898b-7fbf69ebf7b8" providerId="ADAL" clId="{5EFBF531-FA77-454E-806F-2D3B5BAB1F2B}" dt="2021-03-05T00:35:11.240" v="2887" actId="20577"/>
          <ac:spMkLst>
            <pc:docMk/>
            <pc:sldMk cId="405543065" sldId="364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6T12:03:40.065" v="8232" actId="20577"/>
          <ac:spMkLst>
            <pc:docMk/>
            <pc:sldMk cId="405543065" sldId="364"/>
            <ac:spMk id="5" creationId="{C1C01D26-B556-4039-879A-D23A1BC06E21}"/>
          </ac:spMkLst>
        </pc:spChg>
      </pc:sldChg>
      <pc:sldChg chg="modSp add mod">
        <pc:chgData name="Umali Leonard" userId="08f3aea6-88db-4f28-898b-7fbf69ebf7b8" providerId="ADAL" clId="{5EFBF531-FA77-454E-806F-2D3B5BAB1F2B}" dt="2021-03-05T01:00:10.556" v="3533" actId="20577"/>
        <pc:sldMkLst>
          <pc:docMk/>
          <pc:sldMk cId="3942026433" sldId="365"/>
        </pc:sldMkLst>
        <pc:spChg chg="mod">
          <ac:chgData name="Umali Leonard" userId="08f3aea6-88db-4f28-898b-7fbf69ebf7b8" providerId="ADAL" clId="{5EFBF531-FA77-454E-806F-2D3B5BAB1F2B}" dt="2021-03-05T00:51:10.603" v="3249" actId="6549"/>
          <ac:spMkLst>
            <pc:docMk/>
            <pc:sldMk cId="3942026433" sldId="365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5T01:00:10.556" v="3533" actId="20577"/>
          <ac:spMkLst>
            <pc:docMk/>
            <pc:sldMk cId="3942026433" sldId="365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5EFBF531-FA77-454E-806F-2D3B5BAB1F2B}" dt="2021-03-05T10:31:59.110" v="4712" actId="113"/>
        <pc:sldMkLst>
          <pc:docMk/>
          <pc:sldMk cId="1978515462" sldId="366"/>
        </pc:sldMkLst>
        <pc:spChg chg="mod">
          <ac:chgData name="Umali Leonard" userId="08f3aea6-88db-4f28-898b-7fbf69ebf7b8" providerId="ADAL" clId="{5EFBF531-FA77-454E-806F-2D3B5BAB1F2B}" dt="2021-03-05T10:31:59.110" v="4712" actId="113"/>
          <ac:spMkLst>
            <pc:docMk/>
            <pc:sldMk cId="1978515462" sldId="366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5EFBF531-FA77-454E-806F-2D3B5BAB1F2B}" dt="2021-03-05T01:00:57.031" v="3546" actId="113"/>
        <pc:sldMkLst>
          <pc:docMk/>
          <pc:sldMk cId="2981066940" sldId="367"/>
        </pc:sldMkLst>
        <pc:spChg chg="mod">
          <ac:chgData name="Umali Leonard" userId="08f3aea6-88db-4f28-898b-7fbf69ebf7b8" providerId="ADAL" clId="{5EFBF531-FA77-454E-806F-2D3B5BAB1F2B}" dt="2021-03-05T01:00:57.031" v="3546" actId="113"/>
          <ac:spMkLst>
            <pc:docMk/>
            <pc:sldMk cId="2981066940" sldId="367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5EFBF531-FA77-454E-806F-2D3B5BAB1F2B}" dt="2021-03-05T01:05:40.725" v="3684"/>
        <pc:sldMkLst>
          <pc:docMk/>
          <pc:sldMk cId="1344124683" sldId="368"/>
        </pc:sldMkLst>
        <pc:spChg chg="mod">
          <ac:chgData name="Umali Leonard" userId="08f3aea6-88db-4f28-898b-7fbf69ebf7b8" providerId="ADAL" clId="{5EFBF531-FA77-454E-806F-2D3B5BAB1F2B}" dt="2021-03-05T01:01:51.784" v="3550"/>
          <ac:spMkLst>
            <pc:docMk/>
            <pc:sldMk cId="1344124683" sldId="368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5T01:05:18.706" v="3682" actId="207"/>
          <ac:spMkLst>
            <pc:docMk/>
            <pc:sldMk cId="1344124683" sldId="368"/>
            <ac:spMk id="5" creationId="{C1C01D26-B556-4039-879A-D23A1BC06E21}"/>
          </ac:spMkLst>
        </pc:spChg>
      </pc:sldChg>
      <pc:sldChg chg="modSp add mod ord">
        <pc:chgData name="Umali Leonard" userId="08f3aea6-88db-4f28-898b-7fbf69ebf7b8" providerId="ADAL" clId="{5EFBF531-FA77-454E-806F-2D3B5BAB1F2B}" dt="2021-03-05T01:08:56.203" v="3936" actId="20577"/>
        <pc:sldMkLst>
          <pc:docMk/>
          <pc:sldMk cId="4150345306" sldId="369"/>
        </pc:sldMkLst>
        <pc:spChg chg="mod">
          <ac:chgData name="Umali Leonard" userId="08f3aea6-88db-4f28-898b-7fbf69ebf7b8" providerId="ADAL" clId="{5EFBF531-FA77-454E-806F-2D3B5BAB1F2B}" dt="2021-03-05T01:08:56.203" v="3936" actId="20577"/>
          <ac:spMkLst>
            <pc:docMk/>
            <pc:sldMk cId="4150345306" sldId="369"/>
            <ac:spMk id="5" creationId="{C1C01D26-B556-4039-879A-D23A1BC06E21}"/>
          </ac:spMkLst>
        </pc:spChg>
      </pc:sldChg>
      <pc:sldChg chg="addSp modSp add mod">
        <pc:chgData name="Umali Leonard" userId="08f3aea6-88db-4f28-898b-7fbf69ebf7b8" providerId="ADAL" clId="{5EFBF531-FA77-454E-806F-2D3B5BAB1F2B}" dt="2021-03-05T01:23:16.460" v="4134" actId="20577"/>
        <pc:sldMkLst>
          <pc:docMk/>
          <pc:sldMk cId="3626044822" sldId="370"/>
        </pc:sldMkLst>
        <pc:spChg chg="mod">
          <ac:chgData name="Umali Leonard" userId="08f3aea6-88db-4f28-898b-7fbf69ebf7b8" providerId="ADAL" clId="{5EFBF531-FA77-454E-806F-2D3B5BAB1F2B}" dt="2021-03-05T01:18:30.629" v="3985" actId="20577"/>
          <ac:spMkLst>
            <pc:docMk/>
            <pc:sldMk cId="3626044822" sldId="370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5T01:22:49.201" v="4122" actId="14100"/>
          <ac:spMkLst>
            <pc:docMk/>
            <pc:sldMk cId="3626044822" sldId="370"/>
            <ac:spMk id="3" creationId="{D17A0D1E-DFC8-43B2-AC80-5D39E18BD1B8}"/>
          </ac:spMkLst>
        </pc:spChg>
        <pc:spChg chg="add mod">
          <ac:chgData name="Umali Leonard" userId="08f3aea6-88db-4f28-898b-7fbf69ebf7b8" providerId="ADAL" clId="{5EFBF531-FA77-454E-806F-2D3B5BAB1F2B}" dt="2021-03-05T01:23:16.460" v="4134" actId="20577"/>
          <ac:spMkLst>
            <pc:docMk/>
            <pc:sldMk cId="3626044822" sldId="370"/>
            <ac:spMk id="4" creationId="{16D684E7-008C-49BA-9421-DDB3E57F5DE8}"/>
          </ac:spMkLst>
        </pc:spChg>
      </pc:sldChg>
      <pc:sldChg chg="modSp add mod">
        <pc:chgData name="Umali Leonard" userId="08f3aea6-88db-4f28-898b-7fbf69ebf7b8" providerId="ADAL" clId="{5EFBF531-FA77-454E-806F-2D3B5BAB1F2B}" dt="2021-03-05T10:08:38.541" v="4671" actId="20577"/>
        <pc:sldMkLst>
          <pc:docMk/>
          <pc:sldMk cId="3127370300" sldId="371"/>
        </pc:sldMkLst>
        <pc:spChg chg="mod">
          <ac:chgData name="Umali Leonard" userId="08f3aea6-88db-4f28-898b-7fbf69ebf7b8" providerId="ADAL" clId="{5EFBF531-FA77-454E-806F-2D3B5BAB1F2B}" dt="2021-03-05T10:08:38.541" v="4671" actId="20577"/>
          <ac:spMkLst>
            <pc:docMk/>
            <pc:sldMk cId="3127370300" sldId="371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5EFBF531-FA77-454E-806F-2D3B5BAB1F2B}" dt="2021-03-05T23:21:55.149" v="7788" actId="20577"/>
        <pc:sldMkLst>
          <pc:docMk/>
          <pc:sldMk cId="3988363818" sldId="372"/>
        </pc:sldMkLst>
        <pc:spChg chg="mod">
          <ac:chgData name="Umali Leonard" userId="08f3aea6-88db-4f28-898b-7fbf69ebf7b8" providerId="ADAL" clId="{5EFBF531-FA77-454E-806F-2D3B5BAB1F2B}" dt="2021-03-05T10:51:19.743" v="4731" actId="20577"/>
          <ac:spMkLst>
            <pc:docMk/>
            <pc:sldMk cId="3988363818" sldId="372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5T23:21:55.149" v="7788" actId="20577"/>
          <ac:spMkLst>
            <pc:docMk/>
            <pc:sldMk cId="3988363818" sldId="372"/>
            <ac:spMk id="3" creationId="{D17A0D1E-DFC8-43B2-AC80-5D39E18BD1B8}"/>
          </ac:spMkLst>
        </pc:spChg>
        <pc:spChg chg="mod">
          <ac:chgData name="Umali Leonard" userId="08f3aea6-88db-4f28-898b-7fbf69ebf7b8" providerId="ADAL" clId="{5EFBF531-FA77-454E-806F-2D3B5BAB1F2B}" dt="2021-03-05T13:07:11.263" v="6048" actId="20577"/>
          <ac:spMkLst>
            <pc:docMk/>
            <pc:sldMk cId="3988363818" sldId="372"/>
            <ac:spMk id="5" creationId="{C1C01D26-B556-4039-879A-D23A1BC06E21}"/>
          </ac:spMkLst>
        </pc:spChg>
      </pc:sldChg>
      <pc:sldChg chg="addSp delSp modSp add mod">
        <pc:chgData name="Umali Leonard" userId="08f3aea6-88db-4f28-898b-7fbf69ebf7b8" providerId="ADAL" clId="{5EFBF531-FA77-454E-806F-2D3B5BAB1F2B}" dt="2021-03-10T10:21:28.444" v="8243" actId="20577"/>
        <pc:sldMkLst>
          <pc:docMk/>
          <pc:sldMk cId="41438701" sldId="373"/>
        </pc:sldMkLst>
        <pc:spChg chg="mod">
          <ac:chgData name="Umali Leonard" userId="08f3aea6-88db-4f28-898b-7fbf69ebf7b8" providerId="ADAL" clId="{5EFBF531-FA77-454E-806F-2D3B5BAB1F2B}" dt="2021-03-10T10:21:28.444" v="8243" actId="20577"/>
          <ac:spMkLst>
            <pc:docMk/>
            <pc:sldMk cId="41438701" sldId="373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5EFBF531-FA77-454E-806F-2D3B5BAB1F2B}" dt="2021-03-05T11:16:48.879" v="5123" actId="478"/>
          <ac:spMkLst>
            <pc:docMk/>
            <pc:sldMk cId="41438701" sldId="373"/>
            <ac:spMk id="4" creationId="{CA8E2AAA-1E69-4E09-AD4E-28C99AFAB830}"/>
          </ac:spMkLst>
        </pc:spChg>
      </pc:sldChg>
      <pc:sldChg chg="modSp add mod">
        <pc:chgData name="Umali Leonard" userId="08f3aea6-88db-4f28-898b-7fbf69ebf7b8" providerId="ADAL" clId="{5EFBF531-FA77-454E-806F-2D3B5BAB1F2B}" dt="2021-03-05T23:21:35.101" v="7784" actId="20577"/>
        <pc:sldMkLst>
          <pc:docMk/>
          <pc:sldMk cId="2571003070" sldId="374"/>
        </pc:sldMkLst>
        <pc:spChg chg="mod">
          <ac:chgData name="Umali Leonard" userId="08f3aea6-88db-4f28-898b-7fbf69ebf7b8" providerId="ADAL" clId="{5EFBF531-FA77-454E-806F-2D3B5BAB1F2B}" dt="2021-03-05T23:21:35.101" v="7784" actId="20577"/>
          <ac:spMkLst>
            <pc:docMk/>
            <pc:sldMk cId="2571003070" sldId="374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5EFBF531-FA77-454E-806F-2D3B5BAB1F2B}" dt="2021-03-10T10:23:04.825" v="8244" actId="113"/>
        <pc:sldMkLst>
          <pc:docMk/>
          <pc:sldMk cId="4293643182" sldId="375"/>
        </pc:sldMkLst>
        <pc:spChg chg="mod">
          <ac:chgData name="Umali Leonard" userId="08f3aea6-88db-4f28-898b-7fbf69ebf7b8" providerId="ADAL" clId="{5EFBF531-FA77-454E-806F-2D3B5BAB1F2B}" dt="2021-03-10T10:23:04.825" v="8244" actId="113"/>
          <ac:spMkLst>
            <pc:docMk/>
            <pc:sldMk cId="4293643182" sldId="375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5EFBF531-FA77-454E-806F-2D3B5BAB1F2B}" dt="2021-03-05T23:21:29.408" v="7783" actId="20577"/>
        <pc:sldMkLst>
          <pc:docMk/>
          <pc:sldMk cId="2317475137" sldId="376"/>
        </pc:sldMkLst>
        <pc:spChg chg="mod">
          <ac:chgData name="Umali Leonard" userId="08f3aea6-88db-4f28-898b-7fbf69ebf7b8" providerId="ADAL" clId="{5EFBF531-FA77-454E-806F-2D3B5BAB1F2B}" dt="2021-03-05T23:21:29.408" v="7783" actId="20577"/>
          <ac:spMkLst>
            <pc:docMk/>
            <pc:sldMk cId="2317475137" sldId="376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5EFBF531-FA77-454E-806F-2D3B5BAB1F2B}" dt="2021-03-06T11:29:45.956" v="8190" actId="113"/>
        <pc:sldMkLst>
          <pc:docMk/>
          <pc:sldMk cId="1796135650" sldId="377"/>
        </pc:sldMkLst>
        <pc:spChg chg="mod">
          <ac:chgData name="Umali Leonard" userId="08f3aea6-88db-4f28-898b-7fbf69ebf7b8" providerId="ADAL" clId="{5EFBF531-FA77-454E-806F-2D3B5BAB1F2B}" dt="2021-03-05T12:17:16.708" v="5966" actId="20577"/>
          <ac:spMkLst>
            <pc:docMk/>
            <pc:sldMk cId="1796135650" sldId="377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6T11:29:45.956" v="8190" actId="113"/>
          <ac:spMkLst>
            <pc:docMk/>
            <pc:sldMk cId="1796135650" sldId="377"/>
            <ac:spMk id="3" creationId="{D17A0D1E-DFC8-43B2-AC80-5D39E18BD1B8}"/>
          </ac:spMkLst>
        </pc:spChg>
      </pc:sldChg>
      <pc:sldChg chg="addSp delSp modSp add mod">
        <pc:chgData name="Umali Leonard" userId="08f3aea6-88db-4f28-898b-7fbf69ebf7b8" providerId="ADAL" clId="{5EFBF531-FA77-454E-806F-2D3B5BAB1F2B}" dt="2021-03-06T11:30:11.978" v="8204" actId="20577"/>
        <pc:sldMkLst>
          <pc:docMk/>
          <pc:sldMk cId="1258135221" sldId="378"/>
        </pc:sldMkLst>
        <pc:spChg chg="mod">
          <ac:chgData name="Umali Leonard" userId="08f3aea6-88db-4f28-898b-7fbf69ebf7b8" providerId="ADAL" clId="{5EFBF531-FA77-454E-806F-2D3B5BAB1F2B}" dt="2021-03-06T11:30:11.978" v="8204" actId="20577"/>
          <ac:spMkLst>
            <pc:docMk/>
            <pc:sldMk cId="1258135221" sldId="378"/>
            <ac:spMk id="2" creationId="{086B401C-22FA-4DDB-89AF-38BC3D133914}"/>
          </ac:spMkLst>
        </pc:spChg>
        <pc:spChg chg="add del mod">
          <ac:chgData name="Umali Leonard" userId="08f3aea6-88db-4f28-898b-7fbf69ebf7b8" providerId="ADAL" clId="{5EFBF531-FA77-454E-806F-2D3B5BAB1F2B}" dt="2021-03-05T23:22:38.351" v="7792" actId="20577"/>
          <ac:spMkLst>
            <pc:docMk/>
            <pc:sldMk cId="1258135221" sldId="378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5EFBF531-FA77-454E-806F-2D3B5BAB1F2B}" dt="2021-03-05T13:06:22.466" v="6032"/>
          <ac:spMkLst>
            <pc:docMk/>
            <pc:sldMk cId="1258135221" sldId="378"/>
            <ac:spMk id="4" creationId="{2079577E-F4D1-47CB-A58C-BF9BE39E05F1}"/>
          </ac:spMkLst>
        </pc:spChg>
        <pc:spChg chg="add mod">
          <ac:chgData name="Umali Leonard" userId="08f3aea6-88db-4f28-898b-7fbf69ebf7b8" providerId="ADAL" clId="{5EFBF531-FA77-454E-806F-2D3B5BAB1F2B}" dt="2021-03-05T13:34:32.824" v="6280" actId="207"/>
          <ac:spMkLst>
            <pc:docMk/>
            <pc:sldMk cId="1258135221" sldId="378"/>
            <ac:spMk id="5" creationId="{C1DC84C7-D7A5-4BC3-813C-CEA7070F9C91}"/>
          </ac:spMkLst>
        </pc:spChg>
      </pc:sldChg>
      <pc:sldChg chg="modSp add mod">
        <pc:chgData name="Umali Leonard" userId="08f3aea6-88db-4f28-898b-7fbf69ebf7b8" providerId="ADAL" clId="{5EFBF531-FA77-454E-806F-2D3B5BAB1F2B}" dt="2021-03-11T22:02:39.353" v="8411" actId="20577"/>
        <pc:sldMkLst>
          <pc:docMk/>
          <pc:sldMk cId="411623595" sldId="379"/>
        </pc:sldMkLst>
        <pc:spChg chg="mod">
          <ac:chgData name="Umali Leonard" userId="08f3aea6-88db-4f28-898b-7fbf69ebf7b8" providerId="ADAL" clId="{5EFBF531-FA77-454E-806F-2D3B5BAB1F2B}" dt="2021-03-06T11:30:19.830" v="8206"/>
          <ac:spMkLst>
            <pc:docMk/>
            <pc:sldMk cId="411623595" sldId="379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5T23:22:54.734" v="7809" actId="20577"/>
          <ac:spMkLst>
            <pc:docMk/>
            <pc:sldMk cId="411623595" sldId="379"/>
            <ac:spMk id="3" creationId="{D17A0D1E-DFC8-43B2-AC80-5D39E18BD1B8}"/>
          </ac:spMkLst>
        </pc:spChg>
        <pc:spChg chg="mod">
          <ac:chgData name="Umali Leonard" userId="08f3aea6-88db-4f28-898b-7fbf69ebf7b8" providerId="ADAL" clId="{5EFBF531-FA77-454E-806F-2D3B5BAB1F2B}" dt="2021-03-11T22:02:39.353" v="8411" actId="20577"/>
          <ac:spMkLst>
            <pc:docMk/>
            <pc:sldMk cId="411623595" sldId="379"/>
            <ac:spMk id="5" creationId="{C1DC84C7-D7A5-4BC3-813C-CEA7070F9C91}"/>
          </ac:spMkLst>
        </pc:spChg>
      </pc:sldChg>
      <pc:sldChg chg="delSp modSp add mod ord">
        <pc:chgData name="Umali Leonard" userId="08f3aea6-88db-4f28-898b-7fbf69ebf7b8" providerId="ADAL" clId="{5EFBF531-FA77-454E-806F-2D3B5BAB1F2B}" dt="2021-03-05T21:59:32.695" v="6609" actId="108"/>
        <pc:sldMkLst>
          <pc:docMk/>
          <pc:sldMk cId="3576145614" sldId="380"/>
        </pc:sldMkLst>
        <pc:spChg chg="mod">
          <ac:chgData name="Umali Leonard" userId="08f3aea6-88db-4f28-898b-7fbf69ebf7b8" providerId="ADAL" clId="{5EFBF531-FA77-454E-806F-2D3B5BAB1F2B}" dt="2021-03-05T13:42:56.217" v="6424" actId="20577"/>
          <ac:spMkLst>
            <pc:docMk/>
            <pc:sldMk cId="3576145614" sldId="380"/>
            <ac:spMk id="2" creationId="{086B401C-22FA-4DDB-89AF-38BC3D133914}"/>
          </ac:spMkLst>
        </pc:spChg>
        <pc:spChg chg="mod">
          <ac:chgData name="Umali Leonard" userId="08f3aea6-88db-4f28-898b-7fbf69ebf7b8" providerId="ADAL" clId="{5EFBF531-FA77-454E-806F-2D3B5BAB1F2B}" dt="2021-03-05T21:59:32.695" v="6609" actId="108"/>
          <ac:spMkLst>
            <pc:docMk/>
            <pc:sldMk cId="3576145614" sldId="380"/>
            <ac:spMk id="3" creationId="{D17A0D1E-DFC8-43B2-AC80-5D39E18BD1B8}"/>
          </ac:spMkLst>
        </pc:spChg>
        <pc:spChg chg="del">
          <ac:chgData name="Umali Leonard" userId="08f3aea6-88db-4f28-898b-7fbf69ebf7b8" providerId="ADAL" clId="{5EFBF531-FA77-454E-806F-2D3B5BAB1F2B}" dt="2021-03-05T13:42:42.555" v="6417" actId="478"/>
          <ac:spMkLst>
            <pc:docMk/>
            <pc:sldMk cId="3576145614" sldId="380"/>
            <ac:spMk id="5" creationId="{C1DC84C7-D7A5-4BC3-813C-CEA7070F9C91}"/>
          </ac:spMkLst>
        </pc:spChg>
      </pc:sldChg>
      <pc:sldChg chg="addSp modSp add mod">
        <pc:chgData name="Umali Leonard" userId="08f3aea6-88db-4f28-898b-7fbf69ebf7b8" providerId="ADAL" clId="{5EFBF531-FA77-454E-806F-2D3B5BAB1F2B}" dt="2021-03-05T23:23:14.693" v="7811" actId="114"/>
        <pc:sldMkLst>
          <pc:docMk/>
          <pc:sldMk cId="2725169487" sldId="381"/>
        </pc:sldMkLst>
        <pc:spChg chg="mod">
          <ac:chgData name="Umali Leonard" userId="08f3aea6-88db-4f28-898b-7fbf69ebf7b8" providerId="ADAL" clId="{5EFBF531-FA77-454E-806F-2D3B5BAB1F2B}" dt="2021-03-05T23:23:14.693" v="7811" actId="114"/>
          <ac:spMkLst>
            <pc:docMk/>
            <pc:sldMk cId="2725169487" sldId="381"/>
            <ac:spMk id="3" creationId="{D17A0D1E-DFC8-43B2-AC80-5D39E18BD1B8}"/>
          </ac:spMkLst>
        </pc:spChg>
        <pc:spChg chg="add mod">
          <ac:chgData name="Umali Leonard" userId="08f3aea6-88db-4f28-898b-7fbf69ebf7b8" providerId="ADAL" clId="{5EFBF531-FA77-454E-806F-2D3B5BAB1F2B}" dt="2021-03-05T22:21:08.456" v="7091" actId="1076"/>
          <ac:spMkLst>
            <pc:docMk/>
            <pc:sldMk cId="2725169487" sldId="381"/>
            <ac:spMk id="4" creationId="{12CA58BE-52B3-4E09-BC36-5A36094DF78B}"/>
          </ac:spMkLst>
        </pc:spChg>
      </pc:sldChg>
      <pc:sldChg chg="modSp add mod">
        <pc:chgData name="Umali Leonard" userId="08f3aea6-88db-4f28-898b-7fbf69ebf7b8" providerId="ADAL" clId="{5EFBF531-FA77-454E-806F-2D3B5BAB1F2B}" dt="2021-03-05T22:31:31.666" v="7327" actId="113"/>
        <pc:sldMkLst>
          <pc:docMk/>
          <pc:sldMk cId="2742819180" sldId="382"/>
        </pc:sldMkLst>
        <pc:spChg chg="mod">
          <ac:chgData name="Umali Leonard" userId="08f3aea6-88db-4f28-898b-7fbf69ebf7b8" providerId="ADAL" clId="{5EFBF531-FA77-454E-806F-2D3B5BAB1F2B}" dt="2021-03-05T22:31:31.666" v="7327" actId="113"/>
          <ac:spMkLst>
            <pc:docMk/>
            <pc:sldMk cId="2742819180" sldId="382"/>
            <ac:spMk id="3" creationId="{D17A0D1E-DFC8-43B2-AC80-5D39E18BD1B8}"/>
          </ac:spMkLst>
        </pc:spChg>
        <pc:spChg chg="mod">
          <ac:chgData name="Umali Leonard" userId="08f3aea6-88db-4f28-898b-7fbf69ebf7b8" providerId="ADAL" clId="{5EFBF531-FA77-454E-806F-2D3B5BAB1F2B}" dt="2021-03-05T22:31:08.205" v="7320" actId="1076"/>
          <ac:spMkLst>
            <pc:docMk/>
            <pc:sldMk cId="2742819180" sldId="382"/>
            <ac:spMk id="4" creationId="{12CA58BE-52B3-4E09-BC36-5A36094DF78B}"/>
          </ac:spMkLst>
        </pc:spChg>
      </pc:sldChg>
      <pc:sldChg chg="delSp modSp add mod">
        <pc:chgData name="Umali Leonard" userId="08f3aea6-88db-4f28-898b-7fbf69ebf7b8" providerId="ADAL" clId="{5EFBF531-FA77-454E-806F-2D3B5BAB1F2B}" dt="2021-03-05T23:24:05.268" v="7814" actId="20577"/>
        <pc:sldMkLst>
          <pc:docMk/>
          <pc:sldMk cId="533427389" sldId="383"/>
        </pc:sldMkLst>
        <pc:spChg chg="mod">
          <ac:chgData name="Umali Leonard" userId="08f3aea6-88db-4f28-898b-7fbf69ebf7b8" providerId="ADAL" clId="{5EFBF531-FA77-454E-806F-2D3B5BAB1F2B}" dt="2021-03-05T23:24:05.268" v="7814" actId="20577"/>
          <ac:spMkLst>
            <pc:docMk/>
            <pc:sldMk cId="533427389" sldId="383"/>
            <ac:spMk id="3" creationId="{D17A0D1E-DFC8-43B2-AC80-5D39E18BD1B8}"/>
          </ac:spMkLst>
        </pc:spChg>
        <pc:spChg chg="del">
          <ac:chgData name="Umali Leonard" userId="08f3aea6-88db-4f28-898b-7fbf69ebf7b8" providerId="ADAL" clId="{5EFBF531-FA77-454E-806F-2D3B5BAB1F2B}" dt="2021-03-05T22:52:33.080" v="7329" actId="478"/>
          <ac:spMkLst>
            <pc:docMk/>
            <pc:sldMk cId="533427389" sldId="383"/>
            <ac:spMk id="4" creationId="{12CA58BE-52B3-4E09-BC36-5A36094DF78B}"/>
          </ac:spMkLst>
        </pc:spChg>
      </pc:sldChg>
      <pc:sldChg chg="modSp add mod">
        <pc:chgData name="Umali Leonard" userId="08f3aea6-88db-4f28-898b-7fbf69ebf7b8" providerId="ADAL" clId="{5EFBF531-FA77-454E-806F-2D3B5BAB1F2B}" dt="2021-03-05T23:23:33.332" v="7813" actId="20577"/>
        <pc:sldMkLst>
          <pc:docMk/>
          <pc:sldMk cId="2506312883" sldId="384"/>
        </pc:sldMkLst>
        <pc:spChg chg="mod">
          <ac:chgData name="Umali Leonard" userId="08f3aea6-88db-4f28-898b-7fbf69ebf7b8" providerId="ADAL" clId="{5EFBF531-FA77-454E-806F-2D3B5BAB1F2B}" dt="2021-03-05T23:23:33.332" v="7813" actId="20577"/>
          <ac:spMkLst>
            <pc:docMk/>
            <pc:sldMk cId="2506312883" sldId="384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5EFBF531-FA77-454E-806F-2D3B5BAB1F2B}" dt="2021-03-05T23:11:51.641" v="7650" actId="403"/>
        <pc:sldMkLst>
          <pc:docMk/>
          <pc:sldMk cId="3519110806" sldId="385"/>
        </pc:sldMkLst>
        <pc:spChg chg="mod">
          <ac:chgData name="Umali Leonard" userId="08f3aea6-88db-4f28-898b-7fbf69ebf7b8" providerId="ADAL" clId="{5EFBF531-FA77-454E-806F-2D3B5BAB1F2B}" dt="2021-03-05T23:11:33.496" v="7639" actId="14100"/>
          <ac:spMkLst>
            <pc:docMk/>
            <pc:sldMk cId="3519110806" sldId="385"/>
            <ac:spMk id="3" creationId="{D17A0D1E-DFC8-43B2-AC80-5D39E18BD1B8}"/>
          </ac:spMkLst>
        </pc:spChg>
        <pc:spChg chg="mod">
          <ac:chgData name="Umali Leonard" userId="08f3aea6-88db-4f28-898b-7fbf69ebf7b8" providerId="ADAL" clId="{5EFBF531-FA77-454E-806F-2D3B5BAB1F2B}" dt="2021-03-05T23:11:51.641" v="7650" actId="403"/>
          <ac:spMkLst>
            <pc:docMk/>
            <pc:sldMk cId="3519110806" sldId="385"/>
            <ac:spMk id="4" creationId="{12CA58BE-52B3-4E09-BC36-5A36094DF78B}"/>
          </ac:spMkLst>
        </pc:spChg>
      </pc:sldChg>
      <pc:sldChg chg="modSp add mod">
        <pc:chgData name="Umali Leonard" userId="08f3aea6-88db-4f28-898b-7fbf69ebf7b8" providerId="ADAL" clId="{5EFBF531-FA77-454E-806F-2D3B5BAB1F2B}" dt="2021-03-05T23:16:40.531" v="7757" actId="1036"/>
        <pc:sldMkLst>
          <pc:docMk/>
          <pc:sldMk cId="1930311823" sldId="386"/>
        </pc:sldMkLst>
        <pc:spChg chg="mod">
          <ac:chgData name="Umali Leonard" userId="08f3aea6-88db-4f28-898b-7fbf69ebf7b8" providerId="ADAL" clId="{5EFBF531-FA77-454E-806F-2D3B5BAB1F2B}" dt="2021-03-05T23:16:40.531" v="7757" actId="1036"/>
          <ac:spMkLst>
            <pc:docMk/>
            <pc:sldMk cId="1930311823" sldId="386"/>
            <ac:spMk id="4" creationId="{12CA58BE-52B3-4E09-BC36-5A36094DF78B}"/>
          </ac:spMkLst>
        </pc:spChg>
      </pc:sldChg>
      <pc:sldChg chg="addSp modSp add mod ord">
        <pc:chgData name="Umali Leonard" userId="08f3aea6-88db-4f28-898b-7fbf69ebf7b8" providerId="ADAL" clId="{5EFBF531-FA77-454E-806F-2D3B5BAB1F2B}" dt="2021-03-10T10:35:26.472" v="8407" actId="20577"/>
        <pc:sldMkLst>
          <pc:docMk/>
          <pc:sldMk cId="1923717995" sldId="387"/>
        </pc:sldMkLst>
        <pc:spChg chg="mod">
          <ac:chgData name="Umali Leonard" userId="08f3aea6-88db-4f28-898b-7fbf69ebf7b8" providerId="ADAL" clId="{5EFBF531-FA77-454E-806F-2D3B5BAB1F2B}" dt="2021-03-06T11:12:57.439" v="8028" actId="20577"/>
          <ac:spMkLst>
            <pc:docMk/>
            <pc:sldMk cId="1923717995" sldId="387"/>
            <ac:spMk id="2" creationId="{086B401C-22FA-4DDB-89AF-38BC3D133914}"/>
          </ac:spMkLst>
        </pc:spChg>
        <pc:spChg chg="add mod">
          <ac:chgData name="Umali Leonard" userId="08f3aea6-88db-4f28-898b-7fbf69ebf7b8" providerId="ADAL" clId="{5EFBF531-FA77-454E-806F-2D3B5BAB1F2B}" dt="2021-03-10T10:35:26.472" v="8407" actId="20577"/>
          <ac:spMkLst>
            <pc:docMk/>
            <pc:sldMk cId="1923717995" sldId="387"/>
            <ac:spMk id="5" creationId="{9E8B2D8F-57E8-4E6C-AEC1-50A2F63E9F6E}"/>
          </ac:spMkLst>
        </pc:spChg>
        <pc:spChg chg="mod">
          <ac:chgData name="Umali Leonard" userId="08f3aea6-88db-4f28-898b-7fbf69ebf7b8" providerId="ADAL" clId="{5EFBF531-FA77-454E-806F-2D3B5BAB1F2B}" dt="2021-03-06T11:10:21.864" v="7995" actId="1076"/>
          <ac:spMkLst>
            <pc:docMk/>
            <pc:sldMk cId="1923717995" sldId="387"/>
            <ac:spMk id="6" creationId="{61ACEC1C-81E2-4721-8BD4-48640C942D69}"/>
          </ac:spMkLst>
        </pc:spChg>
      </pc:sldChg>
    </pc:docChg>
  </pc:docChgLst>
  <pc:docChgLst>
    <pc:chgData name="Umali Leonard" userId="08f3aea6-88db-4f28-898b-7fbf69ebf7b8" providerId="ADAL" clId="{4F9E5AFA-9C7C-44E0-995D-2DE1D60930DB}"/>
    <pc:docChg chg="undo redo custSel addSld delSld modSld sldOrd">
      <pc:chgData name="Umali Leonard" userId="08f3aea6-88db-4f28-898b-7fbf69ebf7b8" providerId="ADAL" clId="{4F9E5AFA-9C7C-44E0-995D-2DE1D60930DB}" dt="2021-02-17T23:38:39.601" v="8899" actId="2696"/>
      <pc:docMkLst>
        <pc:docMk/>
      </pc:docMkLst>
      <pc:sldChg chg="modSp mod modAnim">
        <pc:chgData name="Umali Leonard" userId="08f3aea6-88db-4f28-898b-7fbf69ebf7b8" providerId="ADAL" clId="{4F9E5AFA-9C7C-44E0-995D-2DE1D60930DB}" dt="2021-02-17T22:52:01.456" v="7759" actId="20577"/>
        <pc:sldMkLst>
          <pc:docMk/>
          <pc:sldMk cId="4227176473" sldId="264"/>
        </pc:sldMkLst>
        <pc:spChg chg="mod">
          <ac:chgData name="Umali Leonard" userId="08f3aea6-88db-4f28-898b-7fbf69ebf7b8" providerId="ADAL" clId="{4F9E5AFA-9C7C-44E0-995D-2DE1D60930DB}" dt="2021-02-17T22:52:01.456" v="7759" actId="20577"/>
          <ac:spMkLst>
            <pc:docMk/>
            <pc:sldMk cId="4227176473" sldId="264"/>
            <ac:spMk id="3" creationId="{D17A0D1E-DFC8-43B2-AC80-5D39E18BD1B8}"/>
          </ac:spMkLst>
        </pc:spChg>
      </pc:sldChg>
      <pc:sldChg chg="modSp mod modAnim">
        <pc:chgData name="Umali Leonard" userId="08f3aea6-88db-4f28-898b-7fbf69ebf7b8" providerId="ADAL" clId="{4F9E5AFA-9C7C-44E0-995D-2DE1D60930DB}" dt="2021-02-17T20:01:07.911" v="6435" actId="20577"/>
        <pc:sldMkLst>
          <pc:docMk/>
          <pc:sldMk cId="2126159056" sldId="265"/>
        </pc:sldMkLst>
        <pc:spChg chg="mod">
          <ac:chgData name="Umali Leonard" userId="08f3aea6-88db-4f28-898b-7fbf69ebf7b8" providerId="ADAL" clId="{4F9E5AFA-9C7C-44E0-995D-2DE1D60930DB}" dt="2021-02-16T18:04:28.031" v="33" actId="20577"/>
          <ac:spMkLst>
            <pc:docMk/>
            <pc:sldMk cId="2126159056" sldId="265"/>
            <ac:spMk id="2" creationId="{D8B4975C-F9AC-4695-936B-D04BEBF89689}"/>
          </ac:spMkLst>
        </pc:spChg>
        <pc:spChg chg="mod">
          <ac:chgData name="Umali Leonard" userId="08f3aea6-88db-4f28-898b-7fbf69ebf7b8" providerId="ADAL" clId="{4F9E5AFA-9C7C-44E0-995D-2DE1D60930DB}" dt="2021-02-16T18:03:54.625" v="0" actId="6549"/>
          <ac:spMkLst>
            <pc:docMk/>
            <pc:sldMk cId="2126159056" sldId="265"/>
            <ac:spMk id="7" creationId="{9B0205FF-65CF-4293-81A2-CE7190E453E0}"/>
          </ac:spMkLst>
        </pc:spChg>
        <pc:spChg chg="mod">
          <ac:chgData name="Umali Leonard" userId="08f3aea6-88db-4f28-898b-7fbf69ebf7b8" providerId="ADAL" clId="{4F9E5AFA-9C7C-44E0-995D-2DE1D60930DB}" dt="2021-02-16T18:11:15.767" v="52" actId="20577"/>
          <ac:spMkLst>
            <pc:docMk/>
            <pc:sldMk cId="2126159056" sldId="265"/>
            <ac:spMk id="10" creationId="{023DA4B7-EC81-47CC-A7DE-058BA5AD11C9}"/>
          </ac:spMkLst>
        </pc:spChg>
        <pc:spChg chg="mod">
          <ac:chgData name="Umali Leonard" userId="08f3aea6-88db-4f28-898b-7fbf69ebf7b8" providerId="ADAL" clId="{4F9E5AFA-9C7C-44E0-995D-2DE1D60930DB}" dt="2021-02-17T20:01:07.911" v="6435" actId="20577"/>
          <ac:spMkLst>
            <pc:docMk/>
            <pc:sldMk cId="2126159056" sldId="265"/>
            <ac:spMk id="12" creationId="{BB9A94B7-999B-4691-99D3-62308B9B1F36}"/>
          </ac:spMkLst>
        </pc:spChg>
      </pc:sldChg>
      <pc:sldChg chg="modSp mod">
        <pc:chgData name="Umali Leonard" userId="08f3aea6-88db-4f28-898b-7fbf69ebf7b8" providerId="ADAL" clId="{4F9E5AFA-9C7C-44E0-995D-2DE1D60930DB}" dt="2021-02-17T20:01:19.644" v="6436" actId="20577"/>
        <pc:sldMkLst>
          <pc:docMk/>
          <pc:sldMk cId="900257552" sldId="269"/>
        </pc:sldMkLst>
        <pc:spChg chg="mod">
          <ac:chgData name="Umali Leonard" userId="08f3aea6-88db-4f28-898b-7fbf69ebf7b8" providerId="ADAL" clId="{4F9E5AFA-9C7C-44E0-995D-2DE1D60930DB}" dt="2021-02-17T20:01:19.644" v="6436" actId="20577"/>
          <ac:spMkLst>
            <pc:docMk/>
            <pc:sldMk cId="900257552" sldId="269"/>
            <ac:spMk id="8" creationId="{A0C5CB6B-6291-48FC-AEFE-65BF34C02134}"/>
          </ac:spMkLst>
        </pc:spChg>
      </pc:sldChg>
      <pc:sldChg chg="modSp del modAnim">
        <pc:chgData name="Umali Leonard" userId="08f3aea6-88db-4f28-898b-7fbf69ebf7b8" providerId="ADAL" clId="{4F9E5AFA-9C7C-44E0-995D-2DE1D60930DB}" dt="2021-02-16T22:11:10.861" v="2966" actId="2696"/>
        <pc:sldMkLst>
          <pc:docMk/>
          <pc:sldMk cId="3620811296" sldId="272"/>
        </pc:sldMkLst>
        <pc:spChg chg="mod">
          <ac:chgData name="Umali Leonard" userId="08f3aea6-88db-4f28-898b-7fbf69ebf7b8" providerId="ADAL" clId="{4F9E5AFA-9C7C-44E0-995D-2DE1D60930DB}" dt="2021-02-16T18:29:35.626" v="142" actId="20577"/>
          <ac:spMkLst>
            <pc:docMk/>
            <pc:sldMk cId="3620811296" sldId="272"/>
            <ac:spMk id="3" creationId="{D17A0D1E-DFC8-43B2-AC80-5D39E18BD1B8}"/>
          </ac:spMkLst>
        </pc:spChg>
      </pc:sldChg>
      <pc:sldChg chg="modSp mod ord modAnim">
        <pc:chgData name="Umali Leonard" userId="08f3aea6-88db-4f28-898b-7fbf69ebf7b8" providerId="ADAL" clId="{4F9E5AFA-9C7C-44E0-995D-2DE1D60930DB}" dt="2021-02-17T19:37:41.518" v="6031" actId="12"/>
        <pc:sldMkLst>
          <pc:docMk/>
          <pc:sldMk cId="1590467644" sldId="273"/>
        </pc:sldMkLst>
        <pc:spChg chg="mod">
          <ac:chgData name="Umali Leonard" userId="08f3aea6-88db-4f28-898b-7fbf69ebf7b8" providerId="ADAL" clId="{4F9E5AFA-9C7C-44E0-995D-2DE1D60930DB}" dt="2021-02-16T18:30:20.426" v="168" actId="20577"/>
          <ac:spMkLst>
            <pc:docMk/>
            <pc:sldMk cId="1590467644" sldId="273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7:41.518" v="6031" actId="12"/>
          <ac:spMkLst>
            <pc:docMk/>
            <pc:sldMk cId="1590467644" sldId="273"/>
            <ac:spMk id="3" creationId="{D17A0D1E-DFC8-43B2-AC80-5D39E18BD1B8}"/>
          </ac:spMkLst>
        </pc:spChg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2373250283" sldId="274"/>
        </pc:sldMkLst>
      </pc:sldChg>
      <pc:sldChg chg="modSp mod ord">
        <pc:chgData name="Umali Leonard" userId="08f3aea6-88db-4f28-898b-7fbf69ebf7b8" providerId="ADAL" clId="{4F9E5AFA-9C7C-44E0-995D-2DE1D60930DB}" dt="2021-02-16T20:13:31.760" v="420" actId="1076"/>
        <pc:sldMkLst>
          <pc:docMk/>
          <pc:sldMk cId="2998269621" sldId="275"/>
        </pc:sldMkLst>
        <pc:spChg chg="mod">
          <ac:chgData name="Umali Leonard" userId="08f3aea6-88db-4f28-898b-7fbf69ebf7b8" providerId="ADAL" clId="{4F9E5AFA-9C7C-44E0-995D-2DE1D60930DB}" dt="2021-02-16T20:10:21.775" v="361"/>
          <ac:spMkLst>
            <pc:docMk/>
            <pc:sldMk cId="2998269621" sldId="275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6T20:13:31.760" v="420" actId="1076"/>
          <ac:spMkLst>
            <pc:docMk/>
            <pc:sldMk cId="2998269621" sldId="275"/>
            <ac:spMk id="4" creationId="{A08DBE7E-4795-4132-BB38-D0BDEE681B0F}"/>
          </ac:spMkLst>
        </pc:spChg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499567629" sldId="276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975574751" sldId="277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2867681989" sldId="278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407021393" sldId="279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997231867" sldId="280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280115768" sldId="281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760361716" sldId="282"/>
        </pc:sldMkLst>
      </pc:sldChg>
      <pc:sldChg chg="del">
        <pc:chgData name="Umali Leonard" userId="08f3aea6-88db-4f28-898b-7fbf69ebf7b8" providerId="ADAL" clId="{4F9E5AFA-9C7C-44E0-995D-2DE1D60930DB}" dt="2021-02-16T18:30:06.815" v="143" actId="2696"/>
        <pc:sldMkLst>
          <pc:docMk/>
          <pc:sldMk cId="697993679" sldId="283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096982645" sldId="284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559575501" sldId="285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16141518" sldId="286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438902505" sldId="287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728686252" sldId="288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583105805" sldId="289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183873750" sldId="290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2617754557" sldId="291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452894025" sldId="292"/>
        </pc:sldMkLst>
      </pc:sldChg>
      <pc:sldChg chg="modSp add mod">
        <pc:chgData name="Umali Leonard" userId="08f3aea6-88db-4f28-898b-7fbf69ebf7b8" providerId="ADAL" clId="{4F9E5AFA-9C7C-44E0-995D-2DE1D60930DB}" dt="2021-02-17T19:37:33.995" v="6030" actId="12"/>
        <pc:sldMkLst>
          <pc:docMk/>
          <pc:sldMk cId="2312032591" sldId="293"/>
        </pc:sldMkLst>
        <pc:spChg chg="mod">
          <ac:chgData name="Umali Leonard" userId="08f3aea6-88db-4f28-898b-7fbf69ebf7b8" providerId="ADAL" clId="{4F9E5AFA-9C7C-44E0-995D-2DE1D60930DB}" dt="2021-02-17T19:37:33.995" v="6030" actId="12"/>
          <ac:spMkLst>
            <pc:docMk/>
            <pc:sldMk cId="2312032591" sldId="293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4F9E5AFA-9C7C-44E0-995D-2DE1D60930DB}" dt="2021-02-17T19:37:26.557" v="6029" actId="12"/>
        <pc:sldMkLst>
          <pc:docMk/>
          <pc:sldMk cId="462174207" sldId="294"/>
        </pc:sldMkLst>
        <pc:spChg chg="mod">
          <ac:chgData name="Umali Leonard" userId="08f3aea6-88db-4f28-898b-7fbf69ebf7b8" providerId="ADAL" clId="{4F9E5AFA-9C7C-44E0-995D-2DE1D60930DB}" dt="2021-02-17T19:37:26.557" v="6029" actId="12"/>
          <ac:spMkLst>
            <pc:docMk/>
            <pc:sldMk cId="462174207" sldId="294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4F9E5AFA-9C7C-44E0-995D-2DE1D60930DB}" dt="2021-02-17T19:37:16.517" v="6028" actId="27636"/>
        <pc:sldMkLst>
          <pc:docMk/>
          <pc:sldMk cId="3610220594" sldId="295"/>
        </pc:sldMkLst>
        <pc:spChg chg="mod">
          <ac:chgData name="Umali Leonard" userId="08f3aea6-88db-4f28-898b-7fbf69ebf7b8" providerId="ADAL" clId="{4F9E5AFA-9C7C-44E0-995D-2DE1D60930DB}" dt="2021-02-17T19:37:16.517" v="6028" actId="27636"/>
          <ac:spMkLst>
            <pc:docMk/>
            <pc:sldMk cId="3610220594" sldId="295"/>
            <ac:spMk id="3" creationId="{D17A0D1E-DFC8-43B2-AC80-5D39E18BD1B8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7T22:51:24.026" v="7747" actId="20577"/>
        <pc:sldMkLst>
          <pc:docMk/>
          <pc:sldMk cId="3897183072" sldId="296"/>
        </pc:sldMkLst>
        <pc:spChg chg="add del mod">
          <ac:chgData name="Umali Leonard" userId="08f3aea6-88db-4f28-898b-7fbf69ebf7b8" providerId="ADAL" clId="{4F9E5AFA-9C7C-44E0-995D-2DE1D60930DB}" dt="2021-02-16T21:35:21.687" v="1917" actId="20577"/>
          <ac:spMkLst>
            <pc:docMk/>
            <pc:sldMk cId="3897183072" sldId="296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4F9E5AFA-9C7C-44E0-995D-2DE1D60930DB}" dt="2021-02-16T21:35:06.768" v="1910"/>
          <ac:spMkLst>
            <pc:docMk/>
            <pc:sldMk cId="3897183072" sldId="296"/>
            <ac:spMk id="4" creationId="{F5FAE586-66CC-46E4-8023-3BC5DD7D3CC1}"/>
          </ac:spMkLst>
        </pc:spChg>
        <pc:spChg chg="add mod">
          <ac:chgData name="Umali Leonard" userId="08f3aea6-88db-4f28-898b-7fbf69ebf7b8" providerId="ADAL" clId="{4F9E5AFA-9C7C-44E0-995D-2DE1D60930DB}" dt="2021-02-17T22:51:24.026" v="7747" actId="20577"/>
          <ac:spMkLst>
            <pc:docMk/>
            <pc:sldMk cId="3897183072" sldId="296"/>
            <ac:spMk id="5" creationId="{DDDD4145-AA64-4838-8D8D-02E713496D67}"/>
          </ac:spMkLst>
        </pc:spChg>
      </pc:sldChg>
      <pc:sldChg chg="modSp add mod">
        <pc:chgData name="Umali Leonard" userId="08f3aea6-88db-4f28-898b-7fbf69ebf7b8" providerId="ADAL" clId="{4F9E5AFA-9C7C-44E0-995D-2DE1D60930DB}" dt="2021-02-17T19:37:07.086" v="6026" actId="12"/>
        <pc:sldMkLst>
          <pc:docMk/>
          <pc:sldMk cId="74351281" sldId="297"/>
        </pc:sldMkLst>
        <pc:spChg chg="mod">
          <ac:chgData name="Umali Leonard" userId="08f3aea6-88db-4f28-898b-7fbf69ebf7b8" providerId="ADAL" clId="{4F9E5AFA-9C7C-44E0-995D-2DE1D60930DB}" dt="2021-02-17T19:37:07.086" v="6026" actId="12"/>
          <ac:spMkLst>
            <pc:docMk/>
            <pc:sldMk cId="74351281" sldId="297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57.340" v="6025" actId="12"/>
        <pc:sldMkLst>
          <pc:docMk/>
          <pc:sldMk cId="3621642232" sldId="298"/>
        </pc:sldMkLst>
        <pc:spChg chg="mod">
          <ac:chgData name="Umali Leonard" userId="08f3aea6-88db-4f28-898b-7fbf69ebf7b8" providerId="ADAL" clId="{4F9E5AFA-9C7C-44E0-995D-2DE1D60930DB}" dt="2021-02-16T22:30:30.043" v="3598" actId="20577"/>
          <ac:spMkLst>
            <pc:docMk/>
            <pc:sldMk cId="3621642232" sldId="298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57.340" v="6025" actId="12"/>
          <ac:spMkLst>
            <pc:docMk/>
            <pc:sldMk cId="3621642232" sldId="298"/>
            <ac:spMk id="3" creationId="{D17A0D1E-DFC8-43B2-AC80-5D39E18BD1B8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6T22:30:36.767" v="3605" actId="20577"/>
        <pc:sldMkLst>
          <pc:docMk/>
          <pc:sldMk cId="3248129486" sldId="299"/>
        </pc:sldMkLst>
        <pc:spChg chg="mod">
          <ac:chgData name="Umali Leonard" userId="08f3aea6-88db-4f28-898b-7fbf69ebf7b8" providerId="ADAL" clId="{4F9E5AFA-9C7C-44E0-995D-2DE1D60930DB}" dt="2021-02-16T22:30:36.767" v="3605" actId="20577"/>
          <ac:spMkLst>
            <pc:docMk/>
            <pc:sldMk cId="3248129486" sldId="299"/>
            <ac:spMk id="2" creationId="{086B401C-22FA-4DDB-89AF-38BC3D133914}"/>
          </ac:spMkLst>
        </pc:spChg>
        <pc:spChg chg="add del mod">
          <ac:chgData name="Umali Leonard" userId="08f3aea6-88db-4f28-898b-7fbf69ebf7b8" providerId="ADAL" clId="{4F9E5AFA-9C7C-44E0-995D-2DE1D60930DB}" dt="2021-02-16T22:22:24.204" v="3415" actId="20577"/>
          <ac:spMkLst>
            <pc:docMk/>
            <pc:sldMk cId="3248129486" sldId="299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4F9E5AFA-9C7C-44E0-995D-2DE1D60930DB}" dt="2021-02-16T22:22:11.618" v="3410"/>
          <ac:spMkLst>
            <pc:docMk/>
            <pc:sldMk cId="3248129486" sldId="299"/>
            <ac:spMk id="4" creationId="{124AEDBC-2027-4064-9E24-439F5B58B72E}"/>
          </ac:spMkLst>
        </pc:spChg>
        <pc:spChg chg="add mod">
          <ac:chgData name="Umali Leonard" userId="08f3aea6-88db-4f28-898b-7fbf69ebf7b8" providerId="ADAL" clId="{4F9E5AFA-9C7C-44E0-995D-2DE1D60930DB}" dt="2021-02-16T22:26:37.172" v="3505" actId="6549"/>
          <ac:spMkLst>
            <pc:docMk/>
            <pc:sldMk cId="3248129486" sldId="299"/>
            <ac:spMk id="5" creationId="{B0BE19BF-498C-4248-B79E-9775E3818DFC}"/>
          </ac:spMkLst>
        </pc:spChg>
      </pc:sldChg>
      <pc:sldChg chg="modSp add mod">
        <pc:chgData name="Umali Leonard" userId="08f3aea6-88db-4f28-898b-7fbf69ebf7b8" providerId="ADAL" clId="{4F9E5AFA-9C7C-44E0-995D-2DE1D60930DB}" dt="2021-02-16T22:31:29.438" v="3665" actId="113"/>
        <pc:sldMkLst>
          <pc:docMk/>
          <pc:sldMk cId="3174154133" sldId="300"/>
        </pc:sldMkLst>
        <pc:spChg chg="mod">
          <ac:chgData name="Umali Leonard" userId="08f3aea6-88db-4f28-898b-7fbf69ebf7b8" providerId="ADAL" clId="{4F9E5AFA-9C7C-44E0-995D-2DE1D60930DB}" dt="2021-02-16T22:30:42.461" v="3612" actId="20577"/>
          <ac:spMkLst>
            <pc:docMk/>
            <pc:sldMk cId="3174154133" sldId="300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6T22:31:29.438" v="3665" actId="113"/>
          <ac:spMkLst>
            <pc:docMk/>
            <pc:sldMk cId="3174154133" sldId="300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6T22:30:08.138" v="3591" actId="1036"/>
          <ac:spMkLst>
            <pc:docMk/>
            <pc:sldMk cId="3174154133" sldId="300"/>
            <ac:spMk id="5" creationId="{B0BE19BF-498C-4248-B79E-9775E3818DFC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48.161" v="6024" actId="12"/>
        <pc:sldMkLst>
          <pc:docMk/>
          <pc:sldMk cId="4083513460" sldId="301"/>
        </pc:sldMkLst>
        <pc:spChg chg="mod">
          <ac:chgData name="Umali Leonard" userId="08f3aea6-88db-4f28-898b-7fbf69ebf7b8" providerId="ADAL" clId="{4F9E5AFA-9C7C-44E0-995D-2DE1D60930DB}" dt="2021-02-16T22:44:38.034" v="4229" actId="20577"/>
          <ac:spMkLst>
            <pc:docMk/>
            <pc:sldMk cId="4083513460" sldId="301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48.161" v="6024" actId="12"/>
          <ac:spMkLst>
            <pc:docMk/>
            <pc:sldMk cId="4083513460" sldId="301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4F9E5AFA-9C7C-44E0-995D-2DE1D60930DB}" dt="2021-02-17T22:51:18.866" v="7745" actId="20577"/>
        <pc:sldMkLst>
          <pc:docMk/>
          <pc:sldMk cId="1674530881" sldId="302"/>
        </pc:sldMkLst>
        <pc:spChg chg="mod">
          <ac:chgData name="Umali Leonard" userId="08f3aea6-88db-4f28-898b-7fbf69ebf7b8" providerId="ADAL" clId="{4F9E5AFA-9C7C-44E0-995D-2DE1D60930DB}" dt="2021-02-16T22:41:11.416" v="3893" actId="20577"/>
          <ac:spMkLst>
            <pc:docMk/>
            <pc:sldMk cId="1674530881" sldId="302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51:18.866" v="7745" actId="20577"/>
          <ac:spMkLst>
            <pc:docMk/>
            <pc:sldMk cId="1674530881" sldId="302"/>
            <ac:spMk id="5" creationId="{DDDD4145-AA64-4838-8D8D-02E713496D67}"/>
          </ac:spMkLst>
        </pc:spChg>
      </pc:sldChg>
      <pc:sldChg chg="modSp add mod">
        <pc:chgData name="Umali Leonard" userId="08f3aea6-88db-4f28-898b-7fbf69ebf7b8" providerId="ADAL" clId="{4F9E5AFA-9C7C-44E0-995D-2DE1D60930DB}" dt="2021-02-17T19:36:39.797" v="6023" actId="12"/>
        <pc:sldMkLst>
          <pc:docMk/>
          <pc:sldMk cId="2748411581" sldId="303"/>
        </pc:sldMkLst>
        <pc:spChg chg="mod">
          <ac:chgData name="Umali Leonard" userId="08f3aea6-88db-4f28-898b-7fbf69ebf7b8" providerId="ADAL" clId="{4F9E5AFA-9C7C-44E0-995D-2DE1D60930DB}" dt="2021-02-17T19:36:39.797" v="6023" actId="12"/>
          <ac:spMkLst>
            <pc:docMk/>
            <pc:sldMk cId="2748411581" sldId="303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4F9E5AFA-9C7C-44E0-995D-2DE1D60930DB}" dt="2021-02-16T23:04:10.860" v="4295" actId="20577"/>
        <pc:sldMkLst>
          <pc:docMk/>
          <pc:sldMk cId="742161171" sldId="304"/>
        </pc:sldMkLst>
        <pc:spChg chg="mod">
          <ac:chgData name="Umali Leonard" userId="08f3aea6-88db-4f28-898b-7fbf69ebf7b8" providerId="ADAL" clId="{4F9E5AFA-9C7C-44E0-995D-2DE1D60930DB}" dt="2021-02-16T23:04:10.860" v="4295" actId="20577"/>
          <ac:spMkLst>
            <pc:docMk/>
            <pc:sldMk cId="742161171" sldId="304"/>
            <ac:spMk id="3" creationId="{D17A0D1E-DFC8-43B2-AC80-5D39E18BD1B8}"/>
          </ac:spMkLst>
        </pc:spChg>
      </pc:sldChg>
      <pc:sldChg chg="addSp modSp add mod">
        <pc:chgData name="Umali Leonard" userId="08f3aea6-88db-4f28-898b-7fbf69ebf7b8" providerId="ADAL" clId="{4F9E5AFA-9C7C-44E0-995D-2DE1D60930DB}" dt="2021-02-17T22:51:12.177" v="7743" actId="20577"/>
        <pc:sldMkLst>
          <pc:docMk/>
          <pc:sldMk cId="3086365943" sldId="305"/>
        </pc:sldMkLst>
        <pc:spChg chg="mod">
          <ac:chgData name="Umali Leonard" userId="08f3aea6-88db-4f28-898b-7fbf69ebf7b8" providerId="ADAL" clId="{4F9E5AFA-9C7C-44E0-995D-2DE1D60930DB}" dt="2021-02-16T23:06:32.367" v="4333" actId="5793"/>
          <ac:spMkLst>
            <pc:docMk/>
            <pc:sldMk cId="3086365943" sldId="305"/>
            <ac:spMk id="3" creationId="{D17A0D1E-DFC8-43B2-AC80-5D39E18BD1B8}"/>
          </ac:spMkLst>
        </pc:spChg>
        <pc:spChg chg="add mod">
          <ac:chgData name="Umali Leonard" userId="08f3aea6-88db-4f28-898b-7fbf69ebf7b8" providerId="ADAL" clId="{4F9E5AFA-9C7C-44E0-995D-2DE1D60930DB}" dt="2021-02-17T22:51:12.177" v="7743" actId="20577"/>
          <ac:spMkLst>
            <pc:docMk/>
            <pc:sldMk cId="3086365943" sldId="305"/>
            <ac:spMk id="4" creationId="{088C27B2-5CA4-411D-8340-46590FE73740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30.428" v="6022" actId="12"/>
        <pc:sldMkLst>
          <pc:docMk/>
          <pc:sldMk cId="1503770999" sldId="306"/>
        </pc:sldMkLst>
        <pc:spChg chg="mod">
          <ac:chgData name="Umali Leonard" userId="08f3aea6-88db-4f28-898b-7fbf69ebf7b8" providerId="ADAL" clId="{4F9E5AFA-9C7C-44E0-995D-2DE1D60930DB}" dt="2021-02-16T23:17:32.519" v="4674" actId="6549"/>
          <ac:spMkLst>
            <pc:docMk/>
            <pc:sldMk cId="1503770999" sldId="306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30.428" v="6022" actId="12"/>
          <ac:spMkLst>
            <pc:docMk/>
            <pc:sldMk cId="1503770999" sldId="306"/>
            <ac:spMk id="3" creationId="{D17A0D1E-DFC8-43B2-AC80-5D39E18BD1B8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7T22:51:33.043" v="7748" actId="20577"/>
        <pc:sldMkLst>
          <pc:docMk/>
          <pc:sldMk cId="1110611271" sldId="307"/>
        </pc:sldMkLst>
        <pc:spChg chg="add del mod">
          <ac:chgData name="Umali Leonard" userId="08f3aea6-88db-4f28-898b-7fbf69ebf7b8" providerId="ADAL" clId="{4F9E5AFA-9C7C-44E0-995D-2DE1D60930DB}" dt="2021-02-17T19:06:17.848" v="5117" actId="20577"/>
          <ac:spMkLst>
            <pc:docMk/>
            <pc:sldMk cId="1110611271" sldId="307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4F9E5AFA-9C7C-44E0-995D-2DE1D60930DB}" dt="2021-02-17T19:06:08.019" v="5112"/>
          <ac:spMkLst>
            <pc:docMk/>
            <pc:sldMk cId="1110611271" sldId="307"/>
            <ac:spMk id="4" creationId="{9AF1815D-4945-4C8D-97FD-68908A37C4F1}"/>
          </ac:spMkLst>
        </pc:spChg>
        <pc:spChg chg="add mod">
          <ac:chgData name="Umali Leonard" userId="08f3aea6-88db-4f28-898b-7fbf69ebf7b8" providerId="ADAL" clId="{4F9E5AFA-9C7C-44E0-995D-2DE1D60930DB}" dt="2021-02-17T22:51:33.043" v="7748" actId="20577"/>
          <ac:spMkLst>
            <pc:docMk/>
            <pc:sldMk cId="1110611271" sldId="307"/>
            <ac:spMk id="5" creationId="{99597896-4E17-415B-B439-C57A8CACFCD1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18.237" v="6021" actId="12"/>
        <pc:sldMkLst>
          <pc:docMk/>
          <pc:sldMk cId="2370750525" sldId="308"/>
        </pc:sldMkLst>
        <pc:spChg chg="mod">
          <ac:chgData name="Umali Leonard" userId="08f3aea6-88db-4f28-898b-7fbf69ebf7b8" providerId="ADAL" clId="{4F9E5AFA-9C7C-44E0-995D-2DE1D60930DB}" dt="2021-02-17T19:16:51.434" v="5726" actId="20577"/>
          <ac:spMkLst>
            <pc:docMk/>
            <pc:sldMk cId="2370750525" sldId="308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18.237" v="6021" actId="12"/>
          <ac:spMkLst>
            <pc:docMk/>
            <pc:sldMk cId="2370750525" sldId="308"/>
            <ac:spMk id="3" creationId="{D17A0D1E-DFC8-43B2-AC80-5D39E18BD1B8}"/>
          </ac:spMkLst>
        </pc:spChg>
      </pc:sldChg>
      <pc:sldChg chg="addSp modSp add mod">
        <pc:chgData name="Umali Leonard" userId="08f3aea6-88db-4f28-898b-7fbf69ebf7b8" providerId="ADAL" clId="{4F9E5AFA-9C7C-44E0-995D-2DE1D60930DB}" dt="2021-02-17T19:45:12.882" v="6341" actId="207"/>
        <pc:sldMkLst>
          <pc:docMk/>
          <pc:sldMk cId="3541026719" sldId="309"/>
        </pc:sldMkLst>
        <pc:spChg chg="mod">
          <ac:chgData name="Umali Leonard" userId="08f3aea6-88db-4f28-898b-7fbf69ebf7b8" providerId="ADAL" clId="{4F9E5AFA-9C7C-44E0-995D-2DE1D60930DB}" dt="2021-02-17T19:41:39.951" v="6117" actId="113"/>
          <ac:spMkLst>
            <pc:docMk/>
            <pc:sldMk cId="3541026719" sldId="309"/>
            <ac:spMk id="3" creationId="{D17A0D1E-DFC8-43B2-AC80-5D39E18BD1B8}"/>
          </ac:spMkLst>
        </pc:spChg>
        <pc:spChg chg="add mod">
          <ac:chgData name="Umali Leonard" userId="08f3aea6-88db-4f28-898b-7fbf69ebf7b8" providerId="ADAL" clId="{4F9E5AFA-9C7C-44E0-995D-2DE1D60930DB}" dt="2021-02-17T19:45:12.882" v="6341" actId="207"/>
          <ac:spMkLst>
            <pc:docMk/>
            <pc:sldMk cId="3541026719" sldId="309"/>
            <ac:spMk id="4" creationId="{AB9D5A10-B447-4E55-923B-5E8BA932848B}"/>
          </ac:spMkLst>
        </pc:spChg>
      </pc:sldChg>
      <pc:sldChg chg="modSp add mod">
        <pc:chgData name="Umali Leonard" userId="08f3aea6-88db-4f28-898b-7fbf69ebf7b8" providerId="ADAL" clId="{4F9E5AFA-9C7C-44E0-995D-2DE1D60930DB}" dt="2021-02-17T19:51:27.611" v="6434" actId="14100"/>
        <pc:sldMkLst>
          <pc:docMk/>
          <pc:sldMk cId="325975001" sldId="310"/>
        </pc:sldMkLst>
        <pc:spChg chg="mod">
          <ac:chgData name="Umali Leonard" userId="08f3aea6-88db-4f28-898b-7fbf69ebf7b8" providerId="ADAL" clId="{4F9E5AFA-9C7C-44E0-995D-2DE1D60930DB}" dt="2021-02-17T19:42:17.192" v="6119" actId="20577"/>
          <ac:spMkLst>
            <pc:docMk/>
            <pc:sldMk cId="325975001" sldId="310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19:51:27.611" v="6434" actId="14100"/>
          <ac:spMkLst>
            <pc:docMk/>
            <pc:sldMk cId="325975001" sldId="310"/>
            <ac:spMk id="4" creationId="{AB9D5A10-B447-4E55-923B-5E8BA932848B}"/>
          </ac:spMkLst>
        </pc:spChg>
      </pc:sldChg>
      <pc:sldChg chg="modSp add mod">
        <pc:chgData name="Umali Leonard" userId="08f3aea6-88db-4f28-898b-7fbf69ebf7b8" providerId="ADAL" clId="{4F9E5AFA-9C7C-44E0-995D-2DE1D60930DB}" dt="2021-02-17T21:03:17.647" v="6806" actId="207"/>
        <pc:sldMkLst>
          <pc:docMk/>
          <pc:sldMk cId="1690264628" sldId="311"/>
        </pc:sldMkLst>
        <pc:spChg chg="mod">
          <ac:chgData name="Umali Leonard" userId="08f3aea6-88db-4f28-898b-7fbf69ebf7b8" providerId="ADAL" clId="{4F9E5AFA-9C7C-44E0-995D-2DE1D60930DB}" dt="2021-02-17T21:02:56.432" v="6804" actId="14100"/>
          <ac:spMkLst>
            <pc:docMk/>
            <pc:sldMk cId="1690264628" sldId="311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21:03:17.647" v="6806" actId="207"/>
          <ac:spMkLst>
            <pc:docMk/>
            <pc:sldMk cId="1690264628" sldId="311"/>
            <ac:spMk id="4" creationId="{AB9D5A10-B447-4E55-923B-5E8BA932848B}"/>
          </ac:spMkLst>
        </pc:spChg>
      </pc:sldChg>
      <pc:sldChg chg="delSp modSp add mod">
        <pc:chgData name="Umali Leonard" userId="08f3aea6-88db-4f28-898b-7fbf69ebf7b8" providerId="ADAL" clId="{4F9E5AFA-9C7C-44E0-995D-2DE1D60930DB}" dt="2021-02-17T22:21:49.853" v="7259" actId="113"/>
        <pc:sldMkLst>
          <pc:docMk/>
          <pc:sldMk cId="1832180491" sldId="312"/>
        </pc:sldMkLst>
        <pc:spChg chg="mod">
          <ac:chgData name="Umali Leonard" userId="08f3aea6-88db-4f28-898b-7fbf69ebf7b8" providerId="ADAL" clId="{4F9E5AFA-9C7C-44E0-995D-2DE1D60930DB}" dt="2021-02-17T22:16:25.494" v="7058" actId="20577"/>
          <ac:spMkLst>
            <pc:docMk/>
            <pc:sldMk cId="1832180491" sldId="312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21:49.853" v="7259" actId="113"/>
          <ac:spMkLst>
            <pc:docMk/>
            <pc:sldMk cId="1832180491" sldId="312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0:48:57.768" v="6521" actId="478"/>
          <ac:spMkLst>
            <pc:docMk/>
            <pc:sldMk cId="1832180491" sldId="312"/>
            <ac:spMk id="4" creationId="{AB9D5A10-B447-4E55-923B-5E8BA932848B}"/>
          </ac:spMkLst>
        </pc:spChg>
      </pc:sldChg>
      <pc:sldChg chg="modSp add del mod ord">
        <pc:chgData name="Umali Leonard" userId="08f3aea6-88db-4f28-898b-7fbf69ebf7b8" providerId="ADAL" clId="{4F9E5AFA-9C7C-44E0-995D-2DE1D60930DB}" dt="2021-02-17T23:38:39.601" v="8899" actId="2696"/>
        <pc:sldMkLst>
          <pc:docMk/>
          <pc:sldMk cId="1671201933" sldId="313"/>
        </pc:sldMkLst>
        <pc:spChg chg="mod">
          <ac:chgData name="Umali Leonard" userId="08f3aea6-88db-4f28-898b-7fbf69ebf7b8" providerId="ADAL" clId="{4F9E5AFA-9C7C-44E0-995D-2DE1D60930DB}" dt="2021-02-17T21:09:01.538" v="7052" actId="20577"/>
          <ac:spMkLst>
            <pc:docMk/>
            <pc:sldMk cId="1671201933" sldId="313"/>
            <ac:spMk id="4" creationId="{AB9D5A10-B447-4E55-923B-5E8BA932848B}"/>
          </ac:spMkLst>
        </pc:spChg>
      </pc:sldChg>
      <pc:sldChg chg="delSp modSp add mod">
        <pc:chgData name="Umali Leonard" userId="08f3aea6-88db-4f28-898b-7fbf69ebf7b8" providerId="ADAL" clId="{4F9E5AFA-9C7C-44E0-995D-2DE1D60930DB}" dt="2021-02-17T21:08:36.755" v="7051" actId="20577"/>
        <pc:sldMkLst>
          <pc:docMk/>
          <pc:sldMk cId="1992800031" sldId="314"/>
        </pc:sldMkLst>
        <pc:spChg chg="mod">
          <ac:chgData name="Umali Leonard" userId="08f3aea6-88db-4f28-898b-7fbf69ebf7b8" providerId="ADAL" clId="{4F9E5AFA-9C7C-44E0-995D-2DE1D60930DB}" dt="2021-02-17T21:08:36.755" v="7051" actId="20577"/>
          <ac:spMkLst>
            <pc:docMk/>
            <pc:sldMk cId="1992800031" sldId="314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1:04:04.709" v="6808" actId="478"/>
          <ac:spMkLst>
            <pc:docMk/>
            <pc:sldMk cId="1992800031" sldId="314"/>
            <ac:spMk id="4" creationId="{AB9D5A10-B447-4E55-923B-5E8BA932848B}"/>
          </ac:spMkLst>
        </pc:spChg>
      </pc:sldChg>
      <pc:sldChg chg="addSp delSp modSp add mod ord">
        <pc:chgData name="Umali Leonard" userId="08f3aea6-88db-4f28-898b-7fbf69ebf7b8" providerId="ADAL" clId="{4F9E5AFA-9C7C-44E0-995D-2DE1D60930DB}" dt="2021-02-17T22:30:10.745" v="7475"/>
        <pc:sldMkLst>
          <pc:docMk/>
          <pc:sldMk cId="836623333" sldId="315"/>
        </pc:sldMkLst>
        <pc:spChg chg="mod">
          <ac:chgData name="Umali Leonard" userId="08f3aea6-88db-4f28-898b-7fbf69ebf7b8" providerId="ADAL" clId="{4F9E5AFA-9C7C-44E0-995D-2DE1D60930DB}" dt="2021-02-17T22:22:50.589" v="7285" actId="20577"/>
          <ac:spMkLst>
            <pc:docMk/>
            <pc:sldMk cId="836623333" sldId="315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30:09.339" v="7472" actId="14100"/>
          <ac:spMkLst>
            <pc:docMk/>
            <pc:sldMk cId="836623333" sldId="315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22:30:09.699" v="7473" actId="1076"/>
          <ac:spMkLst>
            <pc:docMk/>
            <pc:sldMk cId="836623333" sldId="315"/>
            <ac:spMk id="4" creationId="{AB9D5A10-B447-4E55-923B-5E8BA932848B}"/>
          </ac:spMkLst>
        </pc:spChg>
        <pc:spChg chg="add del mod">
          <ac:chgData name="Umali Leonard" userId="08f3aea6-88db-4f28-898b-7fbf69ebf7b8" providerId="ADAL" clId="{4F9E5AFA-9C7C-44E0-995D-2DE1D60930DB}" dt="2021-02-17T22:30:10.745" v="7475"/>
          <ac:spMkLst>
            <pc:docMk/>
            <pc:sldMk cId="836623333" sldId="315"/>
            <ac:spMk id="5" creationId="{76327A2C-1E9C-43B8-BDC5-3F86BCD9EFE5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7T22:48:28.462" v="7741" actId="20577"/>
        <pc:sldMkLst>
          <pc:docMk/>
          <pc:sldMk cId="2144589334" sldId="316"/>
        </pc:sldMkLst>
        <pc:spChg chg="mod">
          <ac:chgData name="Umali Leonard" userId="08f3aea6-88db-4f28-898b-7fbf69ebf7b8" providerId="ADAL" clId="{4F9E5AFA-9C7C-44E0-995D-2DE1D60930DB}" dt="2021-02-17T22:26:06.208" v="7317" actId="20577"/>
          <ac:spMkLst>
            <pc:docMk/>
            <pc:sldMk cId="2144589334" sldId="316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26:24.172" v="7323" actId="20577"/>
          <ac:spMkLst>
            <pc:docMk/>
            <pc:sldMk cId="2144589334" sldId="316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2:26:13.480" v="7318" actId="478"/>
          <ac:spMkLst>
            <pc:docMk/>
            <pc:sldMk cId="2144589334" sldId="316"/>
            <ac:spMk id="4" creationId="{AB9D5A10-B447-4E55-923B-5E8BA932848B}"/>
          </ac:spMkLst>
        </pc:spChg>
        <pc:spChg chg="add mod">
          <ac:chgData name="Umali Leonard" userId="08f3aea6-88db-4f28-898b-7fbf69ebf7b8" providerId="ADAL" clId="{4F9E5AFA-9C7C-44E0-995D-2DE1D60930DB}" dt="2021-02-17T22:48:28.462" v="7741" actId="20577"/>
          <ac:spMkLst>
            <pc:docMk/>
            <pc:sldMk cId="2144589334" sldId="316"/>
            <ac:spMk id="5" creationId="{4519B095-8D6E-4CAC-8087-10F40D756D42}"/>
          </ac:spMkLst>
        </pc:spChg>
      </pc:sldChg>
      <pc:sldChg chg="delSp modSp add mod ord">
        <pc:chgData name="Umali Leonard" userId="08f3aea6-88db-4f28-898b-7fbf69ebf7b8" providerId="ADAL" clId="{4F9E5AFA-9C7C-44E0-995D-2DE1D60930DB}" dt="2021-02-17T23:03:26.462" v="7847" actId="113"/>
        <pc:sldMkLst>
          <pc:docMk/>
          <pc:sldMk cId="985900248" sldId="317"/>
        </pc:sldMkLst>
        <pc:spChg chg="mod">
          <ac:chgData name="Umali Leonard" userId="08f3aea6-88db-4f28-898b-7fbf69ebf7b8" providerId="ADAL" clId="{4F9E5AFA-9C7C-44E0-995D-2DE1D60930DB}" dt="2021-02-17T22:33:11.659" v="7495" actId="20577"/>
          <ac:spMkLst>
            <pc:docMk/>
            <pc:sldMk cId="985900248" sldId="317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3:03:26.462" v="7847" actId="113"/>
          <ac:spMkLst>
            <pc:docMk/>
            <pc:sldMk cId="985900248" sldId="317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2:33:16.419" v="7496" actId="478"/>
          <ac:spMkLst>
            <pc:docMk/>
            <pc:sldMk cId="985900248" sldId="317"/>
            <ac:spMk id="4" creationId="{AB9D5A10-B447-4E55-923B-5E8BA932848B}"/>
          </ac:spMkLst>
        </pc:spChg>
      </pc:sldChg>
      <pc:sldChg chg="modSp add mod">
        <pc:chgData name="Umali Leonard" userId="08f3aea6-88db-4f28-898b-7fbf69ebf7b8" providerId="ADAL" clId="{4F9E5AFA-9C7C-44E0-995D-2DE1D60930DB}" dt="2021-02-17T23:34:43.731" v="8816" actId="113"/>
        <pc:sldMkLst>
          <pc:docMk/>
          <pc:sldMk cId="2634857322" sldId="318"/>
        </pc:sldMkLst>
        <pc:spChg chg="mod">
          <ac:chgData name="Umali Leonard" userId="08f3aea6-88db-4f28-898b-7fbf69ebf7b8" providerId="ADAL" clId="{4F9E5AFA-9C7C-44E0-995D-2DE1D60930DB}" dt="2021-02-17T23:03:50.028" v="7868" actId="6549"/>
          <ac:spMkLst>
            <pc:docMk/>
            <pc:sldMk cId="2634857322" sldId="318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3:34:43.731" v="8816" actId="113"/>
          <ac:spMkLst>
            <pc:docMk/>
            <pc:sldMk cId="2634857322" sldId="318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4F9E5AFA-9C7C-44E0-995D-2DE1D60930DB}" dt="2021-02-17T23:37:45.849" v="8898" actId="1035"/>
        <pc:sldMkLst>
          <pc:docMk/>
          <pc:sldMk cId="969206033" sldId="319"/>
        </pc:sldMkLst>
        <pc:spChg chg="mod">
          <ac:chgData name="Umali Leonard" userId="08f3aea6-88db-4f28-898b-7fbf69ebf7b8" providerId="ADAL" clId="{4F9E5AFA-9C7C-44E0-995D-2DE1D60930DB}" dt="2021-02-17T23:16:26.619" v="8393" actId="20577"/>
          <ac:spMkLst>
            <pc:docMk/>
            <pc:sldMk cId="969206033" sldId="319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3:37:45.849" v="8898" actId="1035"/>
          <ac:spMkLst>
            <pc:docMk/>
            <pc:sldMk cId="969206033" sldId="319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23:37:34.467" v="8894" actId="20577"/>
          <ac:spMkLst>
            <pc:docMk/>
            <pc:sldMk cId="969206033" sldId="319"/>
            <ac:spMk id="5" creationId="{4519B095-8D6E-4CAC-8087-10F40D756D42}"/>
          </ac:spMkLst>
        </pc:spChg>
      </pc:sldChg>
    </pc:docChg>
  </pc:docChgLst>
  <pc:docChgLst>
    <pc:chgData name="Umali Leonard" userId="08f3aea6-88db-4f28-898b-7fbf69ebf7b8" providerId="ADAL" clId="{20A72348-0B5F-4B04-9BD6-46B04D9B6E68}"/>
    <pc:docChg chg="undo redo custSel addSld delSld modSld sldOrd">
      <pc:chgData name="Umali Leonard" userId="08f3aea6-88db-4f28-898b-7fbf69ebf7b8" providerId="ADAL" clId="{20A72348-0B5F-4B04-9BD6-46B04D9B6E68}" dt="2021-02-22T20:28:20.430" v="14494" actId="20577"/>
      <pc:docMkLst>
        <pc:docMk/>
      </pc:docMkLst>
      <pc:sldChg chg="modSp mod">
        <pc:chgData name="Umali Leonard" userId="08f3aea6-88db-4f28-898b-7fbf69ebf7b8" providerId="ADAL" clId="{20A72348-0B5F-4B04-9BD6-46B04D9B6E68}" dt="2021-02-22T20:05:31.074" v="14275" actId="27636"/>
        <pc:sldMkLst>
          <pc:docMk/>
          <pc:sldMk cId="4227176473" sldId="264"/>
        </pc:sldMkLst>
        <pc:spChg chg="mod">
          <ac:chgData name="Umali Leonard" userId="08f3aea6-88db-4f28-898b-7fbf69ebf7b8" providerId="ADAL" clId="{20A72348-0B5F-4B04-9BD6-46B04D9B6E68}" dt="2021-02-22T20:05:31.074" v="14275" actId="27636"/>
          <ac:spMkLst>
            <pc:docMk/>
            <pc:sldMk cId="4227176473" sldId="264"/>
            <ac:spMk id="3" creationId="{D17A0D1E-DFC8-43B2-AC80-5D39E18BD1B8}"/>
          </ac:spMkLst>
        </pc:spChg>
      </pc:sldChg>
      <pc:sldChg chg="modSp mod">
        <pc:chgData name="Umali Leonard" userId="08f3aea6-88db-4f28-898b-7fbf69ebf7b8" providerId="ADAL" clId="{20A72348-0B5F-4B04-9BD6-46B04D9B6E68}" dt="2021-02-20T08:09:51.192" v="28" actId="20577"/>
        <pc:sldMkLst>
          <pc:docMk/>
          <pc:sldMk cId="2126159056" sldId="265"/>
        </pc:sldMkLst>
        <pc:spChg chg="mod">
          <ac:chgData name="Umali Leonard" userId="08f3aea6-88db-4f28-898b-7fbf69ebf7b8" providerId="ADAL" clId="{20A72348-0B5F-4B04-9BD6-46B04D9B6E68}" dt="2021-02-20T08:09:51.192" v="28" actId="20577"/>
          <ac:spMkLst>
            <pc:docMk/>
            <pc:sldMk cId="2126159056" sldId="265"/>
            <ac:spMk id="2" creationId="{D8B4975C-F9AC-4695-936B-D04BEBF89689}"/>
          </ac:spMkLst>
        </pc:spChg>
      </pc:sldChg>
      <pc:sldChg chg="modSp mod ord">
        <pc:chgData name="Umali Leonard" userId="08f3aea6-88db-4f28-898b-7fbf69ebf7b8" providerId="ADAL" clId="{20A72348-0B5F-4B04-9BD6-46B04D9B6E68}" dt="2021-02-20T17:52:25.120" v="2740" actId="20577"/>
        <pc:sldMkLst>
          <pc:docMk/>
          <pc:sldMk cId="1590467644" sldId="273"/>
        </pc:sldMkLst>
        <pc:spChg chg="mod">
          <ac:chgData name="Umali Leonard" userId="08f3aea6-88db-4f28-898b-7fbf69ebf7b8" providerId="ADAL" clId="{20A72348-0B5F-4B04-9BD6-46B04D9B6E68}" dt="2021-02-20T16:22:12.568" v="297" actId="20577"/>
          <ac:spMkLst>
            <pc:docMk/>
            <pc:sldMk cId="1590467644" sldId="273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0T17:52:25.120" v="2740" actId="20577"/>
          <ac:spMkLst>
            <pc:docMk/>
            <pc:sldMk cId="1590467644" sldId="273"/>
            <ac:spMk id="3" creationId="{D17A0D1E-DFC8-43B2-AC80-5D39E18BD1B8}"/>
          </ac:spMkLst>
        </pc:spChg>
      </pc:sldChg>
      <pc:sldChg chg="del">
        <pc:chgData name="Umali Leonard" userId="08f3aea6-88db-4f28-898b-7fbf69ebf7b8" providerId="ADAL" clId="{20A72348-0B5F-4B04-9BD6-46B04D9B6E68}" dt="2021-02-20T20:46:10.671" v="6977" actId="2696"/>
        <pc:sldMkLst>
          <pc:docMk/>
          <pc:sldMk cId="2998269621" sldId="275"/>
        </pc:sldMkLst>
      </pc:sldChg>
      <pc:sldChg chg="addSp modSp mod">
        <pc:chgData name="Umali Leonard" userId="08f3aea6-88db-4f28-898b-7fbf69ebf7b8" providerId="ADAL" clId="{20A72348-0B5F-4B04-9BD6-46B04D9B6E68}" dt="2021-02-22T09:49:41.270" v="7817" actId="20577"/>
        <pc:sldMkLst>
          <pc:docMk/>
          <pc:sldMk cId="2312032591" sldId="293"/>
        </pc:sldMkLst>
        <pc:spChg chg="mod">
          <ac:chgData name="Umali Leonard" userId="08f3aea6-88db-4f28-898b-7fbf69ebf7b8" providerId="ADAL" clId="{20A72348-0B5F-4B04-9BD6-46B04D9B6E68}" dt="2021-02-20T20:46:16.584" v="6984" actId="20577"/>
          <ac:spMkLst>
            <pc:docMk/>
            <pc:sldMk cId="2312032591" sldId="293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09:49:33.764" v="7810" actId="20577"/>
          <ac:spMkLst>
            <pc:docMk/>
            <pc:sldMk cId="2312032591" sldId="293"/>
            <ac:spMk id="3" creationId="{D17A0D1E-DFC8-43B2-AC80-5D39E18BD1B8}"/>
          </ac:spMkLst>
        </pc:spChg>
        <pc:spChg chg="add mod">
          <ac:chgData name="Umali Leonard" userId="08f3aea6-88db-4f28-898b-7fbf69ebf7b8" providerId="ADAL" clId="{20A72348-0B5F-4B04-9BD6-46B04D9B6E68}" dt="2021-02-22T09:49:41.270" v="7817" actId="20577"/>
          <ac:spMkLst>
            <pc:docMk/>
            <pc:sldMk cId="2312032591" sldId="293"/>
            <ac:spMk id="4" creationId="{629461D7-9D4F-49C5-96D6-43ED9FC5855C}"/>
          </ac:spMkLst>
        </pc:spChg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462174207" sldId="294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3610220594" sldId="295"/>
        </pc:sldMkLst>
      </pc:sldChg>
      <pc:sldChg chg="modSp del mod">
        <pc:chgData name="Umali Leonard" userId="08f3aea6-88db-4f28-898b-7fbf69ebf7b8" providerId="ADAL" clId="{20A72348-0B5F-4B04-9BD6-46B04D9B6E68}" dt="2021-02-20T20:46:49.076" v="6988" actId="2696"/>
        <pc:sldMkLst>
          <pc:docMk/>
          <pc:sldMk cId="3897183072" sldId="296"/>
        </pc:sldMkLst>
        <pc:spChg chg="mod">
          <ac:chgData name="Umali Leonard" userId="08f3aea6-88db-4f28-898b-7fbf69ebf7b8" providerId="ADAL" clId="{20A72348-0B5F-4B04-9BD6-46B04D9B6E68}" dt="2021-02-20T17:37:25.065" v="2276" actId="1076"/>
          <ac:spMkLst>
            <pc:docMk/>
            <pc:sldMk cId="3897183072" sldId="296"/>
            <ac:spMk id="5" creationId="{DDDD4145-AA64-4838-8D8D-02E713496D67}"/>
          </ac:spMkLst>
        </pc:spChg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74351281" sldId="297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3621642232" sldId="298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3248129486" sldId="299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3174154133" sldId="300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4083513460" sldId="301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1674530881" sldId="302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2748411581" sldId="303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742161171" sldId="304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3086365943" sldId="305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1503770999" sldId="306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1110611271" sldId="307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2370750525" sldId="308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3541026719" sldId="309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325975001" sldId="310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1690264628" sldId="311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1832180491" sldId="312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1992800031" sldId="314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836623333" sldId="315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2144589334" sldId="316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985900248" sldId="317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2634857322" sldId="318"/>
        </pc:sldMkLst>
      </pc:sldChg>
      <pc:sldChg chg="del">
        <pc:chgData name="Umali Leonard" userId="08f3aea6-88db-4f28-898b-7fbf69ebf7b8" providerId="ADAL" clId="{20A72348-0B5F-4B04-9BD6-46B04D9B6E68}" dt="2021-02-20T20:46:49.076" v="6988" actId="2696"/>
        <pc:sldMkLst>
          <pc:docMk/>
          <pc:sldMk cId="969206033" sldId="319"/>
        </pc:sldMkLst>
      </pc:sldChg>
      <pc:sldChg chg="addSp modSp add mod">
        <pc:chgData name="Umali Leonard" userId="08f3aea6-88db-4f28-898b-7fbf69ebf7b8" providerId="ADAL" clId="{20A72348-0B5F-4B04-9BD6-46B04D9B6E68}" dt="2021-02-20T18:05:38.275" v="2941" actId="113"/>
        <pc:sldMkLst>
          <pc:docMk/>
          <pc:sldMk cId="4045027297" sldId="320"/>
        </pc:sldMkLst>
        <pc:spChg chg="mod">
          <ac:chgData name="Umali Leonard" userId="08f3aea6-88db-4f28-898b-7fbf69ebf7b8" providerId="ADAL" clId="{20A72348-0B5F-4B04-9BD6-46B04D9B6E68}" dt="2021-02-20T16:31:36.777" v="975" actId="20577"/>
          <ac:spMkLst>
            <pc:docMk/>
            <pc:sldMk cId="4045027297" sldId="320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0T18:05:38.275" v="2941" actId="113"/>
          <ac:spMkLst>
            <pc:docMk/>
            <pc:sldMk cId="4045027297" sldId="320"/>
            <ac:spMk id="3" creationId="{D17A0D1E-DFC8-43B2-AC80-5D39E18BD1B8}"/>
          </ac:spMkLst>
        </pc:spChg>
        <pc:spChg chg="add mod">
          <ac:chgData name="Umali Leonard" userId="08f3aea6-88db-4f28-898b-7fbf69ebf7b8" providerId="ADAL" clId="{20A72348-0B5F-4B04-9BD6-46B04D9B6E68}" dt="2021-02-20T16:57:55.408" v="1995" actId="1076"/>
          <ac:spMkLst>
            <pc:docMk/>
            <pc:sldMk cId="4045027297" sldId="320"/>
            <ac:spMk id="4" creationId="{EAB79F23-42F6-410C-BD99-40E679321044}"/>
          </ac:spMkLst>
        </pc:spChg>
      </pc:sldChg>
      <pc:sldChg chg="addSp delSp modSp add mod">
        <pc:chgData name="Umali Leonard" userId="08f3aea6-88db-4f28-898b-7fbf69ebf7b8" providerId="ADAL" clId="{20A72348-0B5F-4B04-9BD6-46B04D9B6E68}" dt="2021-02-20T18:11:15.291" v="3100" actId="1076"/>
        <pc:sldMkLst>
          <pc:docMk/>
          <pc:sldMk cId="1075014203" sldId="321"/>
        </pc:sldMkLst>
        <pc:spChg chg="mod">
          <ac:chgData name="Umali Leonard" userId="08f3aea6-88db-4f28-898b-7fbf69ebf7b8" providerId="ADAL" clId="{20A72348-0B5F-4B04-9BD6-46B04D9B6E68}" dt="2021-02-20T18:11:01.076" v="3096" actId="6549"/>
          <ac:spMkLst>
            <pc:docMk/>
            <pc:sldMk cId="1075014203" sldId="321"/>
            <ac:spMk id="3" creationId="{D17A0D1E-DFC8-43B2-AC80-5D39E18BD1B8}"/>
          </ac:spMkLst>
        </pc:spChg>
        <pc:spChg chg="mod">
          <ac:chgData name="Umali Leonard" userId="08f3aea6-88db-4f28-898b-7fbf69ebf7b8" providerId="ADAL" clId="{20A72348-0B5F-4B04-9BD6-46B04D9B6E68}" dt="2021-02-20T18:11:12.823" v="3099" actId="1076"/>
          <ac:spMkLst>
            <pc:docMk/>
            <pc:sldMk cId="1075014203" sldId="321"/>
            <ac:spMk id="4" creationId="{EAB79F23-42F6-410C-BD99-40E679321044}"/>
          </ac:spMkLst>
        </pc:spChg>
        <pc:spChg chg="add mod">
          <ac:chgData name="Umali Leonard" userId="08f3aea6-88db-4f28-898b-7fbf69ebf7b8" providerId="ADAL" clId="{20A72348-0B5F-4B04-9BD6-46B04D9B6E68}" dt="2021-02-20T18:11:15.291" v="3100" actId="1076"/>
          <ac:spMkLst>
            <pc:docMk/>
            <pc:sldMk cId="1075014203" sldId="321"/>
            <ac:spMk id="5" creationId="{7540EEA3-E1B0-4F19-92DF-6EB584BC1050}"/>
          </ac:spMkLst>
        </pc:spChg>
        <pc:spChg chg="add del mod">
          <ac:chgData name="Umali Leonard" userId="08f3aea6-88db-4f28-898b-7fbf69ebf7b8" providerId="ADAL" clId="{20A72348-0B5F-4B04-9BD6-46B04D9B6E68}" dt="2021-02-20T18:10:48.265" v="3091" actId="478"/>
          <ac:spMkLst>
            <pc:docMk/>
            <pc:sldMk cId="1075014203" sldId="321"/>
            <ac:spMk id="6" creationId="{61ACEC1C-81E2-4721-8BD4-48640C942D69}"/>
          </ac:spMkLst>
        </pc:spChg>
      </pc:sldChg>
      <pc:sldChg chg="addSp delSp modSp add mod">
        <pc:chgData name="Umali Leonard" userId="08f3aea6-88db-4f28-898b-7fbf69ebf7b8" providerId="ADAL" clId="{20A72348-0B5F-4B04-9BD6-46B04D9B6E68}" dt="2021-02-22T11:40:00.728" v="9676" actId="113"/>
        <pc:sldMkLst>
          <pc:docMk/>
          <pc:sldMk cId="1396713676" sldId="322"/>
        </pc:sldMkLst>
        <pc:spChg chg="mod">
          <ac:chgData name="Umali Leonard" userId="08f3aea6-88db-4f28-898b-7fbf69ebf7b8" providerId="ADAL" clId="{20A72348-0B5F-4B04-9BD6-46B04D9B6E68}" dt="2021-02-20T18:00:50.210" v="2767" actId="20577"/>
          <ac:spMkLst>
            <pc:docMk/>
            <pc:sldMk cId="1396713676" sldId="322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11:40:00.728" v="9676" actId="113"/>
          <ac:spMkLst>
            <pc:docMk/>
            <pc:sldMk cId="1396713676" sldId="322"/>
            <ac:spMk id="3" creationId="{D17A0D1E-DFC8-43B2-AC80-5D39E18BD1B8}"/>
          </ac:spMkLst>
        </pc:spChg>
        <pc:spChg chg="del mod">
          <ac:chgData name="Umali Leonard" userId="08f3aea6-88db-4f28-898b-7fbf69ebf7b8" providerId="ADAL" clId="{20A72348-0B5F-4B04-9BD6-46B04D9B6E68}" dt="2021-02-20T17:36:49.813" v="2134" actId="478"/>
          <ac:spMkLst>
            <pc:docMk/>
            <pc:sldMk cId="1396713676" sldId="322"/>
            <ac:spMk id="4" creationId="{EAB79F23-42F6-410C-BD99-40E679321044}"/>
          </ac:spMkLst>
        </pc:spChg>
        <pc:spChg chg="del">
          <ac:chgData name="Umali Leonard" userId="08f3aea6-88db-4f28-898b-7fbf69ebf7b8" providerId="ADAL" clId="{20A72348-0B5F-4B04-9BD6-46B04D9B6E68}" dt="2021-02-20T17:36:52.755" v="2135" actId="478"/>
          <ac:spMkLst>
            <pc:docMk/>
            <pc:sldMk cId="1396713676" sldId="322"/>
            <ac:spMk id="5" creationId="{7540EEA3-E1B0-4F19-92DF-6EB584BC1050}"/>
          </ac:spMkLst>
        </pc:spChg>
        <pc:spChg chg="add del mod">
          <ac:chgData name="Umali Leonard" userId="08f3aea6-88db-4f28-898b-7fbf69ebf7b8" providerId="ADAL" clId="{20A72348-0B5F-4B04-9BD6-46B04D9B6E68}" dt="2021-02-20T17:50:16.695" v="2603" actId="478"/>
          <ac:spMkLst>
            <pc:docMk/>
            <pc:sldMk cId="1396713676" sldId="322"/>
            <ac:spMk id="6" creationId="{1C985A3C-44B9-49F8-8E19-2E287E252442}"/>
          </ac:spMkLst>
        </pc:spChg>
      </pc:sldChg>
      <pc:sldChg chg="delSp modSp add mod">
        <pc:chgData name="Umali Leonard" userId="08f3aea6-88db-4f28-898b-7fbf69ebf7b8" providerId="ADAL" clId="{20A72348-0B5F-4B04-9BD6-46B04D9B6E68}" dt="2021-02-20T18:10:42.492" v="3090" actId="20577"/>
        <pc:sldMkLst>
          <pc:docMk/>
          <pc:sldMk cId="2688578613" sldId="323"/>
        </pc:sldMkLst>
        <pc:spChg chg="mod">
          <ac:chgData name="Umali Leonard" userId="08f3aea6-88db-4f28-898b-7fbf69ebf7b8" providerId="ADAL" clId="{20A72348-0B5F-4B04-9BD6-46B04D9B6E68}" dt="2021-02-20T18:10:42.492" v="3090" actId="20577"/>
          <ac:spMkLst>
            <pc:docMk/>
            <pc:sldMk cId="2688578613" sldId="323"/>
            <ac:spMk id="3" creationId="{D17A0D1E-DFC8-43B2-AC80-5D39E18BD1B8}"/>
          </ac:spMkLst>
        </pc:spChg>
        <pc:spChg chg="del mod">
          <ac:chgData name="Umali Leonard" userId="08f3aea6-88db-4f28-898b-7fbf69ebf7b8" providerId="ADAL" clId="{20A72348-0B5F-4B04-9BD6-46B04D9B6E68}" dt="2021-02-20T18:10:33.619" v="3084" actId="478"/>
          <ac:spMkLst>
            <pc:docMk/>
            <pc:sldMk cId="2688578613" sldId="323"/>
            <ac:spMk id="4" creationId="{EAB79F23-42F6-410C-BD99-40E679321044}"/>
          </ac:spMkLst>
        </pc:spChg>
        <pc:spChg chg="del">
          <ac:chgData name="Umali Leonard" userId="08f3aea6-88db-4f28-898b-7fbf69ebf7b8" providerId="ADAL" clId="{20A72348-0B5F-4B04-9BD6-46B04D9B6E68}" dt="2021-02-20T18:10:36.368" v="3085" actId="478"/>
          <ac:spMkLst>
            <pc:docMk/>
            <pc:sldMk cId="2688578613" sldId="323"/>
            <ac:spMk id="5" creationId="{7540EEA3-E1B0-4F19-92DF-6EB584BC1050}"/>
          </ac:spMkLst>
        </pc:spChg>
        <pc:spChg chg="mod">
          <ac:chgData name="Umali Leonard" userId="08f3aea6-88db-4f28-898b-7fbf69ebf7b8" providerId="ADAL" clId="{20A72348-0B5F-4B04-9BD6-46B04D9B6E68}" dt="2021-02-20T18:10:39.227" v="3086" actId="1076"/>
          <ac:spMkLst>
            <pc:docMk/>
            <pc:sldMk cId="2688578613" sldId="323"/>
            <ac:spMk id="6" creationId="{61ACEC1C-81E2-4721-8BD4-48640C942D69}"/>
          </ac:spMkLst>
        </pc:spChg>
      </pc:sldChg>
      <pc:sldChg chg="modSp add mod">
        <pc:chgData name="Umali Leonard" userId="08f3aea6-88db-4f28-898b-7fbf69ebf7b8" providerId="ADAL" clId="{20A72348-0B5F-4B04-9BD6-46B04D9B6E68}" dt="2021-02-22T09:41:31.055" v="7317" actId="113"/>
        <pc:sldMkLst>
          <pc:docMk/>
          <pc:sldMk cId="233076202" sldId="324"/>
        </pc:sldMkLst>
        <pc:spChg chg="mod">
          <ac:chgData name="Umali Leonard" userId="08f3aea6-88db-4f28-898b-7fbf69ebf7b8" providerId="ADAL" clId="{20A72348-0B5F-4B04-9BD6-46B04D9B6E68}" dt="2021-02-20T18:11:57.065" v="3106" actId="20577"/>
          <ac:spMkLst>
            <pc:docMk/>
            <pc:sldMk cId="233076202" sldId="324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09:41:31.055" v="7317" actId="113"/>
          <ac:spMkLst>
            <pc:docMk/>
            <pc:sldMk cId="233076202" sldId="324"/>
            <ac:spMk id="3" creationId="{D17A0D1E-DFC8-43B2-AC80-5D39E18BD1B8}"/>
          </ac:spMkLst>
        </pc:spChg>
      </pc:sldChg>
      <pc:sldChg chg="addSp modSp add mod">
        <pc:chgData name="Umali Leonard" userId="08f3aea6-88db-4f28-898b-7fbf69ebf7b8" providerId="ADAL" clId="{20A72348-0B5F-4B04-9BD6-46B04D9B6E68}" dt="2021-02-22T09:42:10.849" v="7342" actId="20577"/>
        <pc:sldMkLst>
          <pc:docMk/>
          <pc:sldMk cId="881146081" sldId="325"/>
        </pc:sldMkLst>
        <pc:spChg chg="mod">
          <ac:chgData name="Umali Leonard" userId="08f3aea6-88db-4f28-898b-7fbf69ebf7b8" providerId="ADAL" clId="{20A72348-0B5F-4B04-9BD6-46B04D9B6E68}" dt="2021-02-20T18:20:51.880" v="3584" actId="20577"/>
          <ac:spMkLst>
            <pc:docMk/>
            <pc:sldMk cId="881146081" sldId="325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09:39:41.711" v="7304" actId="113"/>
          <ac:spMkLst>
            <pc:docMk/>
            <pc:sldMk cId="881146081" sldId="325"/>
            <ac:spMk id="3" creationId="{D17A0D1E-DFC8-43B2-AC80-5D39E18BD1B8}"/>
          </ac:spMkLst>
        </pc:spChg>
        <pc:spChg chg="add mod">
          <ac:chgData name="Umali Leonard" userId="08f3aea6-88db-4f28-898b-7fbf69ebf7b8" providerId="ADAL" clId="{20A72348-0B5F-4B04-9BD6-46B04D9B6E68}" dt="2021-02-22T09:42:10.849" v="7342" actId="20577"/>
          <ac:spMkLst>
            <pc:docMk/>
            <pc:sldMk cId="881146081" sldId="325"/>
            <ac:spMk id="4" creationId="{F05A0DDB-0B2C-495E-B44B-E02BDFFAE292}"/>
          </ac:spMkLst>
        </pc:spChg>
      </pc:sldChg>
      <pc:sldChg chg="modSp add mod">
        <pc:chgData name="Umali Leonard" userId="08f3aea6-88db-4f28-898b-7fbf69ebf7b8" providerId="ADAL" clId="{20A72348-0B5F-4B04-9BD6-46B04D9B6E68}" dt="2021-02-20T18:35:59.407" v="4308" actId="108"/>
        <pc:sldMkLst>
          <pc:docMk/>
          <pc:sldMk cId="2810175177" sldId="326"/>
        </pc:sldMkLst>
        <pc:spChg chg="mod">
          <ac:chgData name="Umali Leonard" userId="08f3aea6-88db-4f28-898b-7fbf69ebf7b8" providerId="ADAL" clId="{20A72348-0B5F-4B04-9BD6-46B04D9B6E68}" dt="2021-02-20T18:29:17.382" v="3992" actId="20577"/>
          <ac:spMkLst>
            <pc:docMk/>
            <pc:sldMk cId="2810175177" sldId="326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0T18:35:20.545" v="4283" actId="1076"/>
          <ac:spMkLst>
            <pc:docMk/>
            <pc:sldMk cId="2810175177" sldId="326"/>
            <ac:spMk id="3" creationId="{D17A0D1E-DFC8-43B2-AC80-5D39E18BD1B8}"/>
          </ac:spMkLst>
        </pc:spChg>
        <pc:spChg chg="mod">
          <ac:chgData name="Umali Leonard" userId="08f3aea6-88db-4f28-898b-7fbf69ebf7b8" providerId="ADAL" clId="{20A72348-0B5F-4B04-9BD6-46B04D9B6E68}" dt="2021-02-20T18:35:59.407" v="4308" actId="108"/>
          <ac:spMkLst>
            <pc:docMk/>
            <pc:sldMk cId="2810175177" sldId="326"/>
            <ac:spMk id="4" creationId="{F05A0DDB-0B2C-495E-B44B-E02BDFFAE292}"/>
          </ac:spMkLst>
        </pc:spChg>
      </pc:sldChg>
      <pc:sldChg chg="modSp add mod ord">
        <pc:chgData name="Umali Leonard" userId="08f3aea6-88db-4f28-898b-7fbf69ebf7b8" providerId="ADAL" clId="{20A72348-0B5F-4B04-9BD6-46B04D9B6E68}" dt="2021-02-22T09:40:23.711" v="7309" actId="113"/>
        <pc:sldMkLst>
          <pc:docMk/>
          <pc:sldMk cId="2928048109" sldId="327"/>
        </pc:sldMkLst>
        <pc:spChg chg="mod">
          <ac:chgData name="Umali Leonard" userId="08f3aea6-88db-4f28-898b-7fbf69ebf7b8" providerId="ADAL" clId="{20A72348-0B5F-4B04-9BD6-46B04D9B6E68}" dt="2021-02-20T18:41:55.793" v="4336" actId="20577"/>
          <ac:spMkLst>
            <pc:docMk/>
            <pc:sldMk cId="2928048109" sldId="327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09:40:23.711" v="7309" actId="113"/>
          <ac:spMkLst>
            <pc:docMk/>
            <pc:sldMk cId="2928048109" sldId="327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20A72348-0B5F-4B04-9BD6-46B04D9B6E68}" dt="2021-02-20T19:04:09.148" v="5604" actId="20577"/>
        <pc:sldMkLst>
          <pc:docMk/>
          <pc:sldMk cId="2754629737" sldId="328"/>
        </pc:sldMkLst>
        <pc:spChg chg="mod">
          <ac:chgData name="Umali Leonard" userId="08f3aea6-88db-4f28-898b-7fbf69ebf7b8" providerId="ADAL" clId="{20A72348-0B5F-4B04-9BD6-46B04D9B6E68}" dt="2021-02-20T18:59:55.197" v="5114" actId="20577"/>
          <ac:spMkLst>
            <pc:docMk/>
            <pc:sldMk cId="2754629737" sldId="328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0T19:04:09.148" v="5604" actId="20577"/>
          <ac:spMkLst>
            <pc:docMk/>
            <pc:sldMk cId="2754629737" sldId="328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20A72348-0B5F-4B04-9BD6-46B04D9B6E68}" dt="2021-02-20T19:08:11.991" v="5776" actId="207"/>
        <pc:sldMkLst>
          <pc:docMk/>
          <pc:sldMk cId="406831033" sldId="329"/>
        </pc:sldMkLst>
        <pc:spChg chg="mod">
          <ac:chgData name="Umali Leonard" userId="08f3aea6-88db-4f28-898b-7fbf69ebf7b8" providerId="ADAL" clId="{20A72348-0B5F-4B04-9BD6-46B04D9B6E68}" dt="2021-02-20T19:04:58.536" v="5608"/>
          <ac:spMkLst>
            <pc:docMk/>
            <pc:sldMk cId="406831033" sldId="329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0T19:08:11.991" v="5776" actId="207"/>
          <ac:spMkLst>
            <pc:docMk/>
            <pc:sldMk cId="406831033" sldId="329"/>
            <ac:spMk id="4" creationId="{F05A0DDB-0B2C-495E-B44B-E02BDFFAE292}"/>
          </ac:spMkLst>
        </pc:spChg>
      </pc:sldChg>
      <pc:sldChg chg="modSp add mod">
        <pc:chgData name="Umali Leonard" userId="08f3aea6-88db-4f28-898b-7fbf69ebf7b8" providerId="ADAL" clId="{20A72348-0B5F-4B04-9BD6-46B04D9B6E68}" dt="2021-02-20T19:09:45.585" v="5862" actId="20577"/>
        <pc:sldMkLst>
          <pc:docMk/>
          <pc:sldMk cId="942153622" sldId="330"/>
        </pc:sldMkLst>
        <pc:spChg chg="mod">
          <ac:chgData name="Umali Leonard" userId="08f3aea6-88db-4f28-898b-7fbf69ebf7b8" providerId="ADAL" clId="{20A72348-0B5F-4B04-9BD6-46B04D9B6E68}" dt="2021-02-20T19:09:45.585" v="5862" actId="20577"/>
          <ac:spMkLst>
            <pc:docMk/>
            <pc:sldMk cId="942153622" sldId="330"/>
            <ac:spMk id="4" creationId="{F05A0DDB-0B2C-495E-B44B-E02BDFFAE292}"/>
          </ac:spMkLst>
        </pc:spChg>
      </pc:sldChg>
      <pc:sldChg chg="modSp add mod ord">
        <pc:chgData name="Umali Leonard" userId="08f3aea6-88db-4f28-898b-7fbf69ebf7b8" providerId="ADAL" clId="{20A72348-0B5F-4B04-9BD6-46B04D9B6E68}" dt="2021-02-22T09:43:20.056" v="7379" actId="113"/>
        <pc:sldMkLst>
          <pc:docMk/>
          <pc:sldMk cId="1945919626" sldId="331"/>
        </pc:sldMkLst>
        <pc:spChg chg="mod">
          <ac:chgData name="Umali Leonard" userId="08f3aea6-88db-4f28-898b-7fbf69ebf7b8" providerId="ADAL" clId="{20A72348-0B5F-4B04-9BD6-46B04D9B6E68}" dt="2021-02-20T19:10:57.267" v="5877" actId="20577"/>
          <ac:spMkLst>
            <pc:docMk/>
            <pc:sldMk cId="1945919626" sldId="331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09:43:20.056" v="7379" actId="113"/>
          <ac:spMkLst>
            <pc:docMk/>
            <pc:sldMk cId="1945919626" sldId="331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20A72348-0B5F-4B04-9BD6-46B04D9B6E68}" dt="2021-02-20T20:45:05.531" v="6974" actId="113"/>
        <pc:sldMkLst>
          <pc:docMk/>
          <pc:sldMk cId="2788201095" sldId="332"/>
        </pc:sldMkLst>
        <pc:spChg chg="mod">
          <ac:chgData name="Umali Leonard" userId="08f3aea6-88db-4f28-898b-7fbf69ebf7b8" providerId="ADAL" clId="{20A72348-0B5F-4B04-9BD6-46B04D9B6E68}" dt="2021-02-20T20:44:45.088" v="6960" actId="20577"/>
          <ac:spMkLst>
            <pc:docMk/>
            <pc:sldMk cId="2788201095" sldId="332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0T20:45:05.531" v="6974" actId="113"/>
          <ac:spMkLst>
            <pc:docMk/>
            <pc:sldMk cId="2788201095" sldId="332"/>
            <ac:spMk id="4" creationId="{F05A0DDB-0B2C-495E-B44B-E02BDFFAE292}"/>
          </ac:spMkLst>
        </pc:spChg>
      </pc:sldChg>
      <pc:sldChg chg="modSp add del mod">
        <pc:chgData name="Umali Leonard" userId="08f3aea6-88db-4f28-898b-7fbf69ebf7b8" providerId="ADAL" clId="{20A72348-0B5F-4B04-9BD6-46B04D9B6E68}" dt="2021-02-20T20:45:44.803" v="6976" actId="20577"/>
        <pc:sldMkLst>
          <pc:docMk/>
          <pc:sldMk cId="3425109766" sldId="333"/>
        </pc:sldMkLst>
        <pc:spChg chg="mod">
          <ac:chgData name="Umali Leonard" userId="08f3aea6-88db-4f28-898b-7fbf69ebf7b8" providerId="ADAL" clId="{20A72348-0B5F-4B04-9BD6-46B04D9B6E68}" dt="2021-02-20T20:44:32.506" v="6944" actId="20577"/>
          <ac:spMkLst>
            <pc:docMk/>
            <pc:sldMk cId="3425109766" sldId="333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0T20:45:44.803" v="6976" actId="20577"/>
          <ac:spMkLst>
            <pc:docMk/>
            <pc:sldMk cId="3425109766" sldId="333"/>
            <ac:spMk id="4" creationId="{F05A0DDB-0B2C-495E-B44B-E02BDFFAE292}"/>
          </ac:spMkLst>
        </pc:spChg>
      </pc:sldChg>
      <pc:sldChg chg="modSp add mod">
        <pc:chgData name="Umali Leonard" userId="08f3aea6-88db-4f28-898b-7fbf69ebf7b8" providerId="ADAL" clId="{20A72348-0B5F-4B04-9BD6-46B04D9B6E68}" dt="2021-02-22T09:58:01.354" v="8263" actId="113"/>
        <pc:sldMkLst>
          <pc:docMk/>
          <pc:sldMk cId="2133665633" sldId="334"/>
        </pc:sldMkLst>
        <pc:spChg chg="mod">
          <ac:chgData name="Umali Leonard" userId="08f3aea6-88db-4f28-898b-7fbf69ebf7b8" providerId="ADAL" clId="{20A72348-0B5F-4B04-9BD6-46B04D9B6E68}" dt="2021-02-22T09:58:01.354" v="8263" actId="113"/>
          <ac:spMkLst>
            <pc:docMk/>
            <pc:sldMk cId="2133665633" sldId="334"/>
            <ac:spMk id="3" creationId="{D17A0D1E-DFC8-43B2-AC80-5D39E18BD1B8}"/>
          </ac:spMkLst>
        </pc:spChg>
        <pc:spChg chg="mod">
          <ac:chgData name="Umali Leonard" userId="08f3aea6-88db-4f28-898b-7fbf69ebf7b8" providerId="ADAL" clId="{20A72348-0B5F-4B04-9BD6-46B04D9B6E68}" dt="2021-02-22T09:56:09.942" v="8237" actId="1076"/>
          <ac:spMkLst>
            <pc:docMk/>
            <pc:sldMk cId="2133665633" sldId="334"/>
            <ac:spMk id="4" creationId="{629461D7-9D4F-49C5-96D6-43ED9FC5855C}"/>
          </ac:spMkLst>
        </pc:spChg>
      </pc:sldChg>
      <pc:sldChg chg="modSp add mod">
        <pc:chgData name="Umali Leonard" userId="08f3aea6-88db-4f28-898b-7fbf69ebf7b8" providerId="ADAL" clId="{20A72348-0B5F-4B04-9BD6-46B04D9B6E68}" dt="2021-02-22T10:04:21.200" v="8710" actId="1076"/>
        <pc:sldMkLst>
          <pc:docMk/>
          <pc:sldMk cId="2974120364" sldId="335"/>
        </pc:sldMkLst>
        <pc:spChg chg="mod">
          <ac:chgData name="Umali Leonard" userId="08f3aea6-88db-4f28-898b-7fbf69ebf7b8" providerId="ADAL" clId="{20A72348-0B5F-4B04-9BD6-46B04D9B6E68}" dt="2021-02-22T10:03:00.207" v="8599" actId="27636"/>
          <ac:spMkLst>
            <pc:docMk/>
            <pc:sldMk cId="2974120364" sldId="335"/>
            <ac:spMk id="3" creationId="{D17A0D1E-DFC8-43B2-AC80-5D39E18BD1B8}"/>
          </ac:spMkLst>
        </pc:spChg>
        <pc:spChg chg="mod">
          <ac:chgData name="Umali Leonard" userId="08f3aea6-88db-4f28-898b-7fbf69ebf7b8" providerId="ADAL" clId="{20A72348-0B5F-4B04-9BD6-46B04D9B6E68}" dt="2021-02-22T10:04:21.200" v="8710" actId="1076"/>
          <ac:spMkLst>
            <pc:docMk/>
            <pc:sldMk cId="2974120364" sldId="335"/>
            <ac:spMk id="4" creationId="{629461D7-9D4F-49C5-96D6-43ED9FC5855C}"/>
          </ac:spMkLst>
        </pc:spChg>
      </pc:sldChg>
      <pc:sldChg chg="delSp modSp add mod">
        <pc:chgData name="Umali Leonard" userId="08f3aea6-88db-4f28-898b-7fbf69ebf7b8" providerId="ADAL" clId="{20A72348-0B5F-4B04-9BD6-46B04D9B6E68}" dt="2021-02-22T11:08:20.177" v="9382" actId="113"/>
        <pc:sldMkLst>
          <pc:docMk/>
          <pc:sldMk cId="2956879582" sldId="336"/>
        </pc:sldMkLst>
        <pc:spChg chg="mod">
          <ac:chgData name="Umali Leonard" userId="08f3aea6-88db-4f28-898b-7fbf69ebf7b8" providerId="ADAL" clId="{20A72348-0B5F-4B04-9BD6-46B04D9B6E68}" dt="2021-02-22T11:05:08.398" v="9302" actId="20577"/>
          <ac:spMkLst>
            <pc:docMk/>
            <pc:sldMk cId="2956879582" sldId="336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11:08:20.177" v="9382" actId="113"/>
          <ac:spMkLst>
            <pc:docMk/>
            <pc:sldMk cId="2956879582" sldId="336"/>
            <ac:spMk id="3" creationId="{D17A0D1E-DFC8-43B2-AC80-5D39E18BD1B8}"/>
          </ac:spMkLst>
        </pc:spChg>
        <pc:spChg chg="del mod">
          <ac:chgData name="Umali Leonard" userId="08f3aea6-88db-4f28-898b-7fbf69ebf7b8" providerId="ADAL" clId="{20A72348-0B5F-4B04-9BD6-46B04D9B6E68}" dt="2021-02-22T11:00:08.814" v="9297" actId="478"/>
          <ac:spMkLst>
            <pc:docMk/>
            <pc:sldMk cId="2956879582" sldId="336"/>
            <ac:spMk id="4" creationId="{629461D7-9D4F-49C5-96D6-43ED9FC5855C}"/>
          </ac:spMkLst>
        </pc:spChg>
      </pc:sldChg>
      <pc:sldChg chg="addSp delSp modSp add mod">
        <pc:chgData name="Umali Leonard" userId="08f3aea6-88db-4f28-898b-7fbf69ebf7b8" providerId="ADAL" clId="{20A72348-0B5F-4B04-9BD6-46B04D9B6E68}" dt="2021-02-22T14:28:29.179" v="10886" actId="20577"/>
        <pc:sldMkLst>
          <pc:docMk/>
          <pc:sldMk cId="4284799165" sldId="337"/>
        </pc:sldMkLst>
        <pc:spChg chg="mod">
          <ac:chgData name="Umali Leonard" userId="08f3aea6-88db-4f28-898b-7fbf69ebf7b8" providerId="ADAL" clId="{20A72348-0B5F-4B04-9BD6-46B04D9B6E68}" dt="2021-02-22T14:28:29.179" v="10886" actId="20577"/>
          <ac:spMkLst>
            <pc:docMk/>
            <pc:sldMk cId="4284799165" sldId="337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12:57:54.693" v="10361" actId="20577"/>
          <ac:spMkLst>
            <pc:docMk/>
            <pc:sldMk cId="4284799165" sldId="337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20A72348-0B5F-4B04-9BD6-46B04D9B6E68}" dt="2021-02-22T12:54:56.643" v="10189" actId="478"/>
          <ac:spMkLst>
            <pc:docMk/>
            <pc:sldMk cId="4284799165" sldId="337"/>
            <ac:spMk id="4" creationId="{24857F86-1197-4820-A4AB-498ED9942A64}"/>
          </ac:spMkLst>
        </pc:spChg>
      </pc:sldChg>
      <pc:sldChg chg="addSp delSp modSp add mod ord">
        <pc:chgData name="Umali Leonard" userId="08f3aea6-88db-4f28-898b-7fbf69ebf7b8" providerId="ADAL" clId="{20A72348-0B5F-4B04-9BD6-46B04D9B6E68}" dt="2021-02-22T18:51:45.996" v="13777" actId="207"/>
        <pc:sldMkLst>
          <pc:docMk/>
          <pc:sldMk cId="1927703358" sldId="338"/>
        </pc:sldMkLst>
        <pc:spChg chg="mod">
          <ac:chgData name="Umali Leonard" userId="08f3aea6-88db-4f28-898b-7fbf69ebf7b8" providerId="ADAL" clId="{20A72348-0B5F-4B04-9BD6-46B04D9B6E68}" dt="2021-02-22T18:46:43.889" v="13723" actId="20577"/>
          <ac:spMkLst>
            <pc:docMk/>
            <pc:sldMk cId="1927703358" sldId="338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13:00:34.545" v="10372" actId="20577"/>
          <ac:spMkLst>
            <pc:docMk/>
            <pc:sldMk cId="1927703358" sldId="338"/>
            <ac:spMk id="3" creationId="{D17A0D1E-DFC8-43B2-AC80-5D39E18BD1B8}"/>
          </ac:spMkLst>
        </pc:spChg>
        <pc:spChg chg="del">
          <ac:chgData name="Umali Leonard" userId="08f3aea6-88db-4f28-898b-7fbf69ebf7b8" providerId="ADAL" clId="{20A72348-0B5F-4B04-9BD6-46B04D9B6E68}" dt="2021-02-22T13:00:22.243" v="10367" actId="478"/>
          <ac:spMkLst>
            <pc:docMk/>
            <pc:sldMk cId="1927703358" sldId="338"/>
            <ac:spMk id="4" creationId="{24857F86-1197-4820-A4AB-498ED9942A64}"/>
          </ac:spMkLst>
        </pc:spChg>
        <pc:spChg chg="add mod">
          <ac:chgData name="Umali Leonard" userId="08f3aea6-88db-4f28-898b-7fbf69ebf7b8" providerId="ADAL" clId="{20A72348-0B5F-4B04-9BD6-46B04D9B6E68}" dt="2021-02-22T18:51:45.996" v="13777" actId="207"/>
          <ac:spMkLst>
            <pc:docMk/>
            <pc:sldMk cId="1927703358" sldId="338"/>
            <ac:spMk id="5" creationId="{0E080F8C-8AF6-4EC3-A556-CEBA397697EE}"/>
          </ac:spMkLst>
        </pc:spChg>
      </pc:sldChg>
      <pc:sldChg chg="modSp add mod ord">
        <pc:chgData name="Umali Leonard" userId="08f3aea6-88db-4f28-898b-7fbf69ebf7b8" providerId="ADAL" clId="{20A72348-0B5F-4B04-9BD6-46B04D9B6E68}" dt="2021-02-22T20:06:30.924" v="14276" actId="113"/>
        <pc:sldMkLst>
          <pc:docMk/>
          <pc:sldMk cId="2622787306" sldId="339"/>
        </pc:sldMkLst>
        <pc:spChg chg="mod">
          <ac:chgData name="Umali Leonard" userId="08f3aea6-88db-4f28-898b-7fbf69ebf7b8" providerId="ADAL" clId="{20A72348-0B5F-4B04-9BD6-46B04D9B6E68}" dt="2021-02-22T14:28:03.742" v="10850" actId="20577"/>
          <ac:spMkLst>
            <pc:docMk/>
            <pc:sldMk cId="2622787306" sldId="339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14:04:45.621" v="10822" actId="20577"/>
          <ac:spMkLst>
            <pc:docMk/>
            <pc:sldMk cId="2622787306" sldId="339"/>
            <ac:spMk id="3" creationId="{D17A0D1E-DFC8-43B2-AC80-5D39E18BD1B8}"/>
          </ac:spMkLst>
        </pc:spChg>
        <pc:spChg chg="mod">
          <ac:chgData name="Umali Leonard" userId="08f3aea6-88db-4f28-898b-7fbf69ebf7b8" providerId="ADAL" clId="{20A72348-0B5F-4B04-9BD6-46B04D9B6E68}" dt="2021-02-22T20:06:30.924" v="14276" actId="113"/>
          <ac:spMkLst>
            <pc:docMk/>
            <pc:sldMk cId="2622787306" sldId="339"/>
            <ac:spMk id="4" creationId="{24857F86-1197-4820-A4AB-498ED9942A64}"/>
          </ac:spMkLst>
        </pc:spChg>
      </pc:sldChg>
      <pc:sldChg chg="addSp delSp modSp add mod">
        <pc:chgData name="Umali Leonard" userId="08f3aea6-88db-4f28-898b-7fbf69ebf7b8" providerId="ADAL" clId="{20A72348-0B5F-4B04-9BD6-46B04D9B6E68}" dt="2021-02-22T13:47:19.657" v="10760" actId="1076"/>
        <pc:sldMkLst>
          <pc:docMk/>
          <pc:sldMk cId="3823439359" sldId="340"/>
        </pc:sldMkLst>
        <pc:spChg chg="mod">
          <ac:chgData name="Umali Leonard" userId="08f3aea6-88db-4f28-898b-7fbf69ebf7b8" providerId="ADAL" clId="{20A72348-0B5F-4B04-9BD6-46B04D9B6E68}" dt="2021-02-22T13:10:43.252" v="10625" actId="20577"/>
          <ac:spMkLst>
            <pc:docMk/>
            <pc:sldMk cId="3823439359" sldId="340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13:46:11.747" v="10737"/>
          <ac:spMkLst>
            <pc:docMk/>
            <pc:sldMk cId="3823439359" sldId="340"/>
            <ac:spMk id="3" creationId="{D17A0D1E-DFC8-43B2-AC80-5D39E18BD1B8}"/>
          </ac:spMkLst>
        </pc:spChg>
        <pc:spChg chg="del">
          <ac:chgData name="Umali Leonard" userId="08f3aea6-88db-4f28-898b-7fbf69ebf7b8" providerId="ADAL" clId="{20A72348-0B5F-4B04-9BD6-46B04D9B6E68}" dt="2021-02-22T13:46:24.402" v="10739" actId="478"/>
          <ac:spMkLst>
            <pc:docMk/>
            <pc:sldMk cId="3823439359" sldId="340"/>
            <ac:spMk id="4" creationId="{24857F86-1197-4820-A4AB-498ED9942A64}"/>
          </ac:spMkLst>
        </pc:spChg>
        <pc:spChg chg="add mod">
          <ac:chgData name="Umali Leonard" userId="08f3aea6-88db-4f28-898b-7fbf69ebf7b8" providerId="ADAL" clId="{20A72348-0B5F-4B04-9BD6-46B04D9B6E68}" dt="2021-02-22T13:47:19.657" v="10760" actId="1076"/>
          <ac:spMkLst>
            <pc:docMk/>
            <pc:sldMk cId="3823439359" sldId="340"/>
            <ac:spMk id="5" creationId="{2CC927E7-6790-42D5-BFD3-467BE3F00468}"/>
          </ac:spMkLst>
        </pc:spChg>
        <pc:spChg chg="add del mod">
          <ac:chgData name="Umali Leonard" userId="08f3aea6-88db-4f28-898b-7fbf69ebf7b8" providerId="ADAL" clId="{20A72348-0B5F-4B04-9BD6-46B04D9B6E68}" dt="2021-02-22T13:46:35.350" v="10742"/>
          <ac:spMkLst>
            <pc:docMk/>
            <pc:sldMk cId="3823439359" sldId="340"/>
            <ac:spMk id="6" creationId="{B4683FCA-B231-4AB7-B215-C7DDC18B93AC}"/>
          </ac:spMkLst>
        </pc:spChg>
      </pc:sldChg>
      <pc:sldChg chg="modSp add mod">
        <pc:chgData name="Umali Leonard" userId="08f3aea6-88db-4f28-898b-7fbf69ebf7b8" providerId="ADAL" clId="{20A72348-0B5F-4B04-9BD6-46B04D9B6E68}" dt="2021-02-22T13:49:31.639" v="10818" actId="20577"/>
        <pc:sldMkLst>
          <pc:docMk/>
          <pc:sldMk cId="1091296471" sldId="341"/>
        </pc:sldMkLst>
        <pc:spChg chg="mod">
          <ac:chgData name="Umali Leonard" userId="08f3aea6-88db-4f28-898b-7fbf69ebf7b8" providerId="ADAL" clId="{20A72348-0B5F-4B04-9BD6-46B04D9B6E68}" dt="2021-02-22T13:47:48.649" v="10764" actId="20577"/>
          <ac:spMkLst>
            <pc:docMk/>
            <pc:sldMk cId="1091296471" sldId="341"/>
            <ac:spMk id="3" creationId="{D17A0D1E-DFC8-43B2-AC80-5D39E18BD1B8}"/>
          </ac:spMkLst>
        </pc:spChg>
        <pc:spChg chg="mod">
          <ac:chgData name="Umali Leonard" userId="08f3aea6-88db-4f28-898b-7fbf69ebf7b8" providerId="ADAL" clId="{20A72348-0B5F-4B04-9BD6-46B04D9B6E68}" dt="2021-02-22T13:49:31.639" v="10818" actId="20577"/>
          <ac:spMkLst>
            <pc:docMk/>
            <pc:sldMk cId="1091296471" sldId="341"/>
            <ac:spMk id="5" creationId="{2CC927E7-6790-42D5-BFD3-467BE3F00468}"/>
          </ac:spMkLst>
        </pc:spChg>
      </pc:sldChg>
      <pc:sldChg chg="addSp delSp modSp add mod ord">
        <pc:chgData name="Umali Leonard" userId="08f3aea6-88db-4f28-898b-7fbf69ebf7b8" providerId="ADAL" clId="{20A72348-0B5F-4B04-9BD6-46B04D9B6E68}" dt="2021-02-22T17:44:35.075" v="12985" actId="1076"/>
        <pc:sldMkLst>
          <pc:docMk/>
          <pc:sldMk cId="3116142071" sldId="342"/>
        </pc:sldMkLst>
        <pc:spChg chg="mod">
          <ac:chgData name="Umali Leonard" userId="08f3aea6-88db-4f28-898b-7fbf69ebf7b8" providerId="ADAL" clId="{20A72348-0B5F-4B04-9BD6-46B04D9B6E68}" dt="2021-02-22T14:55:29.127" v="11724" actId="20577"/>
          <ac:spMkLst>
            <pc:docMk/>
            <pc:sldMk cId="3116142071" sldId="342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17:44:29.563" v="12984" actId="20577"/>
          <ac:spMkLst>
            <pc:docMk/>
            <pc:sldMk cId="3116142071" sldId="342"/>
            <ac:spMk id="3" creationId="{D17A0D1E-DFC8-43B2-AC80-5D39E18BD1B8}"/>
          </ac:spMkLst>
        </pc:spChg>
        <pc:spChg chg="del">
          <ac:chgData name="Umali Leonard" userId="08f3aea6-88db-4f28-898b-7fbf69ebf7b8" providerId="ADAL" clId="{20A72348-0B5F-4B04-9BD6-46B04D9B6E68}" dt="2021-02-22T14:39:59.559" v="10990" actId="478"/>
          <ac:spMkLst>
            <pc:docMk/>
            <pc:sldMk cId="3116142071" sldId="342"/>
            <ac:spMk id="5" creationId="{2CC927E7-6790-42D5-BFD3-467BE3F00468}"/>
          </ac:spMkLst>
        </pc:spChg>
        <pc:spChg chg="add del mod">
          <ac:chgData name="Umali Leonard" userId="08f3aea6-88db-4f28-898b-7fbf69ebf7b8" providerId="ADAL" clId="{20A72348-0B5F-4B04-9BD6-46B04D9B6E68}" dt="2021-02-22T14:55:33.223" v="11725" actId="478"/>
          <ac:spMkLst>
            <pc:docMk/>
            <pc:sldMk cId="3116142071" sldId="342"/>
            <ac:spMk id="6" creationId="{27EEB109-C8EF-4091-A2BD-561427A694DA}"/>
          </ac:spMkLst>
        </pc:spChg>
        <pc:spChg chg="add mod">
          <ac:chgData name="Umali Leonard" userId="08f3aea6-88db-4f28-898b-7fbf69ebf7b8" providerId="ADAL" clId="{20A72348-0B5F-4B04-9BD6-46B04D9B6E68}" dt="2021-02-22T17:44:35.075" v="12985" actId="1076"/>
          <ac:spMkLst>
            <pc:docMk/>
            <pc:sldMk cId="3116142071" sldId="342"/>
            <ac:spMk id="7" creationId="{156BC7D3-B88F-41FC-ADC3-7EF37F19CFAF}"/>
          </ac:spMkLst>
        </pc:spChg>
      </pc:sldChg>
      <pc:sldChg chg="modSp add mod">
        <pc:chgData name="Umali Leonard" userId="08f3aea6-88db-4f28-898b-7fbf69ebf7b8" providerId="ADAL" clId="{20A72348-0B5F-4B04-9BD6-46B04D9B6E68}" dt="2021-02-22T19:00:51.471" v="13816" actId="14100"/>
        <pc:sldMkLst>
          <pc:docMk/>
          <pc:sldMk cId="1757478675" sldId="343"/>
        </pc:sldMkLst>
        <pc:spChg chg="mod">
          <ac:chgData name="Umali Leonard" userId="08f3aea6-88db-4f28-898b-7fbf69ebf7b8" providerId="ADAL" clId="{20A72348-0B5F-4B04-9BD6-46B04D9B6E68}" dt="2021-02-22T14:57:47" v="11779" actId="20577"/>
          <ac:spMkLst>
            <pc:docMk/>
            <pc:sldMk cId="1757478675" sldId="343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19:00:51.471" v="13816" actId="14100"/>
          <ac:spMkLst>
            <pc:docMk/>
            <pc:sldMk cId="1757478675" sldId="343"/>
            <ac:spMk id="3" creationId="{D17A0D1E-DFC8-43B2-AC80-5D39E18BD1B8}"/>
          </ac:spMkLst>
        </pc:spChg>
      </pc:sldChg>
      <pc:sldChg chg="addSp modSp add mod ord">
        <pc:chgData name="Umali Leonard" userId="08f3aea6-88db-4f28-898b-7fbf69ebf7b8" providerId="ADAL" clId="{20A72348-0B5F-4B04-9BD6-46B04D9B6E68}" dt="2021-02-22T20:02:30.516" v="14149" actId="20577"/>
        <pc:sldMkLst>
          <pc:docMk/>
          <pc:sldMk cId="3433452952" sldId="344"/>
        </pc:sldMkLst>
        <pc:spChg chg="mod">
          <ac:chgData name="Umali Leonard" userId="08f3aea6-88db-4f28-898b-7fbf69ebf7b8" providerId="ADAL" clId="{20A72348-0B5F-4B04-9BD6-46B04D9B6E68}" dt="2021-02-22T19:05:06.745" v="13837" actId="20577"/>
          <ac:spMkLst>
            <pc:docMk/>
            <pc:sldMk cId="3433452952" sldId="344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20:02:30.516" v="14149" actId="20577"/>
          <ac:spMkLst>
            <pc:docMk/>
            <pc:sldMk cId="3433452952" sldId="344"/>
            <ac:spMk id="3" creationId="{D17A0D1E-DFC8-43B2-AC80-5D39E18BD1B8}"/>
          </ac:spMkLst>
        </pc:spChg>
        <pc:picChg chg="add mod">
          <ac:chgData name="Umali Leonard" userId="08f3aea6-88db-4f28-898b-7fbf69ebf7b8" providerId="ADAL" clId="{20A72348-0B5F-4B04-9BD6-46B04D9B6E68}" dt="2021-02-22T20:02:07.950" v="14143" actId="1076"/>
          <ac:picMkLst>
            <pc:docMk/>
            <pc:sldMk cId="3433452952" sldId="344"/>
            <ac:picMk id="5" creationId="{E2C5674D-992E-4B40-8DA9-0BCA7F3FF072}"/>
          </ac:picMkLst>
        </pc:picChg>
      </pc:sldChg>
      <pc:sldChg chg="addSp modSp add mod">
        <pc:chgData name="Umali Leonard" userId="08f3aea6-88db-4f28-898b-7fbf69ebf7b8" providerId="ADAL" clId="{20A72348-0B5F-4B04-9BD6-46B04D9B6E68}" dt="2021-02-22T15:06:13.225" v="12444" actId="20577"/>
        <pc:sldMkLst>
          <pc:docMk/>
          <pc:sldMk cId="557178896" sldId="345"/>
        </pc:sldMkLst>
        <pc:spChg chg="mod">
          <ac:chgData name="Umali Leonard" userId="08f3aea6-88db-4f28-898b-7fbf69ebf7b8" providerId="ADAL" clId="{20A72348-0B5F-4B04-9BD6-46B04D9B6E68}" dt="2021-02-22T14:58:27.176" v="11824" actId="20577"/>
          <ac:spMkLst>
            <pc:docMk/>
            <pc:sldMk cId="557178896" sldId="345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15:04:41.757" v="12275" actId="20577"/>
          <ac:spMkLst>
            <pc:docMk/>
            <pc:sldMk cId="557178896" sldId="345"/>
            <ac:spMk id="3" creationId="{D17A0D1E-DFC8-43B2-AC80-5D39E18BD1B8}"/>
          </ac:spMkLst>
        </pc:spChg>
        <pc:spChg chg="add mod">
          <ac:chgData name="Umali Leonard" userId="08f3aea6-88db-4f28-898b-7fbf69ebf7b8" providerId="ADAL" clId="{20A72348-0B5F-4B04-9BD6-46B04D9B6E68}" dt="2021-02-22T15:06:13.225" v="12444" actId="20577"/>
          <ac:spMkLst>
            <pc:docMk/>
            <pc:sldMk cId="557178896" sldId="345"/>
            <ac:spMk id="4" creationId="{6B20AFC1-4AB8-4027-AD27-8EB6CEB50F7D}"/>
          </ac:spMkLst>
        </pc:spChg>
      </pc:sldChg>
      <pc:sldChg chg="addSp delSp modSp add mod">
        <pc:chgData name="Umali Leonard" userId="08f3aea6-88db-4f28-898b-7fbf69ebf7b8" providerId="ADAL" clId="{20A72348-0B5F-4B04-9BD6-46B04D9B6E68}" dt="2021-02-22T18:45:07.367" v="13702" actId="113"/>
        <pc:sldMkLst>
          <pc:docMk/>
          <pc:sldMk cId="2979296678" sldId="346"/>
        </pc:sldMkLst>
        <pc:spChg chg="mod">
          <ac:chgData name="Umali Leonard" userId="08f3aea6-88db-4f28-898b-7fbf69ebf7b8" providerId="ADAL" clId="{20A72348-0B5F-4B04-9BD6-46B04D9B6E68}" dt="2021-02-22T18:16:35.759" v="13622" actId="14100"/>
          <ac:spMkLst>
            <pc:docMk/>
            <pc:sldMk cId="2979296678" sldId="346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18:45:07.367" v="13702" actId="113"/>
          <ac:spMkLst>
            <pc:docMk/>
            <pc:sldMk cId="2979296678" sldId="346"/>
            <ac:spMk id="3" creationId="{D17A0D1E-DFC8-43B2-AC80-5D39E18BD1B8}"/>
          </ac:spMkLst>
        </pc:spChg>
        <pc:spChg chg="add del">
          <ac:chgData name="Umali Leonard" userId="08f3aea6-88db-4f28-898b-7fbf69ebf7b8" providerId="ADAL" clId="{20A72348-0B5F-4B04-9BD6-46B04D9B6E68}" dt="2021-02-22T18:08:58.149" v="13322"/>
          <ac:spMkLst>
            <pc:docMk/>
            <pc:sldMk cId="2979296678" sldId="346"/>
            <ac:spMk id="4" creationId="{DE5FFE11-99F9-49DD-BDB8-849881673089}"/>
          </ac:spMkLst>
        </pc:spChg>
      </pc:sldChg>
      <pc:sldChg chg="add">
        <pc:chgData name="Umali Leonard" userId="08f3aea6-88db-4f28-898b-7fbf69ebf7b8" providerId="ADAL" clId="{20A72348-0B5F-4B04-9BD6-46B04D9B6E68}" dt="2021-02-22T18:45:49.215" v="13703" actId="2890"/>
        <pc:sldMkLst>
          <pc:docMk/>
          <pc:sldMk cId="1328238917" sldId="347"/>
        </pc:sldMkLst>
      </pc:sldChg>
      <pc:sldChg chg="modSp add mod ord">
        <pc:chgData name="Umali Leonard" userId="08f3aea6-88db-4f28-898b-7fbf69ebf7b8" providerId="ADAL" clId="{20A72348-0B5F-4B04-9BD6-46B04D9B6E68}" dt="2021-02-22T20:28:20.430" v="14494" actId="20577"/>
        <pc:sldMkLst>
          <pc:docMk/>
          <pc:sldMk cId="84190202" sldId="348"/>
        </pc:sldMkLst>
        <pc:spChg chg="mod">
          <ac:chgData name="Umali Leonard" userId="08f3aea6-88db-4f28-898b-7fbf69ebf7b8" providerId="ADAL" clId="{20A72348-0B5F-4B04-9BD6-46B04D9B6E68}" dt="2021-02-22T20:08:23.446" v="14300" actId="20577"/>
          <ac:spMkLst>
            <pc:docMk/>
            <pc:sldMk cId="84190202" sldId="348"/>
            <ac:spMk id="2" creationId="{086B401C-22FA-4DDB-89AF-38BC3D133914}"/>
          </ac:spMkLst>
        </pc:spChg>
        <pc:spChg chg="mod">
          <ac:chgData name="Umali Leonard" userId="08f3aea6-88db-4f28-898b-7fbf69ebf7b8" providerId="ADAL" clId="{20A72348-0B5F-4B04-9BD6-46B04D9B6E68}" dt="2021-02-22T20:28:20.430" v="14494" actId="20577"/>
          <ac:spMkLst>
            <pc:docMk/>
            <pc:sldMk cId="84190202" sldId="348"/>
            <ac:spMk id="3" creationId="{D17A0D1E-DFC8-43B2-AC80-5D39E18BD1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857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95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151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9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779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4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49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038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441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427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59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FEF4B-86CE-4DD0-BC1D-CD973264690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47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B4975C-F9AC-4695-936B-D04BEBF89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77" y="3437878"/>
            <a:ext cx="10795246" cy="936453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 </a:t>
            </a:r>
            <a:r>
              <a:rPr lang="en-US" sz="5400" dirty="0"/>
              <a:t>Inheritance and Polymorphism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0205FF-65CF-4293-81A2-CE7190E453E0}"/>
              </a:ext>
            </a:extLst>
          </p:cNvPr>
          <p:cNvSpPr txBox="1"/>
          <p:nvPr/>
        </p:nvSpPr>
        <p:spPr>
          <a:xfrm>
            <a:off x="1066800" y="1858586"/>
            <a:ext cx="1005840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MTS 2</a:t>
            </a:r>
            <a:r>
              <a:rPr lang="en-US" sz="3200" dirty="0" smtClean="0">
                <a:solidFill>
                  <a:srgbClr val="2683C6">
                    <a:lumMod val="75000"/>
                  </a:srgbClr>
                </a:solidFill>
                <a:latin typeface="Cooper Black" panose="0208090404030B020404" pitchFamily="18" charset="0"/>
              </a:rPr>
              <a:t> </a:t>
            </a:r>
            <a:endParaRPr lang="en-US" sz="3200" dirty="0">
              <a:solidFill>
                <a:srgbClr val="2683C6">
                  <a:lumMod val="75000"/>
                </a:srgbClr>
              </a:solidFill>
              <a:latin typeface="Cooper Black" panose="0208090404030B020404" pitchFamily="18" charset="0"/>
            </a:endParaRPr>
          </a:p>
          <a:p>
            <a:pPr algn="ctr" defTabSz="457200"/>
            <a:r>
              <a:rPr lang="en-US" sz="3200" dirty="0" smtClean="0">
                <a:solidFill>
                  <a:srgbClr val="2683C6">
                    <a:lumMod val="75000"/>
                  </a:srgbClr>
                </a:solidFill>
                <a:latin typeface="Cooper Black" panose="0208090404030B020404" pitchFamily="18" charset="0"/>
              </a:rPr>
              <a:t>OOP - Java Programming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1EF30E5-3B77-4ED8-96B3-A3280BA71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40" y="-2020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B6CD3C-9C8F-4632-A3FD-493903E4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904" y="335228"/>
            <a:ext cx="1126436" cy="14432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615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Java uses </a:t>
            </a:r>
            <a:r>
              <a:rPr lang="en-US" sz="2800" b="1" dirty="0"/>
              <a:t>extends</a:t>
            </a:r>
            <a:r>
              <a:rPr lang="en-US" sz="2800" dirty="0"/>
              <a:t>  keyword for inheritance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Suppose we have two classes </a:t>
            </a:r>
            <a:r>
              <a:rPr lang="en-US" sz="2800" b="1" dirty="0"/>
              <a:t>Parent</a:t>
            </a:r>
            <a:r>
              <a:rPr lang="en-US" sz="2800" dirty="0"/>
              <a:t> (superclass) and </a:t>
            </a:r>
            <a:r>
              <a:rPr lang="en-US" sz="2800" b="1" dirty="0"/>
              <a:t>Child</a:t>
            </a:r>
            <a:r>
              <a:rPr lang="en-US" sz="2800" dirty="0"/>
              <a:t> (subclass), then we use extends as follows:</a:t>
            </a:r>
            <a:endParaRPr lang="en-US" sz="2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2024C7-ADCF-4E32-A280-DBE58BC7D4FD}"/>
              </a:ext>
            </a:extLst>
          </p:cNvPr>
          <p:cNvSpPr txBox="1"/>
          <p:nvPr/>
        </p:nvSpPr>
        <p:spPr>
          <a:xfrm>
            <a:off x="1474026" y="3220352"/>
            <a:ext cx="9320148" cy="2677656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Parent{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//members omitted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Child </a:t>
            </a:r>
            <a:r>
              <a:rPr lang="en-US" alt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Parent{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//members omitted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03485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Example – </a:t>
            </a:r>
            <a:r>
              <a:rPr lang="en-US" sz="2800" dirty="0"/>
              <a:t>accessing inherited members</a:t>
            </a:r>
            <a:endParaRPr lang="en-US" sz="2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2024C7-ADCF-4E32-A280-DBE58BC7D4FD}"/>
              </a:ext>
            </a:extLst>
          </p:cNvPr>
          <p:cNvSpPr txBox="1"/>
          <p:nvPr/>
        </p:nvSpPr>
        <p:spPr>
          <a:xfrm>
            <a:off x="1435926" y="2295108"/>
            <a:ext cx="9320148" cy="3785652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Parent{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display(){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System.out.println(“Inherited from Parent”);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Child </a:t>
            </a:r>
            <a:r>
              <a:rPr lang="en-US" alt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Parent{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methods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="" xmlns:p14="http://schemas.microsoft.com/office/powerpoint/2010/main" val="8235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Please note that private members are not inherited.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2024C7-ADCF-4E32-A280-DBE58BC7D4FD}"/>
              </a:ext>
            </a:extLst>
          </p:cNvPr>
          <p:cNvSpPr txBox="1"/>
          <p:nvPr/>
        </p:nvSpPr>
        <p:spPr>
          <a:xfrm>
            <a:off x="1435926" y="2295108"/>
            <a:ext cx="9320148" cy="2800767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  Child c = new Child();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c.display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1628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The super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super keyword is used to: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Call the superclass constructors -  can be used for initializing data members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Call superclass methods - similar way we use the </a:t>
            </a:r>
            <a:r>
              <a:rPr lang="en-US" sz="2400" b="1" dirty="0"/>
              <a:t>this </a:t>
            </a:r>
            <a:r>
              <a:rPr lang="en-US" sz="2400" dirty="0"/>
              <a:t>reference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super statement to call superclass constructor should be the first statement in the subclass constructor.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C01D26-B556-4039-879A-D23A1BC06E21}"/>
              </a:ext>
            </a:extLst>
          </p:cNvPr>
          <p:cNvSpPr txBox="1"/>
          <p:nvPr/>
        </p:nvSpPr>
        <p:spPr>
          <a:xfrm>
            <a:off x="1320516" y="4159030"/>
            <a:ext cx="9320148" cy="1938992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 constructor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Parent(int id, String name){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this.id = id;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this.name = name;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16070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The super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If the names of superclass members have been shadowed by subclass members, we can use super to refer to superclass members. We illustrate on the next slide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C01D26-B556-4039-879A-D23A1BC06E21}"/>
              </a:ext>
            </a:extLst>
          </p:cNvPr>
          <p:cNvSpPr txBox="1"/>
          <p:nvPr/>
        </p:nvSpPr>
        <p:spPr>
          <a:xfrm>
            <a:off x="1205106" y="2118600"/>
            <a:ext cx="9320148" cy="1938992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//Subclass constructor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Child(int id, String name, String x){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en-US" altLang="en-US" sz="2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id,name</a:t>
            </a:r>
            <a:r>
              <a:rPr lang="en-US" alt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this.x = x;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1603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The super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C01D26-B556-4039-879A-D23A1BC06E21}"/>
              </a:ext>
            </a:extLst>
          </p:cNvPr>
          <p:cNvSpPr txBox="1"/>
          <p:nvPr/>
        </p:nvSpPr>
        <p:spPr>
          <a:xfrm>
            <a:off x="1240616" y="2216254"/>
            <a:ext cx="9829838" cy="3046988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//Methods in the Child class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message(){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System.out.println(“From Child”);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display(){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message();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call method from subclass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super.message();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//calls method from superclass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61466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Constructors Execution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In a class hierarchy, constructors complete their execution in order of derivation, from superclass to subclass.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Further, since </a:t>
            </a:r>
            <a:r>
              <a:rPr lang="en-US" sz="2800" b="1" i="1" dirty="0"/>
              <a:t>super( ) </a:t>
            </a:r>
            <a:r>
              <a:rPr lang="en-US" sz="2800" dirty="0"/>
              <a:t>must be the first statement executed in a subclass’ constructor, this order is the same whether or not </a:t>
            </a:r>
            <a:r>
              <a:rPr lang="en-US" sz="2800" b="1" i="1" dirty="0"/>
              <a:t>super( ) </a:t>
            </a:r>
            <a:r>
              <a:rPr lang="en-US" sz="2800" dirty="0"/>
              <a:t>is used.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If </a:t>
            </a:r>
            <a:r>
              <a:rPr lang="en-US" sz="2800" b="1" i="1" dirty="0"/>
              <a:t>super( ) </a:t>
            </a:r>
            <a:r>
              <a:rPr lang="en-US" sz="2800" dirty="0"/>
              <a:t>is not used, then the default constructor of each superclass will be executed.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567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When a method in a subclass has the same name and type signature as a method in its superclass, then the method in the subclass is said to override the method in the superclass.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When an overridden method is called from within its subclass or from object of the subclass, it will always refer to the version of that method defined by the subclass.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version of the method defined by the superclass will be hidden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Method overriding is used to achieve runtime polymorphism in Java. We will see this later.</a:t>
            </a:r>
          </a:p>
        </p:txBody>
      </p:sp>
    </p:spTree>
    <p:extLst>
      <p:ext uri="{BB962C8B-B14F-4D97-AF65-F5344CB8AC3E}">
        <p14:creationId xmlns="" xmlns:p14="http://schemas.microsoft.com/office/powerpoint/2010/main" val="79525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C01D26-B556-4039-879A-D23A1BC06E21}"/>
              </a:ext>
            </a:extLst>
          </p:cNvPr>
          <p:cNvSpPr txBox="1"/>
          <p:nvPr/>
        </p:nvSpPr>
        <p:spPr>
          <a:xfrm>
            <a:off x="1219181" y="1962478"/>
            <a:ext cx="9829838" cy="4154984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//Methods in the Superclass, Parent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display(){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System.out.println(“From Superclass”);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//Methods in the subclass, Child</a:t>
            </a:r>
            <a:endParaRPr lang="en-US" alt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display(){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 System.out.println(“From Subclass”);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 main() method of Main class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Child c = new Child();</a:t>
            </a:r>
          </a:p>
          <a:p>
            <a:pPr>
              <a:buFontTx/>
              <a:buNone/>
            </a:pP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c.display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//displays From Subclass</a:t>
            </a:r>
          </a:p>
        </p:txBody>
      </p:sp>
    </p:spTree>
    <p:extLst>
      <p:ext uri="{BB962C8B-B14F-4D97-AF65-F5344CB8AC3E}">
        <p14:creationId xmlns="" xmlns:p14="http://schemas.microsoft.com/office/powerpoint/2010/main" val="40554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Override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three types of methods that you cannot override in a subclass are: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static methods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final methods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Methods within final classes </a:t>
            </a:r>
          </a:p>
        </p:txBody>
      </p:sp>
    </p:spTree>
    <p:extLst>
      <p:ext uri="{BB962C8B-B14F-4D97-AF65-F5344CB8AC3E}">
        <p14:creationId xmlns="" xmlns:p14="http://schemas.microsoft.com/office/powerpoint/2010/main" val="423058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Inheritance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super keyword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Constructors and Inheritance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Method Overriding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Override annotation (@Override tag)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protected Access Modifier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final modifier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Abstract Classes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Interfaces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Dynamic Method Binding</a:t>
            </a:r>
          </a:p>
        </p:txBody>
      </p:sp>
    </p:spTree>
    <p:extLst>
      <p:ext uri="{BB962C8B-B14F-4D97-AF65-F5344CB8AC3E}">
        <p14:creationId xmlns="" xmlns:p14="http://schemas.microsoft.com/office/powerpoint/2010/main" val="422717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Override Annotation (@Override)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02167"/>
            <a:ext cx="10347960" cy="4456590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When you override a parent class method in a child class, you can insert an override annotation just prior to the method.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override annotation lets the compiler know that your intention is to override a method in the parent class rather than create a method with a new signature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D684E7-008C-49BA-9421-DDB3E57F5DE8}"/>
              </a:ext>
            </a:extLst>
          </p:cNvPr>
          <p:cNvSpPr txBox="1"/>
          <p:nvPr/>
        </p:nvSpPr>
        <p:spPr>
          <a:xfrm>
            <a:off x="1240616" y="3861360"/>
            <a:ext cx="9320148" cy="2308324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/*If no method from superclass matches this one *the compiler will throw an error */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display(String msg){</a:t>
            </a:r>
          </a:p>
          <a:p>
            <a:pPr>
              <a:buFontTx/>
              <a:buNone/>
            </a:pPr>
            <a:endParaRPr lang="en-US" alt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62604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Final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Methods and classes can be declared with final modifier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final modifier in a method indicates that the method cannot be overridden.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Normally, Java resolves calls to methods dynamically, at run time. This is called </a:t>
            </a:r>
            <a:r>
              <a:rPr lang="en-US" sz="2800" b="1" dirty="0"/>
              <a:t>late binding</a:t>
            </a:r>
            <a:r>
              <a:rPr lang="en-US" sz="2800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However, since final methods cannot be overridden, a call to final method can be resolved at compile time. This is called </a:t>
            </a:r>
            <a:r>
              <a:rPr lang="en-US" sz="2800" b="1" dirty="0"/>
              <a:t>early binding</a:t>
            </a:r>
          </a:p>
        </p:txBody>
      </p:sp>
    </p:spTree>
    <p:extLst>
      <p:ext uri="{BB962C8B-B14F-4D97-AF65-F5344CB8AC3E}">
        <p14:creationId xmlns="" xmlns:p14="http://schemas.microsoft.com/office/powerpoint/2010/main" val="394202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Final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C01D26-B556-4039-879A-D23A1BC06E21}"/>
              </a:ext>
            </a:extLst>
          </p:cNvPr>
          <p:cNvSpPr txBox="1"/>
          <p:nvPr/>
        </p:nvSpPr>
        <p:spPr>
          <a:xfrm>
            <a:off x="960120" y="1962478"/>
            <a:ext cx="10347960" cy="4154984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//Method in the Superclass, Parent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void display(){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System.out.println(“From Superclass”);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/*Method in the subclass, Child</a:t>
            </a:r>
          </a:p>
          <a:p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*This throws an error because display was declared as *final in superclass</a:t>
            </a:r>
          </a:p>
          <a:p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display(){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 System.out.println(“From Subclass”);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12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Final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final modifier used  in a class declaration indicates that the class cannot be inherited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Declaring a class as final implicitly declares all of its methods as final, too.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It is illegal to declare a class as both </a:t>
            </a:r>
            <a:r>
              <a:rPr lang="en-US" sz="2800" b="1" dirty="0"/>
              <a:t>abstract</a:t>
            </a:r>
            <a:r>
              <a:rPr lang="en-US" sz="2800" dirty="0"/>
              <a:t> and </a:t>
            </a:r>
            <a:r>
              <a:rPr lang="en-US" sz="2800" b="1" dirty="0"/>
              <a:t>final</a:t>
            </a:r>
            <a:r>
              <a:rPr lang="en-US" sz="2800" dirty="0"/>
              <a:t> since an abstract class is incomplete by itself and relies upon its subclasses to provide complete implementations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981066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Final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C01D26-B556-4039-879A-D23A1BC06E21}"/>
              </a:ext>
            </a:extLst>
          </p:cNvPr>
          <p:cNvSpPr txBox="1"/>
          <p:nvPr/>
        </p:nvSpPr>
        <p:spPr>
          <a:xfrm>
            <a:off x="960120" y="1962478"/>
            <a:ext cx="10347960" cy="4154984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//Method in the Superclass, Parent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Parent{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//members omitted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*Inheritance below throw an error because the Parent *class was marked as final, hence cannot be inherited </a:t>
            </a:r>
          </a:p>
          <a:p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Child extends Parent{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//members </a:t>
            </a:r>
            <a:r>
              <a:rPr lang="en-US" altLang="en-US" sz="2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ommited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0345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11045"/>
            <a:ext cx="10347960" cy="4456589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25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Data abstraction </a:t>
            </a:r>
            <a:r>
              <a:rPr lang="en-US" sz="2800" dirty="0"/>
              <a:t>is the process of hiding certain details and showing only essential information to the user.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Abstraction can be achieved with either </a:t>
            </a:r>
            <a:r>
              <a:rPr lang="en-US" sz="2800" b="1" dirty="0"/>
              <a:t>abstract classes </a:t>
            </a:r>
            <a:r>
              <a:rPr lang="en-US" sz="2800" dirty="0"/>
              <a:t>or</a:t>
            </a:r>
            <a:r>
              <a:rPr lang="en-US" sz="2800" b="1" dirty="0"/>
              <a:t> interfaces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Abstract class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 class that is declared as </a:t>
            </a:r>
            <a:r>
              <a:rPr lang="en-US" sz="2400" b="1" dirty="0"/>
              <a:t>abstract</a:t>
            </a:r>
            <a:r>
              <a:rPr lang="en-US" sz="2400" dirty="0"/>
              <a:t>;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it cannot be instantiated,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it may (or may not) include abstract methods.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An abstract method is one declared as abstract and has no implementation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Concrete class: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 class that is not declared as </a:t>
            </a:r>
            <a:r>
              <a:rPr lang="en-US" sz="2400" b="1" dirty="0"/>
              <a:t>abstract</a:t>
            </a:r>
            <a:r>
              <a:rPr lang="en-US" sz="2400" dirty="0"/>
              <a:t>;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each of its methods must have an implementation.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97851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Here are the rules about abstract methods and the abstract classes that contain them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Any class with an abstract method is automatically abstract itself and must be declared as such. To fail to do so is a compilation error.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An abstract class cannot be instantiated.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 subclass of an abstract class can be instantiated only if it overrides each of the abstract methods of its superclass and provides an implementation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If a subclass of an abstract class does not implement all the abstract methods it inherits, that subclass is itself abstract and must be declared as such.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static, private, and final methods cannot be abstract, because these types of methods cannot be overridden by a subclass. Similarly, a final class cannot contain any abstract methods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12737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46555"/>
            <a:ext cx="10347960" cy="4411909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C01D26-B556-4039-879A-D23A1BC06E21}"/>
              </a:ext>
            </a:extLst>
          </p:cNvPr>
          <p:cNvSpPr txBox="1"/>
          <p:nvPr/>
        </p:nvSpPr>
        <p:spPr>
          <a:xfrm>
            <a:off x="1198485" y="1962478"/>
            <a:ext cx="9871970" cy="4154984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Shape{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//method without implementation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abstract void draw();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 extends Shape{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//abstract method is now implemented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abstract void draw(){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System.out.println(“Drawing a circle”);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836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00332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alt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800" dirty="0"/>
              <a:t>An </a:t>
            </a:r>
            <a:r>
              <a:rPr lang="en-US" altLang="en-US" sz="2800" b="1" dirty="0"/>
              <a:t>interface</a:t>
            </a:r>
            <a:r>
              <a:rPr lang="en-US" altLang="en-US" sz="2800" dirty="0"/>
              <a:t> is a completely "abstract class" that is used to group related methods with empty bodies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800" dirty="0"/>
              <a:t>To access the interface methods, the interface must be "implemented" by another class with the </a:t>
            </a:r>
            <a:r>
              <a:rPr lang="en-US" altLang="en-US" sz="2800" b="1" dirty="0"/>
              <a:t>implements</a:t>
            </a:r>
            <a:r>
              <a:rPr lang="en-US" altLang="en-US" sz="2800" dirty="0"/>
              <a:t> keyword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Interfaces achieve security by hiding certain details and only showing the important details of an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 class can implement multiple interfaces. Through this Java indirectly achieves </a:t>
            </a:r>
            <a:r>
              <a:rPr lang="en-US" sz="2800" b="1" dirty="0"/>
              <a:t>“multiple inheritance”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45027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00332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nterfaces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be used to create objects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Interface methods do not have a body - the body is provided by the implementing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 implementation of an interface,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must override 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its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Interface methods are by default </a:t>
            </a:r>
            <a:r>
              <a:rPr lang="en-US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abstract 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 public 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(cannot be protected or private)</a:t>
            </a:r>
            <a:endParaRPr lang="en-US" alt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Interface 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attributes are by default </a:t>
            </a:r>
            <a:r>
              <a:rPr lang="en-US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public, static 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and </a:t>
            </a:r>
            <a:r>
              <a:rPr lang="en-US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final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interface cannot contain a constructor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3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</a:t>
            </a:r>
            <a:r>
              <a:rPr lang="en-US" sz="2800" dirty="0" smtClean="0"/>
              <a:t>s </a:t>
            </a:r>
            <a:r>
              <a:rPr lang="en-US" sz="2800" dirty="0"/>
              <a:t>a form of software reuse in which a new class is created by absorbing an existing class’s members and embellishing them with new or modified capabilities.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This means that you can create a new class simply by indicating the ways in which it differs from a class that already has been developed and tested.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When you create a class by making it inherit from another class, the new class automatically contains the data fields and methods of the original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1590467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00332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An interface may not define any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instance fields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. Fields are an implementation detail, and an interface is a specification not an implementation.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only fields allowed in an interface definition are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constants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that are declared both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static and final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As of Java 8, an interface may contain static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nterface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may extend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one or more interfaces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keyword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643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00332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nterfaces can have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optional </a:t>
            </a:r>
            <a:r>
              <a:rPr lang="en-US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methods 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aka </a:t>
            </a:r>
            <a:r>
              <a:rPr lang="en-US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default methods 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which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implementing classes do not need to implement them if they choose not to.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optional methods are declared with </a:t>
            </a:r>
            <a:r>
              <a:rPr lang="en-US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default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keyword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Optional methods have implementation (method body)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Optional methods in interfaces are new features available from Java 8.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71003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00332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If a class implements an interface but does not provide an implementation for every mandatory interface method, it inherits those unimplemented abstract methods from the interface and must itself be declared abstract.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If a class implements more than one interface, it must implement every mandatory method of each interface it implements (or be declared abstract).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When a class implements an interface, instances of that class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can be assigned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to variables of the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interface type</a:t>
            </a:r>
            <a:endParaRPr lang="en-US" alt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17475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Marker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00332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Sometimes it is useful to define an interface that is entirely empty.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 class can implement this interface simply by naming it in its </a:t>
            </a:r>
            <a:r>
              <a:rPr lang="en-US" sz="2400" b="1" i="1" dirty="0">
                <a:solidFill>
                  <a:srgbClr val="000000"/>
                </a:solidFill>
                <a:latin typeface="Verdana" panose="020B0604030504040204" pitchFamily="34" charset="0"/>
              </a:rPr>
              <a:t>implements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clause without having to implement any methods.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In this case, any instances of the class become valid instances of the interface.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Java code can check whether an object is an instance of the interface using the </a:t>
            </a:r>
            <a:r>
              <a:rPr lang="en-US" sz="2400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operator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java.io.Serializable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and </a:t>
            </a:r>
            <a:r>
              <a:rPr lang="en-US" sz="2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java.util.RandomAccess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interfaces are marker interfaces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These interfaces are called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marker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or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tagging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interfaces</a:t>
            </a:r>
          </a:p>
        </p:txBody>
      </p:sp>
    </p:spTree>
    <p:extLst>
      <p:ext uri="{BB962C8B-B14F-4D97-AF65-F5344CB8AC3E}">
        <p14:creationId xmlns="" xmlns:p14="http://schemas.microsoft.com/office/powerpoint/2010/main" val="1796135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Interfaces - Example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00332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DC84C7-D7A5-4BC3-813C-CEA7070F9C91}"/>
              </a:ext>
            </a:extLst>
          </p:cNvPr>
          <p:cNvSpPr txBox="1"/>
          <p:nvPr/>
        </p:nvSpPr>
        <p:spPr>
          <a:xfrm>
            <a:off x="1198115" y="2006866"/>
            <a:ext cx="9871970" cy="3908762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Shape{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area();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circumference();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Rectangle </a:t>
            </a:r>
            <a:r>
              <a:rPr lang="en-US" alt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Shape{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width;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length;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//setters and getters omitted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8135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Interfaces -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00332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DC84C7-D7A5-4BC3-813C-CEA7070F9C91}"/>
              </a:ext>
            </a:extLst>
          </p:cNvPr>
          <p:cNvSpPr txBox="1"/>
          <p:nvPr/>
        </p:nvSpPr>
        <p:spPr>
          <a:xfrm>
            <a:off x="1198115" y="2140036"/>
            <a:ext cx="9871970" cy="3662541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altLang="en-US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area(){</a:t>
            </a:r>
            <a:b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width * length;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circumference(){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2*(width + length);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62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The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82576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ACEC1C-81E2-4721-8BD4-48640C942D69}"/>
              </a:ext>
            </a:extLst>
          </p:cNvPr>
          <p:cNvSpPr txBox="1"/>
          <p:nvPr/>
        </p:nvSpPr>
        <p:spPr>
          <a:xfrm>
            <a:off x="1338072" y="2701070"/>
            <a:ext cx="9592056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sym typeface="Wingdings" panose="05000000000000000000" pitchFamily="2" charset="2"/>
              </a:rPr>
              <a:t>Student Activity 4.1</a:t>
            </a:r>
            <a:endParaRPr lang="en-US" sz="2800" i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sz="2400" i="1" dirty="0">
                <a:solidFill>
                  <a:schemeClr val="accent5"/>
                </a:solidFill>
              </a:rPr>
              <a:t>All classes in Java inherit directly or indirectly from the Object class found in </a:t>
            </a:r>
            <a:r>
              <a:rPr lang="en-US" sz="2400" b="1" i="1" dirty="0" err="1">
                <a:solidFill>
                  <a:schemeClr val="accent5"/>
                </a:solidFill>
              </a:rPr>
              <a:t>java.lang</a:t>
            </a:r>
            <a:r>
              <a:rPr lang="en-US" sz="2400" b="1" i="1" dirty="0">
                <a:solidFill>
                  <a:schemeClr val="accent5"/>
                </a:solidFill>
              </a:rPr>
              <a:t>.</a:t>
            </a:r>
          </a:p>
          <a:p>
            <a:endParaRPr lang="en-US" sz="2400" i="1" dirty="0">
              <a:solidFill>
                <a:schemeClr val="accent5"/>
              </a:solidFill>
            </a:endParaRPr>
          </a:p>
          <a:p>
            <a:r>
              <a:rPr lang="en-US" sz="2400" i="1" dirty="0">
                <a:solidFill>
                  <a:schemeClr val="accent5"/>
                </a:solidFill>
              </a:rPr>
              <a:t>A student is required to study about Object class, paying a special attention to </a:t>
            </a:r>
            <a:r>
              <a:rPr lang="en-US" sz="2400" b="1" i="1" dirty="0">
                <a:solidFill>
                  <a:schemeClr val="accent5"/>
                </a:solidFill>
              </a:rPr>
              <a:t>equals() </a:t>
            </a:r>
            <a:r>
              <a:rPr lang="en-US" sz="2400" i="1" dirty="0">
                <a:solidFill>
                  <a:schemeClr val="accent5"/>
                </a:solidFill>
              </a:rPr>
              <a:t>and </a:t>
            </a:r>
            <a:r>
              <a:rPr lang="en-US" sz="2400" b="1" i="1" dirty="0" err="1">
                <a:solidFill>
                  <a:schemeClr val="accent5"/>
                </a:solidFill>
              </a:rPr>
              <a:t>toString</a:t>
            </a:r>
            <a:r>
              <a:rPr lang="en-US" sz="2400" b="1" i="1" dirty="0">
                <a:solidFill>
                  <a:schemeClr val="accent5"/>
                </a:solidFill>
              </a:rPr>
              <a:t>() </a:t>
            </a:r>
            <a:r>
              <a:rPr lang="en-US" sz="2400" i="1" dirty="0">
                <a:solidFill>
                  <a:schemeClr val="accent5"/>
                </a:solidFill>
              </a:rPr>
              <a:t>methods .</a:t>
            </a:r>
            <a:endParaRPr lang="en-US" sz="2400" dirty="0">
              <a:solidFill>
                <a:schemeClr val="accent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8578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Dynamic Method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900332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When you create a superclass and one or more subclasses, each object of each subclass “</a:t>
            </a:r>
            <a:r>
              <a:rPr lang="en-US" sz="2800" b="1" dirty="0"/>
              <a:t>is a</a:t>
            </a:r>
            <a:r>
              <a:rPr lang="en-US" sz="2800" dirty="0"/>
              <a:t>” superclass object. </a:t>
            </a:r>
            <a:r>
              <a:rPr lang="en-US" sz="2800" dirty="0" smtClean="0"/>
              <a:t>E.g. every </a:t>
            </a:r>
            <a:r>
              <a:rPr lang="en-US" sz="2800" dirty="0"/>
              <a:t>Dog “is an” Animal.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Because every subclass object “is a” superclass member, you can convert subclass objects to superclass objects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Therefore, you can assign the object reference of a subclass to a reference of a superclass.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This is called promotion, implicit conversion, or upcasting</a:t>
            </a:r>
          </a:p>
        </p:txBody>
      </p:sp>
    </p:spTree>
    <p:extLst>
      <p:ext uri="{BB962C8B-B14F-4D97-AF65-F5344CB8AC3E}">
        <p14:creationId xmlns="" xmlns:p14="http://schemas.microsoft.com/office/powerpoint/2010/main" val="3576145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Dynamic Method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82577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For example, Suppose we have three class: Animal – abstract class, Cow and Dog – subclasses of Animal. Also, assuming that each subclass has overriding method, </a:t>
            </a:r>
            <a:r>
              <a:rPr lang="en-US" sz="2800" b="1" i="1" dirty="0"/>
              <a:t>speak() </a:t>
            </a:r>
            <a:r>
              <a:rPr lang="en-US" sz="2800" dirty="0"/>
              <a:t>which displays “Moo!” for Cow and “Woof!” for Dog.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following statements show upcasting:</a:t>
            </a:r>
          </a:p>
          <a:p>
            <a:pPr marL="384048" lvl="2" indent="0">
              <a:buNone/>
            </a:pPr>
            <a:r>
              <a:rPr lang="en-US" sz="2400" dirty="0"/>
              <a:t>	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CA58BE-52B3-4E09-BC36-5A36094DF78B}"/>
              </a:ext>
            </a:extLst>
          </p:cNvPr>
          <p:cNvSpPr txBox="1"/>
          <p:nvPr/>
        </p:nvSpPr>
        <p:spPr>
          <a:xfrm>
            <a:off x="1423460" y="4094812"/>
            <a:ext cx="9421280" cy="1200329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//Animal reference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Dog();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//object reference of Dog is stored in reference of Animal</a:t>
            </a:r>
          </a:p>
        </p:txBody>
      </p:sp>
    </p:spTree>
    <p:extLst>
      <p:ext uri="{BB962C8B-B14F-4D97-AF65-F5344CB8AC3E}">
        <p14:creationId xmlns="" xmlns:p14="http://schemas.microsoft.com/office/powerpoint/2010/main" val="2725169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Dynamic Method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775535"/>
            <a:ext cx="10347960" cy="447434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endParaRPr lang="en-US" sz="3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/>
              <a:t>This demonstrates polymorphic behavior. The same statement </a:t>
            </a:r>
            <a:r>
              <a:rPr lang="en-US" sz="3000" b="1" i="1" dirty="0" err="1"/>
              <a:t>animal.speak</a:t>
            </a:r>
            <a:r>
              <a:rPr lang="en-US" sz="3000" b="1" i="1" dirty="0"/>
              <a:t>() </a:t>
            </a:r>
            <a:r>
              <a:rPr lang="en-US" sz="3000" dirty="0"/>
              <a:t>results in different output.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/>
              <a:t>Each reference “chooses” the correct </a:t>
            </a:r>
            <a:r>
              <a:rPr lang="en-US" sz="3000" b="1" i="1" dirty="0"/>
              <a:t>speak() </a:t>
            </a:r>
            <a:r>
              <a:rPr lang="en-US" sz="3000" dirty="0"/>
              <a:t>method, based on the type of animal referenced.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/>
              <a:t>This flexible behavior is most useful when you pass references to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CA58BE-52B3-4E09-BC36-5A36094DF78B}"/>
              </a:ext>
            </a:extLst>
          </p:cNvPr>
          <p:cNvSpPr txBox="1"/>
          <p:nvPr/>
        </p:nvSpPr>
        <p:spPr>
          <a:xfrm>
            <a:off x="1423460" y="1857640"/>
            <a:ext cx="9421280" cy="1938992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Dog();</a:t>
            </a:r>
          </a:p>
          <a:p>
            <a:pPr>
              <a:buFontTx/>
              <a:buNone/>
            </a:pP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animal.speak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“Woof!”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animal = new Cow();</a:t>
            </a:r>
          </a:p>
          <a:p>
            <a:pPr>
              <a:buFontTx/>
              <a:buNone/>
            </a:pP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animal.speak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“Moo!”</a:t>
            </a:r>
          </a:p>
        </p:txBody>
      </p:sp>
    </p:spTree>
    <p:extLst>
      <p:ext uri="{BB962C8B-B14F-4D97-AF65-F5344CB8AC3E}">
        <p14:creationId xmlns="" xmlns:p14="http://schemas.microsoft.com/office/powerpoint/2010/main" val="274281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With inheritance, you can save time during program development by basing new classes on existing proven and debugged high-quality software.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This also increases the likelihood that a system will be implemented and maintained effectively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existing class is called the </a:t>
            </a:r>
            <a:r>
              <a:rPr lang="en-US" sz="2800" b="1" dirty="0"/>
              <a:t>superclass</a:t>
            </a:r>
            <a:r>
              <a:rPr lang="en-US" sz="2800" dirty="0"/>
              <a:t>, and the new class is the </a:t>
            </a:r>
            <a:r>
              <a:rPr lang="en-US" sz="2800" b="1" dirty="0"/>
              <a:t>subclass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Superclass is also called base class or parent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Subclass is also known as derived class or child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Each subclass can be a superclass for future subclasses</a:t>
            </a:r>
          </a:p>
        </p:txBody>
      </p:sp>
    </p:spTree>
    <p:extLst>
      <p:ext uri="{BB962C8B-B14F-4D97-AF65-F5344CB8AC3E}">
        <p14:creationId xmlns="" xmlns:p14="http://schemas.microsoft.com/office/powerpoint/2010/main" val="759779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Dynamic Method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775535"/>
            <a:ext cx="10347960" cy="447434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 program’s ability to select the correct subclass method for a superclass reference while a program is running is known as  </a:t>
            </a:r>
            <a:r>
              <a:rPr lang="en-US" sz="2800" b="1" dirty="0"/>
              <a:t>dynamic method binding</a:t>
            </a:r>
            <a:r>
              <a:rPr lang="en-US" sz="2800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When the application executes, the correct method is attached (or bound) to the application based on the current, changing context.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Dynamic method binding also is called </a:t>
            </a:r>
            <a:r>
              <a:rPr lang="en-US" sz="2800" b="1" dirty="0"/>
              <a:t>late method binding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In Java, </a:t>
            </a:r>
            <a:r>
              <a:rPr lang="en-US" sz="2800" b="1" dirty="0"/>
              <a:t>instance methods </a:t>
            </a:r>
            <a:r>
              <a:rPr lang="en-US" sz="2800" dirty="0"/>
              <a:t>use dynamic binding while </a:t>
            </a:r>
            <a:r>
              <a:rPr lang="en-US" sz="2800" b="1" dirty="0"/>
              <a:t>class methods </a:t>
            </a:r>
            <a:r>
              <a:rPr lang="en-US" sz="2800" dirty="0"/>
              <a:t>use </a:t>
            </a:r>
            <a:r>
              <a:rPr lang="en-US" sz="2800" b="1" dirty="0"/>
              <a:t>static method binding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Static method binding is also called </a:t>
            </a:r>
            <a:r>
              <a:rPr lang="en-US" sz="2800" b="1" dirty="0"/>
              <a:t>early method binding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33427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Dynamic Method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775535"/>
            <a:ext cx="10347960" cy="447434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When polymorphic behavior depends on </a:t>
            </a:r>
            <a:r>
              <a:rPr lang="en-US" sz="2800" b="1" dirty="0"/>
              <a:t>method overloading</a:t>
            </a:r>
            <a:r>
              <a:rPr lang="en-US" sz="2800" dirty="0"/>
              <a:t>, it is called </a:t>
            </a:r>
            <a:r>
              <a:rPr lang="en-US" sz="2800" b="1" dirty="0"/>
              <a:t>ad-hoc polymorphism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When it depends on using a </a:t>
            </a:r>
            <a:r>
              <a:rPr lang="en-US" sz="2800" b="1" dirty="0"/>
              <a:t>superclass as a method parameter</a:t>
            </a:r>
            <a:r>
              <a:rPr lang="en-US" sz="2800" dirty="0"/>
              <a:t>, it is called </a:t>
            </a:r>
            <a:r>
              <a:rPr lang="en-US" sz="2800" b="1" dirty="0"/>
              <a:t>pure polymorphism </a:t>
            </a:r>
            <a:r>
              <a:rPr lang="en-US" sz="2800" dirty="0"/>
              <a:t>or </a:t>
            </a:r>
            <a:r>
              <a:rPr lang="en-US" sz="2800" b="1" dirty="0"/>
              <a:t>inclusion polymorphism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Example code on the following slides demonstrate a pure polymorphism.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06312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Dynamic Method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0944"/>
            <a:ext cx="10347960" cy="4199138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CA58BE-52B3-4E09-BC36-5A36094DF78B}"/>
              </a:ext>
            </a:extLst>
          </p:cNvPr>
          <p:cNvSpPr txBox="1"/>
          <p:nvPr/>
        </p:nvSpPr>
        <p:spPr>
          <a:xfrm>
            <a:off x="1062361" y="2052949"/>
            <a:ext cx="10067278" cy="3908762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TalkingAnimalDemo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 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	Cow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Cow(); 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dog.setName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("Ginger"); 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cow.setName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("Molly"); 	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talkingAnimal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(dog); 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talkingAnimal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(cow); 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sz="24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110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Dynamic Method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0944"/>
            <a:ext cx="10347960" cy="4199138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CA58BE-52B3-4E09-BC36-5A36094DF78B}"/>
              </a:ext>
            </a:extLst>
          </p:cNvPr>
          <p:cNvSpPr txBox="1"/>
          <p:nvPr/>
        </p:nvSpPr>
        <p:spPr>
          <a:xfrm>
            <a:off x="1109709" y="2479085"/>
            <a:ext cx="10046563" cy="2800767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32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 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talkingAnimal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(Animal animal){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animal.getName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 + " says"); 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animal.speak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  System.out.println("***************"); 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24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0311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More Student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82576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ACEC1C-81E2-4721-8BD4-48640C942D69}"/>
              </a:ext>
            </a:extLst>
          </p:cNvPr>
          <p:cNvSpPr txBox="1"/>
          <p:nvPr/>
        </p:nvSpPr>
        <p:spPr>
          <a:xfrm>
            <a:off x="1338072" y="2105561"/>
            <a:ext cx="9592056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sym typeface="Wingdings" panose="05000000000000000000" pitchFamily="2" charset="2"/>
              </a:rPr>
              <a:t>Student Activity 4.2</a:t>
            </a:r>
            <a:endParaRPr lang="en-US" sz="2800" i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sz="2400" i="1" dirty="0">
                <a:solidFill>
                  <a:schemeClr val="accent5"/>
                </a:solidFill>
              </a:rPr>
              <a:t>You are required to read Chapter 10: Object-Oriented Programming: Polymorphism, from the book Java How to Program, 9</a:t>
            </a:r>
            <a:r>
              <a:rPr lang="en-US" sz="2400" i="1" baseline="30000" dirty="0">
                <a:solidFill>
                  <a:schemeClr val="accent5"/>
                </a:solidFill>
              </a:rPr>
              <a:t>th</a:t>
            </a:r>
            <a:r>
              <a:rPr lang="en-US" sz="2400" i="1" dirty="0">
                <a:solidFill>
                  <a:schemeClr val="accent5"/>
                </a:solidFill>
              </a:rPr>
              <a:t> Edition, By </a:t>
            </a:r>
            <a:r>
              <a:rPr lang="en-US" sz="2400" i="1" dirty="0" err="1">
                <a:solidFill>
                  <a:schemeClr val="accent5"/>
                </a:solidFill>
              </a:rPr>
              <a:t>Deitel</a:t>
            </a:r>
            <a:r>
              <a:rPr lang="en-US" sz="2400" i="1" dirty="0">
                <a:solidFill>
                  <a:schemeClr val="accent5"/>
                </a:solidFill>
              </a:rPr>
              <a:t>.</a:t>
            </a:r>
            <a:endParaRPr lang="en-US" sz="2400" dirty="0">
              <a:solidFill>
                <a:schemeClr val="accent5"/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E8B2D8F-57E8-4E6C-AEC1-50A2F63E9F6E}"/>
              </a:ext>
            </a:extLst>
          </p:cNvPr>
          <p:cNvSpPr txBox="1"/>
          <p:nvPr/>
        </p:nvSpPr>
        <p:spPr>
          <a:xfrm>
            <a:off x="1299972" y="3977229"/>
            <a:ext cx="9592056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sym typeface="Wingdings" panose="05000000000000000000" pitchFamily="2" charset="2"/>
              </a:rPr>
              <a:t>Student Activity 4.3</a:t>
            </a:r>
            <a:endParaRPr lang="en-US" sz="2800" i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sz="2400" i="1" dirty="0">
                <a:solidFill>
                  <a:schemeClr val="accent5"/>
                </a:solidFill>
              </a:rPr>
              <a:t>Student is required to demonstrate with Java code the concept of composition (</a:t>
            </a:r>
            <a:r>
              <a:rPr lang="en-US" sz="2400" i="1">
                <a:solidFill>
                  <a:schemeClr val="accent5"/>
                </a:solidFill>
              </a:rPr>
              <a:t>has-a relationship).</a:t>
            </a:r>
            <a:endParaRPr lang="en-US" sz="2400" dirty="0">
              <a:solidFill>
                <a:schemeClr val="accent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3717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7E22C9C-F416-499A-8476-70DFF99720FF}"/>
              </a:ext>
            </a:extLst>
          </p:cNvPr>
          <p:cNvSpPr txBox="1"/>
          <p:nvPr/>
        </p:nvSpPr>
        <p:spPr>
          <a:xfrm>
            <a:off x="4080264" y="3428999"/>
            <a:ext cx="328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The End</a:t>
            </a:r>
          </a:p>
        </p:txBody>
      </p:sp>
    </p:spTree>
    <p:extLst>
      <p:ext uri="{BB962C8B-B14F-4D97-AF65-F5344CB8AC3E}">
        <p14:creationId xmlns="" xmlns:p14="http://schemas.microsoft.com/office/powerpoint/2010/main" val="9002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Inheritance</a:t>
            </a:r>
            <a:r>
              <a:rPr lang="en-US" sz="2800" dirty="0"/>
              <a:t> is also known as </a:t>
            </a:r>
            <a:r>
              <a:rPr lang="en-US" sz="2800" b="1" dirty="0"/>
              <a:t>specialization</a:t>
            </a:r>
            <a:r>
              <a:rPr lang="en-US" sz="2800" dirty="0"/>
              <a:t> due to the fact that subclass exhibits the behaviors of its superclass and can modify those behaviors so that they operate appropriately for the subclass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direct superclass is the superclass from which the subclass explicitly inherits.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An indirect superclass is any class above the direct superclass in the class hierarchy, which defines the </a:t>
            </a:r>
            <a:r>
              <a:rPr lang="en-US" sz="2800" b="1" dirty="0"/>
              <a:t>inheritance relationships </a:t>
            </a:r>
            <a:r>
              <a:rPr lang="en-US" sz="2800" dirty="0"/>
              <a:t>between classes.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In Java, the class hierarchy begins with class </a:t>
            </a:r>
            <a:r>
              <a:rPr lang="en-US" sz="2800" b="1" dirty="0"/>
              <a:t>Object (in package </a:t>
            </a:r>
            <a:r>
              <a:rPr lang="en-US" sz="2800" b="1" dirty="0" err="1"/>
              <a:t>java.lang</a:t>
            </a:r>
            <a:r>
              <a:rPr lang="en-US" sz="2800" b="1" dirty="0"/>
              <a:t>), </a:t>
            </a:r>
            <a:r>
              <a:rPr lang="en-US" sz="2800" dirty="0"/>
              <a:t>which every class in Java directly or indirectly inherits from.</a:t>
            </a:r>
          </a:p>
        </p:txBody>
      </p:sp>
    </p:spTree>
    <p:extLst>
      <p:ext uri="{BB962C8B-B14F-4D97-AF65-F5344CB8AC3E}">
        <p14:creationId xmlns="" xmlns:p14="http://schemas.microsoft.com/office/powerpoint/2010/main" val="365988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Java supports single inheritance, meaning each class is derived from exactly one direct superclass.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Inheritance is represented by is-a relationship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an object of a subclass can also be treated as an object of its superclass—e.g., a car is a vehicle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Composition is represented by has-a relationship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an object contains as members references to other objects— e.g., a car has a steering wheel </a:t>
            </a:r>
          </a:p>
        </p:txBody>
      </p:sp>
    </p:spTree>
    <p:extLst>
      <p:ext uri="{BB962C8B-B14F-4D97-AF65-F5344CB8AC3E}">
        <p14:creationId xmlns="" xmlns:p14="http://schemas.microsoft.com/office/powerpoint/2010/main" val="17332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With inheritance, an object of one class is also an object of another class. i.e. an object of subclass is also an object of superclass.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A228579-369F-431B-A265-FFA9A4BE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6" y="2756064"/>
            <a:ext cx="8735627" cy="3256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083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B4A16BD-509B-4F38-8FA4-6980B0DE9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491956"/>
            <a:ext cx="10852518" cy="48378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332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D2B19A6-A3BF-48D6-86AC-0B8F4C30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3" y="1873698"/>
            <a:ext cx="10306687" cy="38701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9060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7A80C1960B8A4E9F96C466C5C7D52A" ma:contentTypeVersion="29" ma:contentTypeDescription="Create a new document." ma:contentTypeScope="" ma:versionID="ff821f4447b2c1e807f4e51ecf3ae575">
  <xsd:schema xmlns:xsd="http://www.w3.org/2001/XMLSchema" xmlns:xs="http://www.w3.org/2001/XMLSchema" xmlns:p="http://schemas.microsoft.com/office/2006/metadata/properties" xmlns:ns3="1803f91d-cd2f-44fc-a6b5-40c768ab39a5" xmlns:ns4="1f1be814-da30-47c3-8caf-e3d89fd2afcc" targetNamespace="http://schemas.microsoft.com/office/2006/metadata/properties" ma:root="true" ma:fieldsID="6d9ec28fcd4651d866c479aedfffdd6d" ns3:_="" ns4:_="">
    <xsd:import namespace="1803f91d-cd2f-44fc-a6b5-40c768ab39a5"/>
    <xsd:import namespace="1f1be814-da30-47c3-8caf-e3d89fd2af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3f91d-cd2f-44fc-a6b5-40c768ab39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be814-da30-47c3-8caf-e3d89fd2afcc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1803f91d-cd2f-44fc-a6b5-40c768ab39a5" xsi:nil="true"/>
    <Self_Registration_Enabled xmlns="1803f91d-cd2f-44fc-a6b5-40c768ab39a5" xsi:nil="true"/>
    <Teachers xmlns="1803f91d-cd2f-44fc-a6b5-40c768ab39a5">
      <UserInfo>
        <DisplayName/>
        <AccountId xsi:nil="true"/>
        <AccountType/>
      </UserInfo>
    </Teachers>
    <Student_Groups xmlns="1803f91d-cd2f-44fc-a6b5-40c768ab39a5">
      <UserInfo>
        <DisplayName/>
        <AccountId xsi:nil="true"/>
        <AccountType/>
      </UserInfo>
    </Student_Groups>
    <AppVersion xmlns="1803f91d-cd2f-44fc-a6b5-40c768ab39a5" xsi:nil="true"/>
    <Invited_Teachers xmlns="1803f91d-cd2f-44fc-a6b5-40c768ab39a5" xsi:nil="true"/>
    <IsNotebookLocked xmlns="1803f91d-cd2f-44fc-a6b5-40c768ab39a5" xsi:nil="true"/>
    <Has_Teacher_Only_SectionGroup xmlns="1803f91d-cd2f-44fc-a6b5-40c768ab39a5" xsi:nil="true"/>
    <NotebookType xmlns="1803f91d-cd2f-44fc-a6b5-40c768ab39a5" xsi:nil="true"/>
    <Students xmlns="1803f91d-cd2f-44fc-a6b5-40c768ab39a5">
      <UserInfo>
        <DisplayName/>
        <AccountId xsi:nil="true"/>
        <AccountType/>
      </UserInfo>
    </Students>
    <FolderType xmlns="1803f91d-cd2f-44fc-a6b5-40c768ab39a5" xsi:nil="true"/>
    <CultureName xmlns="1803f91d-cd2f-44fc-a6b5-40c768ab39a5" xsi:nil="true"/>
    <Owner xmlns="1803f91d-cd2f-44fc-a6b5-40c768ab39a5">
      <UserInfo>
        <DisplayName/>
        <AccountId xsi:nil="true"/>
        <AccountType/>
      </UserInfo>
    </Owner>
    <Invited_Students xmlns="1803f91d-cd2f-44fc-a6b5-40c768ab39a5" xsi:nil="true"/>
    <Math_Settings xmlns="1803f91d-cd2f-44fc-a6b5-40c768ab39a5" xsi:nil="true"/>
    <TeamsChannelId xmlns="1803f91d-cd2f-44fc-a6b5-40c768ab39a5" xsi:nil="true"/>
    <DefaultSectionNames xmlns="1803f91d-cd2f-44fc-a6b5-40c768ab39a5" xsi:nil="true"/>
    <Is_Collaboration_Space_Locked xmlns="1803f91d-cd2f-44fc-a6b5-40c768ab39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98E275-896D-47BF-AFA2-E4D53028B6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3f91d-cd2f-44fc-a6b5-40c768ab39a5"/>
    <ds:schemaRef ds:uri="1f1be814-da30-47c3-8caf-e3d89fd2a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6F0E01-0069-4115-AEAF-834956EB1E96}">
  <ds:schemaRefs>
    <ds:schemaRef ds:uri="http://schemas.microsoft.com/office/2006/metadata/properties"/>
    <ds:schemaRef ds:uri="http://schemas.microsoft.com/office/infopath/2007/PartnerControls"/>
    <ds:schemaRef ds:uri="1803f91d-cd2f-44fc-a6b5-40c768ab39a5"/>
  </ds:schemaRefs>
</ds:datastoreItem>
</file>

<file path=customXml/itemProps3.xml><?xml version="1.0" encoding="utf-8"?>
<ds:datastoreItem xmlns:ds="http://schemas.openxmlformats.org/officeDocument/2006/customXml" ds:itemID="{011CE2BC-BA42-45FA-9A5A-BEE0403DD3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13790</TotalTime>
  <Words>1944</Words>
  <Application>Microsoft Office PowerPoint</Application>
  <PresentationFormat>Custom</PresentationFormat>
  <Paragraphs>345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Retrospect</vt:lpstr>
      <vt:lpstr> Inheritance and Polymorphism</vt:lpstr>
      <vt:lpstr>Outline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The super Keyword</vt:lpstr>
      <vt:lpstr>The super Keyword</vt:lpstr>
      <vt:lpstr>The super Keyword</vt:lpstr>
      <vt:lpstr>Constructors Execution Order</vt:lpstr>
      <vt:lpstr>Method Overriding</vt:lpstr>
      <vt:lpstr>Method Overriding</vt:lpstr>
      <vt:lpstr>Override Methods</vt:lpstr>
      <vt:lpstr>Override Annotation (@Override)</vt:lpstr>
      <vt:lpstr>Final Modifier</vt:lpstr>
      <vt:lpstr>Final Modifier</vt:lpstr>
      <vt:lpstr>Final Modifier</vt:lpstr>
      <vt:lpstr>Final Modifier</vt:lpstr>
      <vt:lpstr>Abstract Classes</vt:lpstr>
      <vt:lpstr>Abstract Classes</vt:lpstr>
      <vt:lpstr>Abstract Classes</vt:lpstr>
      <vt:lpstr>Interfaces</vt:lpstr>
      <vt:lpstr>Interfaces</vt:lpstr>
      <vt:lpstr>Interfaces</vt:lpstr>
      <vt:lpstr>Interfaces</vt:lpstr>
      <vt:lpstr>Interfaces</vt:lpstr>
      <vt:lpstr>Marker Interface</vt:lpstr>
      <vt:lpstr>Interfaces - Example  </vt:lpstr>
      <vt:lpstr>Interfaces - Example </vt:lpstr>
      <vt:lpstr>The Object class</vt:lpstr>
      <vt:lpstr>Dynamic Method Binding</vt:lpstr>
      <vt:lpstr>Dynamic Method Binding</vt:lpstr>
      <vt:lpstr>Dynamic Method Binding</vt:lpstr>
      <vt:lpstr>Dynamic Method Binding</vt:lpstr>
      <vt:lpstr>Dynamic Method Binding</vt:lpstr>
      <vt:lpstr>Dynamic Method Binding</vt:lpstr>
      <vt:lpstr>Dynamic Method Binding</vt:lpstr>
      <vt:lpstr>More Student Activities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Tsinde Education Platform</dc:title>
  <dc:creator>Leonard Umali</dc:creator>
  <cp:lastModifiedBy>HP</cp:lastModifiedBy>
  <cp:revision>138</cp:revision>
  <dcterms:created xsi:type="dcterms:W3CDTF">2019-10-09T07:59:22Z</dcterms:created>
  <dcterms:modified xsi:type="dcterms:W3CDTF">2024-02-16T09:29:05Z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0x0101000D7A80C1960B8A4E9F96C466C5C7D52A</vt:lpwstr>
  </property>
</Properties>
</file>