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9"/>
  </p:notesMasterIdLst>
  <p:sldIdLst>
    <p:sldId id="265" r:id="rId5"/>
    <p:sldId id="444" r:id="rId6"/>
    <p:sldId id="445" r:id="rId7"/>
    <p:sldId id="446" r:id="rId8"/>
    <p:sldId id="447" r:id="rId9"/>
    <p:sldId id="448" r:id="rId10"/>
    <p:sldId id="449" r:id="rId11"/>
    <p:sldId id="450" r:id="rId12"/>
    <p:sldId id="451" r:id="rId13"/>
    <p:sldId id="452" r:id="rId14"/>
    <p:sldId id="453" r:id="rId15"/>
    <p:sldId id="454" r:id="rId16"/>
    <p:sldId id="455" r:id="rId17"/>
    <p:sldId id="456" r:id="rId18"/>
    <p:sldId id="457" r:id="rId19"/>
    <p:sldId id="458" r:id="rId20"/>
    <p:sldId id="459" r:id="rId21"/>
    <p:sldId id="460" r:id="rId22"/>
    <p:sldId id="461" r:id="rId23"/>
    <p:sldId id="462" r:id="rId24"/>
    <p:sldId id="463" r:id="rId25"/>
    <p:sldId id="464" r:id="rId26"/>
    <p:sldId id="465" r:id="rId27"/>
    <p:sldId id="466" r:id="rId28"/>
    <p:sldId id="467" r:id="rId29"/>
    <p:sldId id="468" r:id="rId30"/>
    <p:sldId id="469" r:id="rId31"/>
    <p:sldId id="470" r:id="rId32"/>
    <p:sldId id="471" r:id="rId33"/>
    <p:sldId id="472" r:id="rId34"/>
    <p:sldId id="473" r:id="rId35"/>
    <p:sldId id="474" r:id="rId36"/>
    <p:sldId id="475" r:id="rId37"/>
    <p:sldId id="26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ali Leonard" userId="08f3aea6-88db-4f28-898b-7fbf69ebf7b8" providerId="ADAL" clId="{4F9E5AFA-9C7C-44E0-995D-2DE1D60930DB}"/>
    <pc:docChg chg="undo redo custSel addSld delSld modSld sldOrd">
      <pc:chgData name="Umali Leonard" userId="08f3aea6-88db-4f28-898b-7fbf69ebf7b8" providerId="ADAL" clId="{4F9E5AFA-9C7C-44E0-995D-2DE1D60930DB}" dt="2021-02-17T23:38:39.601" v="8899" actId="2696"/>
      <pc:docMkLst>
        <pc:docMk/>
      </pc:docMkLst>
      <pc:sldChg chg="modSp mod modAnim">
        <pc:chgData name="Umali Leonard" userId="08f3aea6-88db-4f28-898b-7fbf69ebf7b8" providerId="ADAL" clId="{4F9E5AFA-9C7C-44E0-995D-2DE1D60930DB}" dt="2021-02-17T22:52:01.456" v="7759" actId="20577"/>
        <pc:sldMkLst>
          <pc:docMk/>
          <pc:sldMk cId="4227176473" sldId="264"/>
        </pc:sldMkLst>
        <pc:spChg chg="mod">
          <ac:chgData name="Umali Leonard" userId="08f3aea6-88db-4f28-898b-7fbf69ebf7b8" providerId="ADAL" clId="{4F9E5AFA-9C7C-44E0-995D-2DE1D60930DB}" dt="2021-02-17T22:52:01.456" v="7759" actId="20577"/>
          <ac:spMkLst>
            <pc:docMk/>
            <pc:sldMk cId="4227176473" sldId="264"/>
            <ac:spMk id="3" creationId="{D17A0D1E-DFC8-43B2-AC80-5D39E18BD1B8}"/>
          </ac:spMkLst>
        </pc:spChg>
      </pc:sldChg>
      <pc:sldChg chg="modSp mod modAnim">
        <pc:chgData name="Umali Leonard" userId="08f3aea6-88db-4f28-898b-7fbf69ebf7b8" providerId="ADAL" clId="{4F9E5AFA-9C7C-44E0-995D-2DE1D60930DB}" dt="2021-02-17T20:01:07.911" v="6435" actId="20577"/>
        <pc:sldMkLst>
          <pc:docMk/>
          <pc:sldMk cId="2126159056" sldId="265"/>
        </pc:sldMkLst>
        <pc:spChg chg="mod">
          <ac:chgData name="Umali Leonard" userId="08f3aea6-88db-4f28-898b-7fbf69ebf7b8" providerId="ADAL" clId="{4F9E5AFA-9C7C-44E0-995D-2DE1D60930DB}" dt="2021-02-16T18:04:28.031" v="33" actId="20577"/>
          <ac:spMkLst>
            <pc:docMk/>
            <pc:sldMk cId="2126159056" sldId="265"/>
            <ac:spMk id="2" creationId="{D8B4975C-F9AC-4695-936B-D04BEBF89689}"/>
          </ac:spMkLst>
        </pc:spChg>
        <pc:spChg chg="mod">
          <ac:chgData name="Umali Leonard" userId="08f3aea6-88db-4f28-898b-7fbf69ebf7b8" providerId="ADAL" clId="{4F9E5AFA-9C7C-44E0-995D-2DE1D60930DB}" dt="2021-02-16T18:03:54.625" v="0" actId="6549"/>
          <ac:spMkLst>
            <pc:docMk/>
            <pc:sldMk cId="2126159056" sldId="265"/>
            <ac:spMk id="7" creationId="{9B0205FF-65CF-4293-81A2-CE7190E453E0}"/>
          </ac:spMkLst>
        </pc:spChg>
        <pc:spChg chg="mod">
          <ac:chgData name="Umali Leonard" userId="08f3aea6-88db-4f28-898b-7fbf69ebf7b8" providerId="ADAL" clId="{4F9E5AFA-9C7C-44E0-995D-2DE1D60930DB}" dt="2021-02-16T18:11:15.767" v="52" actId="20577"/>
          <ac:spMkLst>
            <pc:docMk/>
            <pc:sldMk cId="2126159056" sldId="265"/>
            <ac:spMk id="10" creationId="{023DA4B7-EC81-47CC-A7DE-058BA5AD11C9}"/>
          </ac:spMkLst>
        </pc:spChg>
        <pc:spChg chg="mod">
          <ac:chgData name="Umali Leonard" userId="08f3aea6-88db-4f28-898b-7fbf69ebf7b8" providerId="ADAL" clId="{4F9E5AFA-9C7C-44E0-995D-2DE1D60930DB}" dt="2021-02-17T20:01:07.911" v="6435" actId="20577"/>
          <ac:spMkLst>
            <pc:docMk/>
            <pc:sldMk cId="2126159056" sldId="265"/>
            <ac:spMk id="12" creationId="{BB9A94B7-999B-4691-99D3-62308B9B1F36}"/>
          </ac:spMkLst>
        </pc:spChg>
      </pc:sldChg>
      <pc:sldChg chg="modSp mod">
        <pc:chgData name="Umali Leonard" userId="08f3aea6-88db-4f28-898b-7fbf69ebf7b8" providerId="ADAL" clId="{4F9E5AFA-9C7C-44E0-995D-2DE1D60930DB}" dt="2021-02-17T20:01:19.644" v="6436" actId="20577"/>
        <pc:sldMkLst>
          <pc:docMk/>
          <pc:sldMk cId="900257552" sldId="269"/>
        </pc:sldMkLst>
        <pc:spChg chg="mod">
          <ac:chgData name="Umali Leonard" userId="08f3aea6-88db-4f28-898b-7fbf69ebf7b8" providerId="ADAL" clId="{4F9E5AFA-9C7C-44E0-995D-2DE1D60930DB}" dt="2021-02-17T20:01:19.644" v="6436" actId="20577"/>
          <ac:spMkLst>
            <pc:docMk/>
            <pc:sldMk cId="900257552" sldId="269"/>
            <ac:spMk id="8" creationId="{A0C5CB6B-6291-48FC-AEFE-65BF34C02134}"/>
          </ac:spMkLst>
        </pc:spChg>
      </pc:sldChg>
      <pc:sldChg chg="modSp del modAnim">
        <pc:chgData name="Umali Leonard" userId="08f3aea6-88db-4f28-898b-7fbf69ebf7b8" providerId="ADAL" clId="{4F9E5AFA-9C7C-44E0-995D-2DE1D60930DB}" dt="2021-02-16T22:11:10.861" v="2966" actId="2696"/>
        <pc:sldMkLst>
          <pc:docMk/>
          <pc:sldMk cId="3620811296" sldId="272"/>
        </pc:sldMkLst>
        <pc:spChg chg="mod">
          <ac:chgData name="Umali Leonard" userId="08f3aea6-88db-4f28-898b-7fbf69ebf7b8" providerId="ADAL" clId="{4F9E5AFA-9C7C-44E0-995D-2DE1D60930DB}" dt="2021-02-16T18:29:35.626" v="142" actId="20577"/>
          <ac:spMkLst>
            <pc:docMk/>
            <pc:sldMk cId="3620811296" sldId="272"/>
            <ac:spMk id="3" creationId="{D17A0D1E-DFC8-43B2-AC80-5D39E18BD1B8}"/>
          </ac:spMkLst>
        </pc:spChg>
      </pc:sldChg>
      <pc:sldChg chg="modSp mod ord modAnim">
        <pc:chgData name="Umali Leonard" userId="08f3aea6-88db-4f28-898b-7fbf69ebf7b8" providerId="ADAL" clId="{4F9E5AFA-9C7C-44E0-995D-2DE1D60930DB}" dt="2021-02-17T19:37:41.518" v="6031" actId="12"/>
        <pc:sldMkLst>
          <pc:docMk/>
          <pc:sldMk cId="1590467644" sldId="273"/>
        </pc:sldMkLst>
        <pc:spChg chg="mod">
          <ac:chgData name="Umali Leonard" userId="08f3aea6-88db-4f28-898b-7fbf69ebf7b8" providerId="ADAL" clId="{4F9E5AFA-9C7C-44E0-995D-2DE1D60930DB}" dt="2021-02-16T18:30:20.426" v="168" actId="20577"/>
          <ac:spMkLst>
            <pc:docMk/>
            <pc:sldMk cId="1590467644" sldId="273"/>
            <ac:spMk id="2" creationId="{086B401C-22FA-4DDB-89AF-38BC3D133914}"/>
          </ac:spMkLst>
        </pc:spChg>
        <pc:spChg chg="mod">
          <ac:chgData name="Umali Leonard" userId="08f3aea6-88db-4f28-898b-7fbf69ebf7b8" providerId="ADAL" clId="{4F9E5AFA-9C7C-44E0-995D-2DE1D60930DB}" dt="2021-02-17T19:37:41.518" v="6031" actId="12"/>
          <ac:spMkLst>
            <pc:docMk/>
            <pc:sldMk cId="1590467644" sldId="273"/>
            <ac:spMk id="3" creationId="{D17A0D1E-DFC8-43B2-AC80-5D39E18BD1B8}"/>
          </ac:spMkLst>
        </pc:spChg>
      </pc:sldChg>
      <pc:sldChg chg="del">
        <pc:chgData name="Umali Leonard" userId="08f3aea6-88db-4f28-898b-7fbf69ebf7b8" providerId="ADAL" clId="{4F9E5AFA-9C7C-44E0-995D-2DE1D60930DB}" dt="2021-02-16T22:44:18.186" v="4211" actId="2696"/>
        <pc:sldMkLst>
          <pc:docMk/>
          <pc:sldMk cId="2373250283" sldId="274"/>
        </pc:sldMkLst>
      </pc:sldChg>
      <pc:sldChg chg="modSp mod ord">
        <pc:chgData name="Umali Leonard" userId="08f3aea6-88db-4f28-898b-7fbf69ebf7b8" providerId="ADAL" clId="{4F9E5AFA-9C7C-44E0-995D-2DE1D60930DB}" dt="2021-02-16T20:13:31.760" v="420" actId="1076"/>
        <pc:sldMkLst>
          <pc:docMk/>
          <pc:sldMk cId="2998269621" sldId="275"/>
        </pc:sldMkLst>
        <pc:spChg chg="mod">
          <ac:chgData name="Umali Leonard" userId="08f3aea6-88db-4f28-898b-7fbf69ebf7b8" providerId="ADAL" clId="{4F9E5AFA-9C7C-44E0-995D-2DE1D60930DB}" dt="2021-02-16T20:10:21.775" v="361"/>
          <ac:spMkLst>
            <pc:docMk/>
            <pc:sldMk cId="2998269621" sldId="275"/>
            <ac:spMk id="2" creationId="{086B401C-22FA-4DDB-89AF-38BC3D133914}"/>
          </ac:spMkLst>
        </pc:spChg>
        <pc:spChg chg="mod">
          <ac:chgData name="Umali Leonard" userId="08f3aea6-88db-4f28-898b-7fbf69ebf7b8" providerId="ADAL" clId="{4F9E5AFA-9C7C-44E0-995D-2DE1D60930DB}" dt="2021-02-16T20:13:31.760" v="420" actId="1076"/>
          <ac:spMkLst>
            <pc:docMk/>
            <pc:sldMk cId="2998269621" sldId="275"/>
            <ac:spMk id="4" creationId="{A08DBE7E-4795-4132-BB38-D0BDEE681B0F}"/>
          </ac:spMkLst>
        </pc:spChg>
      </pc:sldChg>
      <pc:sldChg chg="del">
        <pc:chgData name="Umali Leonard" userId="08f3aea6-88db-4f28-898b-7fbf69ebf7b8" providerId="ADAL" clId="{4F9E5AFA-9C7C-44E0-995D-2DE1D60930DB}" dt="2021-02-16T22:44:18.186" v="4211" actId="2696"/>
        <pc:sldMkLst>
          <pc:docMk/>
          <pc:sldMk cId="3499567629" sldId="276"/>
        </pc:sldMkLst>
      </pc:sldChg>
      <pc:sldChg chg="del">
        <pc:chgData name="Umali Leonard" userId="08f3aea6-88db-4f28-898b-7fbf69ebf7b8" providerId="ADAL" clId="{4F9E5AFA-9C7C-44E0-995D-2DE1D60930DB}" dt="2021-02-16T22:44:18.186" v="4211" actId="2696"/>
        <pc:sldMkLst>
          <pc:docMk/>
          <pc:sldMk cId="3975574751" sldId="277"/>
        </pc:sldMkLst>
      </pc:sldChg>
      <pc:sldChg chg="del">
        <pc:chgData name="Umali Leonard" userId="08f3aea6-88db-4f28-898b-7fbf69ebf7b8" providerId="ADAL" clId="{4F9E5AFA-9C7C-44E0-995D-2DE1D60930DB}" dt="2021-02-16T22:44:18.186" v="4211" actId="2696"/>
        <pc:sldMkLst>
          <pc:docMk/>
          <pc:sldMk cId="2867681989" sldId="278"/>
        </pc:sldMkLst>
      </pc:sldChg>
      <pc:sldChg chg="del">
        <pc:chgData name="Umali Leonard" userId="08f3aea6-88db-4f28-898b-7fbf69ebf7b8" providerId="ADAL" clId="{4F9E5AFA-9C7C-44E0-995D-2DE1D60930DB}" dt="2021-02-16T22:44:18.186" v="4211" actId="2696"/>
        <pc:sldMkLst>
          <pc:docMk/>
          <pc:sldMk cId="1407021393" sldId="279"/>
        </pc:sldMkLst>
      </pc:sldChg>
      <pc:sldChg chg="del">
        <pc:chgData name="Umali Leonard" userId="08f3aea6-88db-4f28-898b-7fbf69ebf7b8" providerId="ADAL" clId="{4F9E5AFA-9C7C-44E0-995D-2DE1D60930DB}" dt="2021-02-16T22:44:18.186" v="4211" actId="2696"/>
        <pc:sldMkLst>
          <pc:docMk/>
          <pc:sldMk cId="997231867" sldId="280"/>
        </pc:sldMkLst>
      </pc:sldChg>
      <pc:sldChg chg="del">
        <pc:chgData name="Umali Leonard" userId="08f3aea6-88db-4f28-898b-7fbf69ebf7b8" providerId="ADAL" clId="{4F9E5AFA-9C7C-44E0-995D-2DE1D60930DB}" dt="2021-02-16T22:44:18.186" v="4211" actId="2696"/>
        <pc:sldMkLst>
          <pc:docMk/>
          <pc:sldMk cId="1280115768" sldId="281"/>
        </pc:sldMkLst>
      </pc:sldChg>
      <pc:sldChg chg="del">
        <pc:chgData name="Umali Leonard" userId="08f3aea6-88db-4f28-898b-7fbf69ebf7b8" providerId="ADAL" clId="{4F9E5AFA-9C7C-44E0-995D-2DE1D60930DB}" dt="2021-02-16T22:44:18.186" v="4211" actId="2696"/>
        <pc:sldMkLst>
          <pc:docMk/>
          <pc:sldMk cId="3760361716" sldId="282"/>
        </pc:sldMkLst>
      </pc:sldChg>
      <pc:sldChg chg="del">
        <pc:chgData name="Umali Leonard" userId="08f3aea6-88db-4f28-898b-7fbf69ebf7b8" providerId="ADAL" clId="{4F9E5AFA-9C7C-44E0-995D-2DE1D60930DB}" dt="2021-02-16T18:30:06.815" v="143" actId="2696"/>
        <pc:sldMkLst>
          <pc:docMk/>
          <pc:sldMk cId="697993679" sldId="283"/>
        </pc:sldMkLst>
      </pc:sldChg>
      <pc:sldChg chg="del">
        <pc:chgData name="Umali Leonard" userId="08f3aea6-88db-4f28-898b-7fbf69ebf7b8" providerId="ADAL" clId="{4F9E5AFA-9C7C-44E0-995D-2DE1D60930DB}" dt="2021-02-16T22:44:18.186" v="4211" actId="2696"/>
        <pc:sldMkLst>
          <pc:docMk/>
          <pc:sldMk cId="1096982645" sldId="284"/>
        </pc:sldMkLst>
      </pc:sldChg>
      <pc:sldChg chg="del">
        <pc:chgData name="Umali Leonard" userId="08f3aea6-88db-4f28-898b-7fbf69ebf7b8" providerId="ADAL" clId="{4F9E5AFA-9C7C-44E0-995D-2DE1D60930DB}" dt="2021-02-16T22:44:18.186" v="4211" actId="2696"/>
        <pc:sldMkLst>
          <pc:docMk/>
          <pc:sldMk cId="559575501" sldId="285"/>
        </pc:sldMkLst>
      </pc:sldChg>
      <pc:sldChg chg="del">
        <pc:chgData name="Umali Leonard" userId="08f3aea6-88db-4f28-898b-7fbf69ebf7b8" providerId="ADAL" clId="{4F9E5AFA-9C7C-44E0-995D-2DE1D60930DB}" dt="2021-02-16T22:44:18.186" v="4211" actId="2696"/>
        <pc:sldMkLst>
          <pc:docMk/>
          <pc:sldMk cId="316141518" sldId="286"/>
        </pc:sldMkLst>
      </pc:sldChg>
      <pc:sldChg chg="del">
        <pc:chgData name="Umali Leonard" userId="08f3aea6-88db-4f28-898b-7fbf69ebf7b8" providerId="ADAL" clId="{4F9E5AFA-9C7C-44E0-995D-2DE1D60930DB}" dt="2021-02-16T22:44:18.186" v="4211" actId="2696"/>
        <pc:sldMkLst>
          <pc:docMk/>
          <pc:sldMk cId="3438902505" sldId="287"/>
        </pc:sldMkLst>
      </pc:sldChg>
      <pc:sldChg chg="del">
        <pc:chgData name="Umali Leonard" userId="08f3aea6-88db-4f28-898b-7fbf69ebf7b8" providerId="ADAL" clId="{4F9E5AFA-9C7C-44E0-995D-2DE1D60930DB}" dt="2021-02-16T22:44:18.186" v="4211" actId="2696"/>
        <pc:sldMkLst>
          <pc:docMk/>
          <pc:sldMk cId="728686252" sldId="288"/>
        </pc:sldMkLst>
      </pc:sldChg>
      <pc:sldChg chg="del">
        <pc:chgData name="Umali Leonard" userId="08f3aea6-88db-4f28-898b-7fbf69ebf7b8" providerId="ADAL" clId="{4F9E5AFA-9C7C-44E0-995D-2DE1D60930DB}" dt="2021-02-16T22:44:18.186" v="4211" actId="2696"/>
        <pc:sldMkLst>
          <pc:docMk/>
          <pc:sldMk cId="3583105805" sldId="289"/>
        </pc:sldMkLst>
      </pc:sldChg>
      <pc:sldChg chg="del">
        <pc:chgData name="Umali Leonard" userId="08f3aea6-88db-4f28-898b-7fbf69ebf7b8" providerId="ADAL" clId="{4F9E5AFA-9C7C-44E0-995D-2DE1D60930DB}" dt="2021-02-16T22:44:18.186" v="4211" actId="2696"/>
        <pc:sldMkLst>
          <pc:docMk/>
          <pc:sldMk cId="1183873750" sldId="290"/>
        </pc:sldMkLst>
      </pc:sldChg>
      <pc:sldChg chg="del">
        <pc:chgData name="Umali Leonard" userId="08f3aea6-88db-4f28-898b-7fbf69ebf7b8" providerId="ADAL" clId="{4F9E5AFA-9C7C-44E0-995D-2DE1D60930DB}" dt="2021-02-16T22:44:18.186" v="4211" actId="2696"/>
        <pc:sldMkLst>
          <pc:docMk/>
          <pc:sldMk cId="2617754557" sldId="291"/>
        </pc:sldMkLst>
      </pc:sldChg>
      <pc:sldChg chg="del">
        <pc:chgData name="Umali Leonard" userId="08f3aea6-88db-4f28-898b-7fbf69ebf7b8" providerId="ADAL" clId="{4F9E5AFA-9C7C-44E0-995D-2DE1D60930DB}" dt="2021-02-16T22:44:18.186" v="4211" actId="2696"/>
        <pc:sldMkLst>
          <pc:docMk/>
          <pc:sldMk cId="3452894025" sldId="292"/>
        </pc:sldMkLst>
      </pc:sldChg>
      <pc:sldChg chg="modSp add mod">
        <pc:chgData name="Umali Leonard" userId="08f3aea6-88db-4f28-898b-7fbf69ebf7b8" providerId="ADAL" clId="{4F9E5AFA-9C7C-44E0-995D-2DE1D60930DB}" dt="2021-02-17T19:37:33.995" v="6030" actId="12"/>
        <pc:sldMkLst>
          <pc:docMk/>
          <pc:sldMk cId="2312032591" sldId="293"/>
        </pc:sldMkLst>
        <pc:spChg chg="mod">
          <ac:chgData name="Umali Leonard" userId="08f3aea6-88db-4f28-898b-7fbf69ebf7b8" providerId="ADAL" clId="{4F9E5AFA-9C7C-44E0-995D-2DE1D60930DB}" dt="2021-02-17T19:37:33.995" v="6030" actId="12"/>
          <ac:spMkLst>
            <pc:docMk/>
            <pc:sldMk cId="2312032591" sldId="293"/>
            <ac:spMk id="3" creationId="{D17A0D1E-DFC8-43B2-AC80-5D39E18BD1B8}"/>
          </ac:spMkLst>
        </pc:spChg>
      </pc:sldChg>
      <pc:sldChg chg="modSp add mod">
        <pc:chgData name="Umali Leonard" userId="08f3aea6-88db-4f28-898b-7fbf69ebf7b8" providerId="ADAL" clId="{4F9E5AFA-9C7C-44E0-995D-2DE1D60930DB}" dt="2021-02-17T19:37:26.557" v="6029" actId="12"/>
        <pc:sldMkLst>
          <pc:docMk/>
          <pc:sldMk cId="462174207" sldId="294"/>
        </pc:sldMkLst>
        <pc:spChg chg="mod">
          <ac:chgData name="Umali Leonard" userId="08f3aea6-88db-4f28-898b-7fbf69ebf7b8" providerId="ADAL" clId="{4F9E5AFA-9C7C-44E0-995D-2DE1D60930DB}" dt="2021-02-17T19:37:26.557" v="6029" actId="12"/>
          <ac:spMkLst>
            <pc:docMk/>
            <pc:sldMk cId="462174207" sldId="294"/>
            <ac:spMk id="3" creationId="{D17A0D1E-DFC8-43B2-AC80-5D39E18BD1B8}"/>
          </ac:spMkLst>
        </pc:spChg>
      </pc:sldChg>
      <pc:sldChg chg="modSp add mod">
        <pc:chgData name="Umali Leonard" userId="08f3aea6-88db-4f28-898b-7fbf69ebf7b8" providerId="ADAL" clId="{4F9E5AFA-9C7C-44E0-995D-2DE1D60930DB}" dt="2021-02-17T19:37:16.517" v="6028" actId="27636"/>
        <pc:sldMkLst>
          <pc:docMk/>
          <pc:sldMk cId="3610220594" sldId="295"/>
        </pc:sldMkLst>
        <pc:spChg chg="mod">
          <ac:chgData name="Umali Leonard" userId="08f3aea6-88db-4f28-898b-7fbf69ebf7b8" providerId="ADAL" clId="{4F9E5AFA-9C7C-44E0-995D-2DE1D60930DB}" dt="2021-02-17T19:37:16.517" v="6028" actId="27636"/>
          <ac:spMkLst>
            <pc:docMk/>
            <pc:sldMk cId="3610220594" sldId="295"/>
            <ac:spMk id="3" creationId="{D17A0D1E-DFC8-43B2-AC80-5D39E18BD1B8}"/>
          </ac:spMkLst>
        </pc:spChg>
      </pc:sldChg>
      <pc:sldChg chg="addSp delSp modSp add mod">
        <pc:chgData name="Umali Leonard" userId="08f3aea6-88db-4f28-898b-7fbf69ebf7b8" providerId="ADAL" clId="{4F9E5AFA-9C7C-44E0-995D-2DE1D60930DB}" dt="2021-02-17T22:51:24.026" v="7747" actId="20577"/>
        <pc:sldMkLst>
          <pc:docMk/>
          <pc:sldMk cId="3897183072" sldId="296"/>
        </pc:sldMkLst>
        <pc:spChg chg="add del mod">
          <ac:chgData name="Umali Leonard" userId="08f3aea6-88db-4f28-898b-7fbf69ebf7b8" providerId="ADAL" clId="{4F9E5AFA-9C7C-44E0-995D-2DE1D60930DB}" dt="2021-02-16T21:35:21.687" v="1917" actId="20577"/>
          <ac:spMkLst>
            <pc:docMk/>
            <pc:sldMk cId="3897183072" sldId="296"/>
            <ac:spMk id="3" creationId="{D17A0D1E-DFC8-43B2-AC80-5D39E18BD1B8}"/>
          </ac:spMkLst>
        </pc:spChg>
        <pc:spChg chg="add del mod">
          <ac:chgData name="Umali Leonard" userId="08f3aea6-88db-4f28-898b-7fbf69ebf7b8" providerId="ADAL" clId="{4F9E5AFA-9C7C-44E0-995D-2DE1D60930DB}" dt="2021-02-16T21:35:06.768" v="1910"/>
          <ac:spMkLst>
            <pc:docMk/>
            <pc:sldMk cId="3897183072" sldId="296"/>
            <ac:spMk id="4" creationId="{F5FAE586-66CC-46E4-8023-3BC5DD7D3CC1}"/>
          </ac:spMkLst>
        </pc:spChg>
        <pc:spChg chg="add mod">
          <ac:chgData name="Umali Leonard" userId="08f3aea6-88db-4f28-898b-7fbf69ebf7b8" providerId="ADAL" clId="{4F9E5AFA-9C7C-44E0-995D-2DE1D60930DB}" dt="2021-02-17T22:51:24.026" v="7747" actId="20577"/>
          <ac:spMkLst>
            <pc:docMk/>
            <pc:sldMk cId="3897183072" sldId="296"/>
            <ac:spMk id="5" creationId="{DDDD4145-AA64-4838-8D8D-02E713496D67}"/>
          </ac:spMkLst>
        </pc:spChg>
      </pc:sldChg>
      <pc:sldChg chg="modSp add mod">
        <pc:chgData name="Umali Leonard" userId="08f3aea6-88db-4f28-898b-7fbf69ebf7b8" providerId="ADAL" clId="{4F9E5AFA-9C7C-44E0-995D-2DE1D60930DB}" dt="2021-02-17T19:37:07.086" v="6026" actId="12"/>
        <pc:sldMkLst>
          <pc:docMk/>
          <pc:sldMk cId="74351281" sldId="297"/>
        </pc:sldMkLst>
        <pc:spChg chg="mod">
          <ac:chgData name="Umali Leonard" userId="08f3aea6-88db-4f28-898b-7fbf69ebf7b8" providerId="ADAL" clId="{4F9E5AFA-9C7C-44E0-995D-2DE1D60930DB}" dt="2021-02-17T19:37:07.086" v="6026" actId="12"/>
          <ac:spMkLst>
            <pc:docMk/>
            <pc:sldMk cId="74351281" sldId="297"/>
            <ac:spMk id="3" creationId="{D17A0D1E-DFC8-43B2-AC80-5D39E18BD1B8}"/>
          </ac:spMkLst>
        </pc:spChg>
      </pc:sldChg>
      <pc:sldChg chg="modSp add mod ord">
        <pc:chgData name="Umali Leonard" userId="08f3aea6-88db-4f28-898b-7fbf69ebf7b8" providerId="ADAL" clId="{4F9E5AFA-9C7C-44E0-995D-2DE1D60930DB}" dt="2021-02-17T19:36:57.340" v="6025" actId="12"/>
        <pc:sldMkLst>
          <pc:docMk/>
          <pc:sldMk cId="3621642232" sldId="298"/>
        </pc:sldMkLst>
        <pc:spChg chg="mod">
          <ac:chgData name="Umali Leonard" userId="08f3aea6-88db-4f28-898b-7fbf69ebf7b8" providerId="ADAL" clId="{4F9E5AFA-9C7C-44E0-995D-2DE1D60930DB}" dt="2021-02-16T22:30:30.043" v="3598" actId="20577"/>
          <ac:spMkLst>
            <pc:docMk/>
            <pc:sldMk cId="3621642232" sldId="298"/>
            <ac:spMk id="2" creationId="{086B401C-22FA-4DDB-89AF-38BC3D133914}"/>
          </ac:spMkLst>
        </pc:spChg>
        <pc:spChg chg="mod">
          <ac:chgData name="Umali Leonard" userId="08f3aea6-88db-4f28-898b-7fbf69ebf7b8" providerId="ADAL" clId="{4F9E5AFA-9C7C-44E0-995D-2DE1D60930DB}" dt="2021-02-17T19:36:57.340" v="6025" actId="12"/>
          <ac:spMkLst>
            <pc:docMk/>
            <pc:sldMk cId="3621642232" sldId="298"/>
            <ac:spMk id="3" creationId="{D17A0D1E-DFC8-43B2-AC80-5D39E18BD1B8}"/>
          </ac:spMkLst>
        </pc:spChg>
      </pc:sldChg>
      <pc:sldChg chg="addSp delSp modSp add mod">
        <pc:chgData name="Umali Leonard" userId="08f3aea6-88db-4f28-898b-7fbf69ebf7b8" providerId="ADAL" clId="{4F9E5AFA-9C7C-44E0-995D-2DE1D60930DB}" dt="2021-02-16T22:30:36.767" v="3605" actId="20577"/>
        <pc:sldMkLst>
          <pc:docMk/>
          <pc:sldMk cId="3248129486" sldId="299"/>
        </pc:sldMkLst>
        <pc:spChg chg="mod">
          <ac:chgData name="Umali Leonard" userId="08f3aea6-88db-4f28-898b-7fbf69ebf7b8" providerId="ADAL" clId="{4F9E5AFA-9C7C-44E0-995D-2DE1D60930DB}" dt="2021-02-16T22:30:36.767" v="3605" actId="20577"/>
          <ac:spMkLst>
            <pc:docMk/>
            <pc:sldMk cId="3248129486" sldId="299"/>
            <ac:spMk id="2" creationId="{086B401C-22FA-4DDB-89AF-38BC3D133914}"/>
          </ac:spMkLst>
        </pc:spChg>
        <pc:spChg chg="add del mod">
          <ac:chgData name="Umali Leonard" userId="08f3aea6-88db-4f28-898b-7fbf69ebf7b8" providerId="ADAL" clId="{4F9E5AFA-9C7C-44E0-995D-2DE1D60930DB}" dt="2021-02-16T22:22:24.204" v="3415" actId="20577"/>
          <ac:spMkLst>
            <pc:docMk/>
            <pc:sldMk cId="3248129486" sldId="299"/>
            <ac:spMk id="3" creationId="{D17A0D1E-DFC8-43B2-AC80-5D39E18BD1B8}"/>
          </ac:spMkLst>
        </pc:spChg>
        <pc:spChg chg="add del mod">
          <ac:chgData name="Umali Leonard" userId="08f3aea6-88db-4f28-898b-7fbf69ebf7b8" providerId="ADAL" clId="{4F9E5AFA-9C7C-44E0-995D-2DE1D60930DB}" dt="2021-02-16T22:22:11.618" v="3410"/>
          <ac:spMkLst>
            <pc:docMk/>
            <pc:sldMk cId="3248129486" sldId="299"/>
            <ac:spMk id="4" creationId="{124AEDBC-2027-4064-9E24-439F5B58B72E}"/>
          </ac:spMkLst>
        </pc:spChg>
        <pc:spChg chg="add mod">
          <ac:chgData name="Umali Leonard" userId="08f3aea6-88db-4f28-898b-7fbf69ebf7b8" providerId="ADAL" clId="{4F9E5AFA-9C7C-44E0-995D-2DE1D60930DB}" dt="2021-02-16T22:26:37.172" v="3505" actId="6549"/>
          <ac:spMkLst>
            <pc:docMk/>
            <pc:sldMk cId="3248129486" sldId="299"/>
            <ac:spMk id="5" creationId="{B0BE19BF-498C-4248-B79E-9775E3818DFC}"/>
          </ac:spMkLst>
        </pc:spChg>
      </pc:sldChg>
      <pc:sldChg chg="modSp add mod">
        <pc:chgData name="Umali Leonard" userId="08f3aea6-88db-4f28-898b-7fbf69ebf7b8" providerId="ADAL" clId="{4F9E5AFA-9C7C-44E0-995D-2DE1D60930DB}" dt="2021-02-16T22:31:29.438" v="3665" actId="113"/>
        <pc:sldMkLst>
          <pc:docMk/>
          <pc:sldMk cId="3174154133" sldId="300"/>
        </pc:sldMkLst>
        <pc:spChg chg="mod">
          <ac:chgData name="Umali Leonard" userId="08f3aea6-88db-4f28-898b-7fbf69ebf7b8" providerId="ADAL" clId="{4F9E5AFA-9C7C-44E0-995D-2DE1D60930DB}" dt="2021-02-16T22:30:42.461" v="3612" actId="20577"/>
          <ac:spMkLst>
            <pc:docMk/>
            <pc:sldMk cId="3174154133" sldId="300"/>
            <ac:spMk id="2" creationId="{086B401C-22FA-4DDB-89AF-38BC3D133914}"/>
          </ac:spMkLst>
        </pc:spChg>
        <pc:spChg chg="mod">
          <ac:chgData name="Umali Leonard" userId="08f3aea6-88db-4f28-898b-7fbf69ebf7b8" providerId="ADAL" clId="{4F9E5AFA-9C7C-44E0-995D-2DE1D60930DB}" dt="2021-02-16T22:31:29.438" v="3665" actId="113"/>
          <ac:spMkLst>
            <pc:docMk/>
            <pc:sldMk cId="3174154133" sldId="300"/>
            <ac:spMk id="3" creationId="{D17A0D1E-DFC8-43B2-AC80-5D39E18BD1B8}"/>
          </ac:spMkLst>
        </pc:spChg>
        <pc:spChg chg="mod">
          <ac:chgData name="Umali Leonard" userId="08f3aea6-88db-4f28-898b-7fbf69ebf7b8" providerId="ADAL" clId="{4F9E5AFA-9C7C-44E0-995D-2DE1D60930DB}" dt="2021-02-16T22:30:08.138" v="3591" actId="1036"/>
          <ac:spMkLst>
            <pc:docMk/>
            <pc:sldMk cId="3174154133" sldId="300"/>
            <ac:spMk id="5" creationId="{B0BE19BF-498C-4248-B79E-9775E3818DFC}"/>
          </ac:spMkLst>
        </pc:spChg>
      </pc:sldChg>
      <pc:sldChg chg="modSp add mod ord">
        <pc:chgData name="Umali Leonard" userId="08f3aea6-88db-4f28-898b-7fbf69ebf7b8" providerId="ADAL" clId="{4F9E5AFA-9C7C-44E0-995D-2DE1D60930DB}" dt="2021-02-17T19:36:48.161" v="6024" actId="12"/>
        <pc:sldMkLst>
          <pc:docMk/>
          <pc:sldMk cId="4083513460" sldId="301"/>
        </pc:sldMkLst>
        <pc:spChg chg="mod">
          <ac:chgData name="Umali Leonard" userId="08f3aea6-88db-4f28-898b-7fbf69ebf7b8" providerId="ADAL" clId="{4F9E5AFA-9C7C-44E0-995D-2DE1D60930DB}" dt="2021-02-16T22:44:38.034" v="4229" actId="20577"/>
          <ac:spMkLst>
            <pc:docMk/>
            <pc:sldMk cId="4083513460" sldId="301"/>
            <ac:spMk id="2" creationId="{086B401C-22FA-4DDB-89AF-38BC3D133914}"/>
          </ac:spMkLst>
        </pc:spChg>
        <pc:spChg chg="mod">
          <ac:chgData name="Umali Leonard" userId="08f3aea6-88db-4f28-898b-7fbf69ebf7b8" providerId="ADAL" clId="{4F9E5AFA-9C7C-44E0-995D-2DE1D60930DB}" dt="2021-02-17T19:36:48.161" v="6024" actId="12"/>
          <ac:spMkLst>
            <pc:docMk/>
            <pc:sldMk cId="4083513460" sldId="301"/>
            <ac:spMk id="3" creationId="{D17A0D1E-DFC8-43B2-AC80-5D39E18BD1B8}"/>
          </ac:spMkLst>
        </pc:spChg>
      </pc:sldChg>
      <pc:sldChg chg="modSp add mod ord">
        <pc:chgData name="Umali Leonard" userId="08f3aea6-88db-4f28-898b-7fbf69ebf7b8" providerId="ADAL" clId="{4F9E5AFA-9C7C-44E0-995D-2DE1D60930DB}" dt="2021-02-17T22:51:18.866" v="7745" actId="20577"/>
        <pc:sldMkLst>
          <pc:docMk/>
          <pc:sldMk cId="1674530881" sldId="302"/>
        </pc:sldMkLst>
        <pc:spChg chg="mod">
          <ac:chgData name="Umali Leonard" userId="08f3aea6-88db-4f28-898b-7fbf69ebf7b8" providerId="ADAL" clId="{4F9E5AFA-9C7C-44E0-995D-2DE1D60930DB}" dt="2021-02-16T22:41:11.416" v="3893" actId="20577"/>
          <ac:spMkLst>
            <pc:docMk/>
            <pc:sldMk cId="1674530881" sldId="302"/>
            <ac:spMk id="2" creationId="{086B401C-22FA-4DDB-89AF-38BC3D133914}"/>
          </ac:spMkLst>
        </pc:spChg>
        <pc:spChg chg="mod">
          <ac:chgData name="Umali Leonard" userId="08f3aea6-88db-4f28-898b-7fbf69ebf7b8" providerId="ADAL" clId="{4F9E5AFA-9C7C-44E0-995D-2DE1D60930DB}" dt="2021-02-17T22:51:18.866" v="7745" actId="20577"/>
          <ac:spMkLst>
            <pc:docMk/>
            <pc:sldMk cId="1674530881" sldId="302"/>
            <ac:spMk id="5" creationId="{DDDD4145-AA64-4838-8D8D-02E713496D67}"/>
          </ac:spMkLst>
        </pc:spChg>
      </pc:sldChg>
      <pc:sldChg chg="modSp add mod">
        <pc:chgData name="Umali Leonard" userId="08f3aea6-88db-4f28-898b-7fbf69ebf7b8" providerId="ADAL" clId="{4F9E5AFA-9C7C-44E0-995D-2DE1D60930DB}" dt="2021-02-17T19:36:39.797" v="6023" actId="12"/>
        <pc:sldMkLst>
          <pc:docMk/>
          <pc:sldMk cId="2748411581" sldId="303"/>
        </pc:sldMkLst>
        <pc:spChg chg="mod">
          <ac:chgData name="Umali Leonard" userId="08f3aea6-88db-4f28-898b-7fbf69ebf7b8" providerId="ADAL" clId="{4F9E5AFA-9C7C-44E0-995D-2DE1D60930DB}" dt="2021-02-17T19:36:39.797" v="6023" actId="12"/>
          <ac:spMkLst>
            <pc:docMk/>
            <pc:sldMk cId="2748411581" sldId="303"/>
            <ac:spMk id="3" creationId="{D17A0D1E-DFC8-43B2-AC80-5D39E18BD1B8}"/>
          </ac:spMkLst>
        </pc:spChg>
      </pc:sldChg>
      <pc:sldChg chg="modSp add mod">
        <pc:chgData name="Umali Leonard" userId="08f3aea6-88db-4f28-898b-7fbf69ebf7b8" providerId="ADAL" clId="{4F9E5AFA-9C7C-44E0-995D-2DE1D60930DB}" dt="2021-02-16T23:04:10.860" v="4295" actId="20577"/>
        <pc:sldMkLst>
          <pc:docMk/>
          <pc:sldMk cId="742161171" sldId="304"/>
        </pc:sldMkLst>
        <pc:spChg chg="mod">
          <ac:chgData name="Umali Leonard" userId="08f3aea6-88db-4f28-898b-7fbf69ebf7b8" providerId="ADAL" clId="{4F9E5AFA-9C7C-44E0-995D-2DE1D60930DB}" dt="2021-02-16T23:04:10.860" v="4295" actId="20577"/>
          <ac:spMkLst>
            <pc:docMk/>
            <pc:sldMk cId="742161171" sldId="304"/>
            <ac:spMk id="3" creationId="{D17A0D1E-DFC8-43B2-AC80-5D39E18BD1B8}"/>
          </ac:spMkLst>
        </pc:spChg>
      </pc:sldChg>
      <pc:sldChg chg="addSp modSp add mod">
        <pc:chgData name="Umali Leonard" userId="08f3aea6-88db-4f28-898b-7fbf69ebf7b8" providerId="ADAL" clId="{4F9E5AFA-9C7C-44E0-995D-2DE1D60930DB}" dt="2021-02-17T22:51:12.177" v="7743" actId="20577"/>
        <pc:sldMkLst>
          <pc:docMk/>
          <pc:sldMk cId="3086365943" sldId="305"/>
        </pc:sldMkLst>
        <pc:spChg chg="mod">
          <ac:chgData name="Umali Leonard" userId="08f3aea6-88db-4f28-898b-7fbf69ebf7b8" providerId="ADAL" clId="{4F9E5AFA-9C7C-44E0-995D-2DE1D60930DB}" dt="2021-02-16T23:06:32.367" v="4333" actId="5793"/>
          <ac:spMkLst>
            <pc:docMk/>
            <pc:sldMk cId="3086365943" sldId="305"/>
            <ac:spMk id="3" creationId="{D17A0D1E-DFC8-43B2-AC80-5D39E18BD1B8}"/>
          </ac:spMkLst>
        </pc:spChg>
        <pc:spChg chg="add mod">
          <ac:chgData name="Umali Leonard" userId="08f3aea6-88db-4f28-898b-7fbf69ebf7b8" providerId="ADAL" clId="{4F9E5AFA-9C7C-44E0-995D-2DE1D60930DB}" dt="2021-02-17T22:51:12.177" v="7743" actId="20577"/>
          <ac:spMkLst>
            <pc:docMk/>
            <pc:sldMk cId="3086365943" sldId="305"/>
            <ac:spMk id="4" creationId="{088C27B2-5CA4-411D-8340-46590FE73740}"/>
          </ac:spMkLst>
        </pc:spChg>
      </pc:sldChg>
      <pc:sldChg chg="modSp add mod ord">
        <pc:chgData name="Umali Leonard" userId="08f3aea6-88db-4f28-898b-7fbf69ebf7b8" providerId="ADAL" clId="{4F9E5AFA-9C7C-44E0-995D-2DE1D60930DB}" dt="2021-02-17T19:36:30.428" v="6022" actId="12"/>
        <pc:sldMkLst>
          <pc:docMk/>
          <pc:sldMk cId="1503770999" sldId="306"/>
        </pc:sldMkLst>
        <pc:spChg chg="mod">
          <ac:chgData name="Umali Leonard" userId="08f3aea6-88db-4f28-898b-7fbf69ebf7b8" providerId="ADAL" clId="{4F9E5AFA-9C7C-44E0-995D-2DE1D60930DB}" dt="2021-02-16T23:17:32.519" v="4674" actId="6549"/>
          <ac:spMkLst>
            <pc:docMk/>
            <pc:sldMk cId="1503770999" sldId="306"/>
            <ac:spMk id="2" creationId="{086B401C-22FA-4DDB-89AF-38BC3D133914}"/>
          </ac:spMkLst>
        </pc:spChg>
        <pc:spChg chg="mod">
          <ac:chgData name="Umali Leonard" userId="08f3aea6-88db-4f28-898b-7fbf69ebf7b8" providerId="ADAL" clId="{4F9E5AFA-9C7C-44E0-995D-2DE1D60930DB}" dt="2021-02-17T19:36:30.428" v="6022" actId="12"/>
          <ac:spMkLst>
            <pc:docMk/>
            <pc:sldMk cId="1503770999" sldId="306"/>
            <ac:spMk id="3" creationId="{D17A0D1E-DFC8-43B2-AC80-5D39E18BD1B8}"/>
          </ac:spMkLst>
        </pc:spChg>
      </pc:sldChg>
      <pc:sldChg chg="addSp delSp modSp add mod">
        <pc:chgData name="Umali Leonard" userId="08f3aea6-88db-4f28-898b-7fbf69ebf7b8" providerId="ADAL" clId="{4F9E5AFA-9C7C-44E0-995D-2DE1D60930DB}" dt="2021-02-17T22:51:33.043" v="7748" actId="20577"/>
        <pc:sldMkLst>
          <pc:docMk/>
          <pc:sldMk cId="1110611271" sldId="307"/>
        </pc:sldMkLst>
        <pc:spChg chg="add del mod">
          <ac:chgData name="Umali Leonard" userId="08f3aea6-88db-4f28-898b-7fbf69ebf7b8" providerId="ADAL" clId="{4F9E5AFA-9C7C-44E0-995D-2DE1D60930DB}" dt="2021-02-17T19:06:17.848" v="5117" actId="20577"/>
          <ac:spMkLst>
            <pc:docMk/>
            <pc:sldMk cId="1110611271" sldId="307"/>
            <ac:spMk id="3" creationId="{D17A0D1E-DFC8-43B2-AC80-5D39E18BD1B8}"/>
          </ac:spMkLst>
        </pc:spChg>
        <pc:spChg chg="add del mod">
          <ac:chgData name="Umali Leonard" userId="08f3aea6-88db-4f28-898b-7fbf69ebf7b8" providerId="ADAL" clId="{4F9E5AFA-9C7C-44E0-995D-2DE1D60930DB}" dt="2021-02-17T19:06:08.019" v="5112"/>
          <ac:spMkLst>
            <pc:docMk/>
            <pc:sldMk cId="1110611271" sldId="307"/>
            <ac:spMk id="4" creationId="{9AF1815D-4945-4C8D-97FD-68908A37C4F1}"/>
          </ac:spMkLst>
        </pc:spChg>
        <pc:spChg chg="add mod">
          <ac:chgData name="Umali Leonard" userId="08f3aea6-88db-4f28-898b-7fbf69ebf7b8" providerId="ADAL" clId="{4F9E5AFA-9C7C-44E0-995D-2DE1D60930DB}" dt="2021-02-17T22:51:33.043" v="7748" actId="20577"/>
          <ac:spMkLst>
            <pc:docMk/>
            <pc:sldMk cId="1110611271" sldId="307"/>
            <ac:spMk id="5" creationId="{99597896-4E17-415B-B439-C57A8CACFCD1}"/>
          </ac:spMkLst>
        </pc:spChg>
      </pc:sldChg>
      <pc:sldChg chg="modSp add mod ord">
        <pc:chgData name="Umali Leonard" userId="08f3aea6-88db-4f28-898b-7fbf69ebf7b8" providerId="ADAL" clId="{4F9E5AFA-9C7C-44E0-995D-2DE1D60930DB}" dt="2021-02-17T19:36:18.237" v="6021" actId="12"/>
        <pc:sldMkLst>
          <pc:docMk/>
          <pc:sldMk cId="2370750525" sldId="308"/>
        </pc:sldMkLst>
        <pc:spChg chg="mod">
          <ac:chgData name="Umali Leonard" userId="08f3aea6-88db-4f28-898b-7fbf69ebf7b8" providerId="ADAL" clId="{4F9E5AFA-9C7C-44E0-995D-2DE1D60930DB}" dt="2021-02-17T19:16:51.434" v="5726" actId="20577"/>
          <ac:spMkLst>
            <pc:docMk/>
            <pc:sldMk cId="2370750525" sldId="308"/>
            <ac:spMk id="2" creationId="{086B401C-22FA-4DDB-89AF-38BC3D133914}"/>
          </ac:spMkLst>
        </pc:spChg>
        <pc:spChg chg="mod">
          <ac:chgData name="Umali Leonard" userId="08f3aea6-88db-4f28-898b-7fbf69ebf7b8" providerId="ADAL" clId="{4F9E5AFA-9C7C-44E0-995D-2DE1D60930DB}" dt="2021-02-17T19:36:18.237" v="6021" actId="12"/>
          <ac:spMkLst>
            <pc:docMk/>
            <pc:sldMk cId="2370750525" sldId="308"/>
            <ac:spMk id="3" creationId="{D17A0D1E-DFC8-43B2-AC80-5D39E18BD1B8}"/>
          </ac:spMkLst>
        </pc:spChg>
      </pc:sldChg>
      <pc:sldChg chg="addSp modSp add mod">
        <pc:chgData name="Umali Leonard" userId="08f3aea6-88db-4f28-898b-7fbf69ebf7b8" providerId="ADAL" clId="{4F9E5AFA-9C7C-44E0-995D-2DE1D60930DB}" dt="2021-02-17T19:45:12.882" v="6341" actId="207"/>
        <pc:sldMkLst>
          <pc:docMk/>
          <pc:sldMk cId="3541026719" sldId="309"/>
        </pc:sldMkLst>
        <pc:spChg chg="mod">
          <ac:chgData name="Umali Leonard" userId="08f3aea6-88db-4f28-898b-7fbf69ebf7b8" providerId="ADAL" clId="{4F9E5AFA-9C7C-44E0-995D-2DE1D60930DB}" dt="2021-02-17T19:41:39.951" v="6117" actId="113"/>
          <ac:spMkLst>
            <pc:docMk/>
            <pc:sldMk cId="3541026719" sldId="309"/>
            <ac:spMk id="3" creationId="{D17A0D1E-DFC8-43B2-AC80-5D39E18BD1B8}"/>
          </ac:spMkLst>
        </pc:spChg>
        <pc:spChg chg="add mod">
          <ac:chgData name="Umali Leonard" userId="08f3aea6-88db-4f28-898b-7fbf69ebf7b8" providerId="ADAL" clId="{4F9E5AFA-9C7C-44E0-995D-2DE1D60930DB}" dt="2021-02-17T19:45:12.882" v="6341" actId="207"/>
          <ac:spMkLst>
            <pc:docMk/>
            <pc:sldMk cId="3541026719" sldId="309"/>
            <ac:spMk id="4" creationId="{AB9D5A10-B447-4E55-923B-5E8BA932848B}"/>
          </ac:spMkLst>
        </pc:spChg>
      </pc:sldChg>
      <pc:sldChg chg="modSp add mod">
        <pc:chgData name="Umali Leonard" userId="08f3aea6-88db-4f28-898b-7fbf69ebf7b8" providerId="ADAL" clId="{4F9E5AFA-9C7C-44E0-995D-2DE1D60930DB}" dt="2021-02-17T19:51:27.611" v="6434" actId="14100"/>
        <pc:sldMkLst>
          <pc:docMk/>
          <pc:sldMk cId="325975001" sldId="310"/>
        </pc:sldMkLst>
        <pc:spChg chg="mod">
          <ac:chgData name="Umali Leonard" userId="08f3aea6-88db-4f28-898b-7fbf69ebf7b8" providerId="ADAL" clId="{4F9E5AFA-9C7C-44E0-995D-2DE1D60930DB}" dt="2021-02-17T19:42:17.192" v="6119" actId="20577"/>
          <ac:spMkLst>
            <pc:docMk/>
            <pc:sldMk cId="325975001" sldId="310"/>
            <ac:spMk id="3" creationId="{D17A0D1E-DFC8-43B2-AC80-5D39E18BD1B8}"/>
          </ac:spMkLst>
        </pc:spChg>
        <pc:spChg chg="mod">
          <ac:chgData name="Umali Leonard" userId="08f3aea6-88db-4f28-898b-7fbf69ebf7b8" providerId="ADAL" clId="{4F9E5AFA-9C7C-44E0-995D-2DE1D60930DB}" dt="2021-02-17T19:51:27.611" v="6434" actId="14100"/>
          <ac:spMkLst>
            <pc:docMk/>
            <pc:sldMk cId="325975001" sldId="310"/>
            <ac:spMk id="4" creationId="{AB9D5A10-B447-4E55-923B-5E8BA932848B}"/>
          </ac:spMkLst>
        </pc:spChg>
      </pc:sldChg>
      <pc:sldChg chg="modSp add mod">
        <pc:chgData name="Umali Leonard" userId="08f3aea6-88db-4f28-898b-7fbf69ebf7b8" providerId="ADAL" clId="{4F9E5AFA-9C7C-44E0-995D-2DE1D60930DB}" dt="2021-02-17T21:03:17.647" v="6806" actId="207"/>
        <pc:sldMkLst>
          <pc:docMk/>
          <pc:sldMk cId="1690264628" sldId="311"/>
        </pc:sldMkLst>
        <pc:spChg chg="mod">
          <ac:chgData name="Umali Leonard" userId="08f3aea6-88db-4f28-898b-7fbf69ebf7b8" providerId="ADAL" clId="{4F9E5AFA-9C7C-44E0-995D-2DE1D60930DB}" dt="2021-02-17T21:02:56.432" v="6804" actId="14100"/>
          <ac:spMkLst>
            <pc:docMk/>
            <pc:sldMk cId="1690264628" sldId="311"/>
            <ac:spMk id="3" creationId="{D17A0D1E-DFC8-43B2-AC80-5D39E18BD1B8}"/>
          </ac:spMkLst>
        </pc:spChg>
        <pc:spChg chg="mod">
          <ac:chgData name="Umali Leonard" userId="08f3aea6-88db-4f28-898b-7fbf69ebf7b8" providerId="ADAL" clId="{4F9E5AFA-9C7C-44E0-995D-2DE1D60930DB}" dt="2021-02-17T21:03:17.647" v="6806" actId="207"/>
          <ac:spMkLst>
            <pc:docMk/>
            <pc:sldMk cId="1690264628" sldId="311"/>
            <ac:spMk id="4" creationId="{AB9D5A10-B447-4E55-923B-5E8BA932848B}"/>
          </ac:spMkLst>
        </pc:spChg>
      </pc:sldChg>
      <pc:sldChg chg="delSp modSp add mod">
        <pc:chgData name="Umali Leonard" userId="08f3aea6-88db-4f28-898b-7fbf69ebf7b8" providerId="ADAL" clId="{4F9E5AFA-9C7C-44E0-995D-2DE1D60930DB}" dt="2021-02-17T22:21:49.853" v="7259" actId="113"/>
        <pc:sldMkLst>
          <pc:docMk/>
          <pc:sldMk cId="1832180491" sldId="312"/>
        </pc:sldMkLst>
        <pc:spChg chg="mod">
          <ac:chgData name="Umali Leonard" userId="08f3aea6-88db-4f28-898b-7fbf69ebf7b8" providerId="ADAL" clId="{4F9E5AFA-9C7C-44E0-995D-2DE1D60930DB}" dt="2021-02-17T22:16:25.494" v="7058" actId="20577"/>
          <ac:spMkLst>
            <pc:docMk/>
            <pc:sldMk cId="1832180491" sldId="312"/>
            <ac:spMk id="2" creationId="{086B401C-22FA-4DDB-89AF-38BC3D133914}"/>
          </ac:spMkLst>
        </pc:spChg>
        <pc:spChg chg="mod">
          <ac:chgData name="Umali Leonard" userId="08f3aea6-88db-4f28-898b-7fbf69ebf7b8" providerId="ADAL" clId="{4F9E5AFA-9C7C-44E0-995D-2DE1D60930DB}" dt="2021-02-17T22:21:49.853" v="7259" actId="113"/>
          <ac:spMkLst>
            <pc:docMk/>
            <pc:sldMk cId="1832180491" sldId="312"/>
            <ac:spMk id="3" creationId="{D17A0D1E-DFC8-43B2-AC80-5D39E18BD1B8}"/>
          </ac:spMkLst>
        </pc:spChg>
        <pc:spChg chg="del">
          <ac:chgData name="Umali Leonard" userId="08f3aea6-88db-4f28-898b-7fbf69ebf7b8" providerId="ADAL" clId="{4F9E5AFA-9C7C-44E0-995D-2DE1D60930DB}" dt="2021-02-17T20:48:57.768" v="6521" actId="478"/>
          <ac:spMkLst>
            <pc:docMk/>
            <pc:sldMk cId="1832180491" sldId="312"/>
            <ac:spMk id="4" creationId="{AB9D5A10-B447-4E55-923B-5E8BA932848B}"/>
          </ac:spMkLst>
        </pc:spChg>
      </pc:sldChg>
      <pc:sldChg chg="modSp add del mod ord">
        <pc:chgData name="Umali Leonard" userId="08f3aea6-88db-4f28-898b-7fbf69ebf7b8" providerId="ADAL" clId="{4F9E5AFA-9C7C-44E0-995D-2DE1D60930DB}" dt="2021-02-17T23:38:39.601" v="8899" actId="2696"/>
        <pc:sldMkLst>
          <pc:docMk/>
          <pc:sldMk cId="1671201933" sldId="313"/>
        </pc:sldMkLst>
        <pc:spChg chg="mod">
          <ac:chgData name="Umali Leonard" userId="08f3aea6-88db-4f28-898b-7fbf69ebf7b8" providerId="ADAL" clId="{4F9E5AFA-9C7C-44E0-995D-2DE1D60930DB}" dt="2021-02-17T21:09:01.538" v="7052" actId="20577"/>
          <ac:spMkLst>
            <pc:docMk/>
            <pc:sldMk cId="1671201933" sldId="313"/>
            <ac:spMk id="4" creationId="{AB9D5A10-B447-4E55-923B-5E8BA932848B}"/>
          </ac:spMkLst>
        </pc:spChg>
      </pc:sldChg>
      <pc:sldChg chg="delSp modSp add mod">
        <pc:chgData name="Umali Leonard" userId="08f3aea6-88db-4f28-898b-7fbf69ebf7b8" providerId="ADAL" clId="{4F9E5AFA-9C7C-44E0-995D-2DE1D60930DB}" dt="2021-02-17T21:08:36.755" v="7051" actId="20577"/>
        <pc:sldMkLst>
          <pc:docMk/>
          <pc:sldMk cId="1992800031" sldId="314"/>
        </pc:sldMkLst>
        <pc:spChg chg="mod">
          <ac:chgData name="Umali Leonard" userId="08f3aea6-88db-4f28-898b-7fbf69ebf7b8" providerId="ADAL" clId="{4F9E5AFA-9C7C-44E0-995D-2DE1D60930DB}" dt="2021-02-17T21:08:36.755" v="7051" actId="20577"/>
          <ac:spMkLst>
            <pc:docMk/>
            <pc:sldMk cId="1992800031" sldId="314"/>
            <ac:spMk id="3" creationId="{D17A0D1E-DFC8-43B2-AC80-5D39E18BD1B8}"/>
          </ac:spMkLst>
        </pc:spChg>
        <pc:spChg chg="del">
          <ac:chgData name="Umali Leonard" userId="08f3aea6-88db-4f28-898b-7fbf69ebf7b8" providerId="ADAL" clId="{4F9E5AFA-9C7C-44E0-995D-2DE1D60930DB}" dt="2021-02-17T21:04:04.709" v="6808" actId="478"/>
          <ac:spMkLst>
            <pc:docMk/>
            <pc:sldMk cId="1992800031" sldId="314"/>
            <ac:spMk id="4" creationId="{AB9D5A10-B447-4E55-923B-5E8BA932848B}"/>
          </ac:spMkLst>
        </pc:spChg>
      </pc:sldChg>
      <pc:sldChg chg="addSp delSp modSp add mod ord">
        <pc:chgData name="Umali Leonard" userId="08f3aea6-88db-4f28-898b-7fbf69ebf7b8" providerId="ADAL" clId="{4F9E5AFA-9C7C-44E0-995D-2DE1D60930DB}" dt="2021-02-17T22:30:10.745" v="7475"/>
        <pc:sldMkLst>
          <pc:docMk/>
          <pc:sldMk cId="836623333" sldId="315"/>
        </pc:sldMkLst>
        <pc:spChg chg="mod">
          <ac:chgData name="Umali Leonard" userId="08f3aea6-88db-4f28-898b-7fbf69ebf7b8" providerId="ADAL" clId="{4F9E5AFA-9C7C-44E0-995D-2DE1D60930DB}" dt="2021-02-17T22:22:50.589" v="7285" actId="20577"/>
          <ac:spMkLst>
            <pc:docMk/>
            <pc:sldMk cId="836623333" sldId="315"/>
            <ac:spMk id="2" creationId="{086B401C-22FA-4DDB-89AF-38BC3D133914}"/>
          </ac:spMkLst>
        </pc:spChg>
        <pc:spChg chg="mod">
          <ac:chgData name="Umali Leonard" userId="08f3aea6-88db-4f28-898b-7fbf69ebf7b8" providerId="ADAL" clId="{4F9E5AFA-9C7C-44E0-995D-2DE1D60930DB}" dt="2021-02-17T22:30:09.339" v="7472" actId="14100"/>
          <ac:spMkLst>
            <pc:docMk/>
            <pc:sldMk cId="836623333" sldId="315"/>
            <ac:spMk id="3" creationId="{D17A0D1E-DFC8-43B2-AC80-5D39E18BD1B8}"/>
          </ac:spMkLst>
        </pc:spChg>
        <pc:spChg chg="mod">
          <ac:chgData name="Umali Leonard" userId="08f3aea6-88db-4f28-898b-7fbf69ebf7b8" providerId="ADAL" clId="{4F9E5AFA-9C7C-44E0-995D-2DE1D60930DB}" dt="2021-02-17T22:30:09.699" v="7473" actId="1076"/>
          <ac:spMkLst>
            <pc:docMk/>
            <pc:sldMk cId="836623333" sldId="315"/>
            <ac:spMk id="4" creationId="{AB9D5A10-B447-4E55-923B-5E8BA932848B}"/>
          </ac:spMkLst>
        </pc:spChg>
        <pc:spChg chg="add del mod">
          <ac:chgData name="Umali Leonard" userId="08f3aea6-88db-4f28-898b-7fbf69ebf7b8" providerId="ADAL" clId="{4F9E5AFA-9C7C-44E0-995D-2DE1D60930DB}" dt="2021-02-17T22:30:10.745" v="7475"/>
          <ac:spMkLst>
            <pc:docMk/>
            <pc:sldMk cId="836623333" sldId="315"/>
            <ac:spMk id="5" creationId="{76327A2C-1E9C-43B8-BDC5-3F86BCD9EFE5}"/>
          </ac:spMkLst>
        </pc:spChg>
      </pc:sldChg>
      <pc:sldChg chg="addSp delSp modSp add mod">
        <pc:chgData name="Umali Leonard" userId="08f3aea6-88db-4f28-898b-7fbf69ebf7b8" providerId="ADAL" clId="{4F9E5AFA-9C7C-44E0-995D-2DE1D60930DB}" dt="2021-02-17T22:48:28.462" v="7741" actId="20577"/>
        <pc:sldMkLst>
          <pc:docMk/>
          <pc:sldMk cId="2144589334" sldId="316"/>
        </pc:sldMkLst>
        <pc:spChg chg="mod">
          <ac:chgData name="Umali Leonard" userId="08f3aea6-88db-4f28-898b-7fbf69ebf7b8" providerId="ADAL" clId="{4F9E5AFA-9C7C-44E0-995D-2DE1D60930DB}" dt="2021-02-17T22:26:06.208" v="7317" actId="20577"/>
          <ac:spMkLst>
            <pc:docMk/>
            <pc:sldMk cId="2144589334" sldId="316"/>
            <ac:spMk id="2" creationId="{086B401C-22FA-4DDB-89AF-38BC3D133914}"/>
          </ac:spMkLst>
        </pc:spChg>
        <pc:spChg chg="mod">
          <ac:chgData name="Umali Leonard" userId="08f3aea6-88db-4f28-898b-7fbf69ebf7b8" providerId="ADAL" clId="{4F9E5AFA-9C7C-44E0-995D-2DE1D60930DB}" dt="2021-02-17T22:26:24.172" v="7323" actId="20577"/>
          <ac:spMkLst>
            <pc:docMk/>
            <pc:sldMk cId="2144589334" sldId="316"/>
            <ac:spMk id="3" creationId="{D17A0D1E-DFC8-43B2-AC80-5D39E18BD1B8}"/>
          </ac:spMkLst>
        </pc:spChg>
        <pc:spChg chg="del">
          <ac:chgData name="Umali Leonard" userId="08f3aea6-88db-4f28-898b-7fbf69ebf7b8" providerId="ADAL" clId="{4F9E5AFA-9C7C-44E0-995D-2DE1D60930DB}" dt="2021-02-17T22:26:13.480" v="7318" actId="478"/>
          <ac:spMkLst>
            <pc:docMk/>
            <pc:sldMk cId="2144589334" sldId="316"/>
            <ac:spMk id="4" creationId="{AB9D5A10-B447-4E55-923B-5E8BA932848B}"/>
          </ac:spMkLst>
        </pc:spChg>
        <pc:spChg chg="add mod">
          <ac:chgData name="Umali Leonard" userId="08f3aea6-88db-4f28-898b-7fbf69ebf7b8" providerId="ADAL" clId="{4F9E5AFA-9C7C-44E0-995D-2DE1D60930DB}" dt="2021-02-17T22:48:28.462" v="7741" actId="20577"/>
          <ac:spMkLst>
            <pc:docMk/>
            <pc:sldMk cId="2144589334" sldId="316"/>
            <ac:spMk id="5" creationId="{4519B095-8D6E-4CAC-8087-10F40D756D42}"/>
          </ac:spMkLst>
        </pc:spChg>
      </pc:sldChg>
      <pc:sldChg chg="delSp modSp add mod ord">
        <pc:chgData name="Umali Leonard" userId="08f3aea6-88db-4f28-898b-7fbf69ebf7b8" providerId="ADAL" clId="{4F9E5AFA-9C7C-44E0-995D-2DE1D60930DB}" dt="2021-02-17T23:03:26.462" v="7847" actId="113"/>
        <pc:sldMkLst>
          <pc:docMk/>
          <pc:sldMk cId="985900248" sldId="317"/>
        </pc:sldMkLst>
        <pc:spChg chg="mod">
          <ac:chgData name="Umali Leonard" userId="08f3aea6-88db-4f28-898b-7fbf69ebf7b8" providerId="ADAL" clId="{4F9E5AFA-9C7C-44E0-995D-2DE1D60930DB}" dt="2021-02-17T22:33:11.659" v="7495" actId="20577"/>
          <ac:spMkLst>
            <pc:docMk/>
            <pc:sldMk cId="985900248" sldId="317"/>
            <ac:spMk id="2" creationId="{086B401C-22FA-4DDB-89AF-38BC3D133914}"/>
          </ac:spMkLst>
        </pc:spChg>
        <pc:spChg chg="mod">
          <ac:chgData name="Umali Leonard" userId="08f3aea6-88db-4f28-898b-7fbf69ebf7b8" providerId="ADAL" clId="{4F9E5AFA-9C7C-44E0-995D-2DE1D60930DB}" dt="2021-02-17T23:03:26.462" v="7847" actId="113"/>
          <ac:spMkLst>
            <pc:docMk/>
            <pc:sldMk cId="985900248" sldId="317"/>
            <ac:spMk id="3" creationId="{D17A0D1E-DFC8-43B2-AC80-5D39E18BD1B8}"/>
          </ac:spMkLst>
        </pc:spChg>
        <pc:spChg chg="del">
          <ac:chgData name="Umali Leonard" userId="08f3aea6-88db-4f28-898b-7fbf69ebf7b8" providerId="ADAL" clId="{4F9E5AFA-9C7C-44E0-995D-2DE1D60930DB}" dt="2021-02-17T22:33:16.419" v="7496" actId="478"/>
          <ac:spMkLst>
            <pc:docMk/>
            <pc:sldMk cId="985900248" sldId="317"/>
            <ac:spMk id="4" creationId="{AB9D5A10-B447-4E55-923B-5E8BA932848B}"/>
          </ac:spMkLst>
        </pc:spChg>
      </pc:sldChg>
      <pc:sldChg chg="modSp add mod">
        <pc:chgData name="Umali Leonard" userId="08f3aea6-88db-4f28-898b-7fbf69ebf7b8" providerId="ADAL" clId="{4F9E5AFA-9C7C-44E0-995D-2DE1D60930DB}" dt="2021-02-17T23:34:43.731" v="8816" actId="113"/>
        <pc:sldMkLst>
          <pc:docMk/>
          <pc:sldMk cId="2634857322" sldId="318"/>
        </pc:sldMkLst>
        <pc:spChg chg="mod">
          <ac:chgData name="Umali Leonard" userId="08f3aea6-88db-4f28-898b-7fbf69ebf7b8" providerId="ADAL" clId="{4F9E5AFA-9C7C-44E0-995D-2DE1D60930DB}" dt="2021-02-17T23:03:50.028" v="7868" actId="6549"/>
          <ac:spMkLst>
            <pc:docMk/>
            <pc:sldMk cId="2634857322" sldId="318"/>
            <ac:spMk id="2" creationId="{086B401C-22FA-4DDB-89AF-38BC3D133914}"/>
          </ac:spMkLst>
        </pc:spChg>
        <pc:spChg chg="mod">
          <ac:chgData name="Umali Leonard" userId="08f3aea6-88db-4f28-898b-7fbf69ebf7b8" providerId="ADAL" clId="{4F9E5AFA-9C7C-44E0-995D-2DE1D60930DB}" dt="2021-02-17T23:34:43.731" v="8816" actId="113"/>
          <ac:spMkLst>
            <pc:docMk/>
            <pc:sldMk cId="2634857322" sldId="318"/>
            <ac:spMk id="3" creationId="{D17A0D1E-DFC8-43B2-AC80-5D39E18BD1B8}"/>
          </ac:spMkLst>
        </pc:spChg>
      </pc:sldChg>
      <pc:sldChg chg="modSp add mod ord">
        <pc:chgData name="Umali Leonard" userId="08f3aea6-88db-4f28-898b-7fbf69ebf7b8" providerId="ADAL" clId="{4F9E5AFA-9C7C-44E0-995D-2DE1D60930DB}" dt="2021-02-17T23:37:45.849" v="8898" actId="1035"/>
        <pc:sldMkLst>
          <pc:docMk/>
          <pc:sldMk cId="969206033" sldId="319"/>
        </pc:sldMkLst>
        <pc:spChg chg="mod">
          <ac:chgData name="Umali Leonard" userId="08f3aea6-88db-4f28-898b-7fbf69ebf7b8" providerId="ADAL" clId="{4F9E5AFA-9C7C-44E0-995D-2DE1D60930DB}" dt="2021-02-17T23:16:26.619" v="8393" actId="20577"/>
          <ac:spMkLst>
            <pc:docMk/>
            <pc:sldMk cId="969206033" sldId="319"/>
            <ac:spMk id="2" creationId="{086B401C-22FA-4DDB-89AF-38BC3D133914}"/>
          </ac:spMkLst>
        </pc:spChg>
        <pc:spChg chg="mod">
          <ac:chgData name="Umali Leonard" userId="08f3aea6-88db-4f28-898b-7fbf69ebf7b8" providerId="ADAL" clId="{4F9E5AFA-9C7C-44E0-995D-2DE1D60930DB}" dt="2021-02-17T23:37:45.849" v="8898" actId="1035"/>
          <ac:spMkLst>
            <pc:docMk/>
            <pc:sldMk cId="969206033" sldId="319"/>
            <ac:spMk id="3" creationId="{D17A0D1E-DFC8-43B2-AC80-5D39E18BD1B8}"/>
          </ac:spMkLst>
        </pc:spChg>
        <pc:spChg chg="mod">
          <ac:chgData name="Umali Leonard" userId="08f3aea6-88db-4f28-898b-7fbf69ebf7b8" providerId="ADAL" clId="{4F9E5AFA-9C7C-44E0-995D-2DE1D60930DB}" dt="2021-02-17T23:37:34.467" v="8894" actId="20577"/>
          <ac:spMkLst>
            <pc:docMk/>
            <pc:sldMk cId="969206033" sldId="319"/>
            <ac:spMk id="5" creationId="{4519B095-8D6E-4CAC-8087-10F40D756D4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2FF17-2772-43B4-8507-499083B1720E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1337C-E9E6-42DB-82BC-C9E1C8A8DA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210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025C75-7595-46A7-9428-BED897A70610}" type="slidenum">
              <a:rPr lang="en-US"/>
              <a:pPr/>
              <a:t>20</a:t>
            </a:fld>
            <a:endParaRPr lang="en-US"/>
          </a:p>
        </p:txBody>
      </p:sp>
      <p:sp>
        <p:nvSpPr>
          <p:cNvPr id="440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03E73B-9993-4799-96A0-4F6E13800814}" type="slidenum">
              <a:rPr lang="en-US"/>
              <a:pPr/>
              <a:t>21</a:t>
            </a:fld>
            <a:endParaRPr lang="en-US"/>
          </a:p>
        </p:txBody>
      </p:sp>
      <p:sp>
        <p:nvSpPr>
          <p:cNvPr id="460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EF4B-86CE-4DD0-BC1D-CD97326469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28B7-5509-4394-85F7-BA398FA4C0C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4857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EF4B-86CE-4DD0-BC1D-CD97326469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28B7-5509-4394-85F7-BA398FA4C0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95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EF4B-86CE-4DD0-BC1D-CD97326469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28B7-5509-4394-85F7-BA398FA4C0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151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EF4B-86CE-4DD0-BC1D-CD97326469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28B7-5509-4394-85F7-BA398FA4C0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90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EF4B-86CE-4DD0-BC1D-CD97326469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28B7-5509-4394-85F7-BA398FA4C0C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7779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EF4B-86CE-4DD0-BC1D-CD97326469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28B7-5509-4394-85F7-BA398FA4C0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840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EF4B-86CE-4DD0-BC1D-CD97326469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28B7-5509-4394-85F7-BA398FA4C0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349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EF4B-86CE-4DD0-BC1D-CD97326469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28B7-5509-4394-85F7-BA398FA4C0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038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EF4B-86CE-4DD0-BC1D-CD97326469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28B7-5509-4394-85F7-BA398FA4C0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441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39FEF4B-86CE-4DD0-BC1D-CD97326469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4528B7-5509-4394-85F7-BA398FA4C0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427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EF4B-86CE-4DD0-BC1D-CD97326469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28B7-5509-4394-85F7-BA398FA4C0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459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39FEF4B-86CE-4DD0-BC1D-CD97326469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14528B7-5509-4394-85F7-BA398FA4C0C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0347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avase/6/docs/api/java/lang/Thread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docs/books/tutorial/essential/concurrency/example/HelloRunnable.java" TargetMode="External"/><Relationship Id="rId2" Type="http://schemas.openxmlformats.org/officeDocument/2006/relationships/hyperlink" Target="http://java.sun.com/javase/6/docs/api/java/lang/Runnable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docs/books/tutorial/essential/concurrency/example/SleepMessages.java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avase/6/docs/api/java/lang/Thread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docs/books/tutorial/essential/concurrency/example/SimpleThreads.java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docs/books/tutorial/essential/concurrency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B4975C-F9AC-4695-936B-D04BEBF89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429000"/>
            <a:ext cx="10058400" cy="936453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/>
              <a:t>Concurrent Programming: Process and threads</a:t>
            </a:r>
            <a:endParaRPr lang="en-US" sz="4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B0205FF-65CF-4293-81A2-CE7190E453E0}"/>
              </a:ext>
            </a:extLst>
          </p:cNvPr>
          <p:cNvSpPr txBox="1"/>
          <p:nvPr/>
        </p:nvSpPr>
        <p:spPr>
          <a:xfrm>
            <a:off x="1066800" y="1858586"/>
            <a:ext cx="10058400" cy="107721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MTS 2</a:t>
            </a:r>
            <a:endParaRPr lang="en-US" sz="3200" dirty="0">
              <a:solidFill>
                <a:srgbClr val="2683C6">
                  <a:lumMod val="75000"/>
                </a:srgbClr>
              </a:solidFill>
              <a:latin typeface="Cooper Black" panose="0208090404030B020404" pitchFamily="18" charset="0"/>
            </a:endParaRPr>
          </a:p>
          <a:p>
            <a:pPr algn="ctr" defTabSz="457200"/>
            <a:r>
              <a:rPr lang="en-US" sz="3200" dirty="0" smtClean="0">
                <a:solidFill>
                  <a:srgbClr val="2683C6">
                    <a:lumMod val="75000"/>
                  </a:srgbClr>
                </a:solidFill>
                <a:latin typeface="Cooper Black" panose="0208090404030B020404" pitchFamily="18" charset="0"/>
              </a:rPr>
              <a:t>Object Oriented</a:t>
            </a:r>
            <a:r>
              <a:rPr lang="en-US" sz="3200" dirty="0" smtClean="0">
                <a:solidFill>
                  <a:srgbClr val="2683C6">
                    <a:lumMod val="75000"/>
                  </a:srgbClr>
                </a:solidFill>
                <a:latin typeface="Cooper Black" panose="0208090404030B020404" pitchFamily="18" charset="0"/>
              </a:rPr>
              <a:t> </a:t>
            </a:r>
            <a:r>
              <a:rPr lang="en-US" sz="3200" dirty="0">
                <a:solidFill>
                  <a:srgbClr val="2683C6">
                    <a:lumMod val="75000"/>
                  </a:srgbClr>
                </a:solidFill>
                <a:latin typeface="Cooper Black" panose="0208090404030B020404" pitchFamily="18" charset="0"/>
              </a:rPr>
              <a:t>Programming </a:t>
            </a:r>
            <a:endParaRPr lang="en-US" sz="3200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1EF30E5-3B77-4ED8-96B3-A3280BA71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340" y="-20208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68A572E-9732-46A2-BC7D-E4129126B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780" y="268370"/>
            <a:ext cx="1029560" cy="13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615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a program?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1845734"/>
            <a:ext cx="10672354" cy="4023360"/>
          </a:xfrm>
        </p:spPr>
        <p:txBody>
          <a:bodyPr>
            <a:normAutofit/>
          </a:bodyPr>
          <a:lstStyle/>
          <a:p>
            <a:r>
              <a:rPr lang="en-US" sz="3200" dirty="0"/>
              <a:t>How do you conceive of a program running on your machine?</a:t>
            </a:r>
          </a:p>
          <a:p>
            <a:r>
              <a:rPr lang="en-US" sz="3200" dirty="0"/>
              <a:t>What are its properties?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Program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3143" y="1845734"/>
            <a:ext cx="10985863" cy="4023360"/>
          </a:xfrm>
        </p:spPr>
        <p:txBody>
          <a:bodyPr>
            <a:normAutofit/>
          </a:bodyPr>
          <a:lstStyle/>
          <a:p>
            <a:r>
              <a:rPr lang="en-US" sz="3200" dirty="0"/>
              <a:t>A program is one process or two or more cooperating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a process?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3200" dirty="0"/>
              <a:t>A self-contained execution environment </a:t>
            </a:r>
          </a:p>
          <a:p>
            <a:pPr lvl="1"/>
            <a:r>
              <a:rPr lang="en-US" sz="3200" dirty="0"/>
              <a:t>Code</a:t>
            </a:r>
          </a:p>
          <a:p>
            <a:pPr lvl="1"/>
            <a:r>
              <a:rPr lang="en-US" sz="3200" dirty="0"/>
              <a:t>Data (variables, etc.)</a:t>
            </a:r>
          </a:p>
          <a:p>
            <a:pPr lvl="1"/>
            <a:r>
              <a:rPr lang="en-US" sz="3200" dirty="0"/>
              <a:t>Available unallocated memory</a:t>
            </a:r>
          </a:p>
          <a:p>
            <a:pPr lvl="1"/>
            <a:r>
              <a:rPr lang="en-US" sz="3200" dirty="0"/>
              <a:t>Program counter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Time slicing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1845733"/>
            <a:ext cx="10058400" cy="435912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A computer system normally has many active processes and threads. 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A single core can have only one thread actually executing at any given moment. 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Access to the processor is shared among processes and threads 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Accomplished through an OS feature called time slicing 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Small fractions of a second for each turn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1097280" y="1"/>
            <a:ext cx="10058400" cy="1254034"/>
          </a:xfrm>
        </p:spPr>
        <p:txBody>
          <a:bodyPr/>
          <a:lstStyle/>
          <a:p>
            <a:r>
              <a:rPr lang="en-US" b="1" dirty="0"/>
              <a:t>Time slicing visually</a:t>
            </a:r>
          </a:p>
        </p:txBody>
      </p:sp>
      <p:pic>
        <p:nvPicPr>
          <p:cNvPr id="26629" name="Picture 5" descr="2-01"/>
          <p:cNvPicPr>
            <a:picLocks noChangeAspect="1" noChangeArrowheads="1"/>
          </p:cNvPicPr>
          <p:nvPr/>
        </p:nvPicPr>
        <p:blipFill>
          <a:blip r:embed="rId2"/>
          <a:srcRect l="61543"/>
          <a:stretch>
            <a:fillRect/>
          </a:stretch>
        </p:blipFill>
        <p:spPr bwMode="auto">
          <a:xfrm>
            <a:off x="1727200" y="1815737"/>
            <a:ext cx="8174446" cy="44283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 states</a:t>
            </a:r>
          </a:p>
        </p:txBody>
      </p:sp>
      <p:pic>
        <p:nvPicPr>
          <p:cNvPr id="28677" name="Picture 5" descr="2-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1" y="1981200"/>
            <a:ext cx="11876617" cy="2046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Crawler threads are I/O bound</a:t>
            </a:r>
          </a:p>
        </p:txBody>
      </p:sp>
      <p:pic>
        <p:nvPicPr>
          <p:cNvPr id="73731" name="Picture 3" descr="2-22"/>
          <p:cNvPicPr>
            <a:picLocks noChangeAspect="1" noChangeArrowheads="1"/>
          </p:cNvPicPr>
          <p:nvPr/>
        </p:nvPicPr>
        <p:blipFill>
          <a:blip r:embed="rId2"/>
          <a:srcRect b="8827"/>
          <a:stretch>
            <a:fillRect/>
          </a:stretch>
        </p:blipFill>
        <p:spPr bwMode="auto">
          <a:xfrm>
            <a:off x="148167" y="2000250"/>
            <a:ext cx="11836400" cy="29733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Multi-core machines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Even machines with multiple execution cores use time slicing on the individual processors</a:t>
            </a:r>
          </a:p>
          <a:p>
            <a:r>
              <a:rPr lang="en-US" sz="3200" dirty="0"/>
              <a:t>Each processor serves as the execution hub for many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 process communication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Most OSs support </a:t>
            </a:r>
            <a:r>
              <a:rPr lang="en-US" sz="3200" i="1" dirty="0"/>
              <a:t>Inter Process Communication</a:t>
            </a:r>
            <a:r>
              <a:rPr lang="en-US" sz="3200" dirty="0"/>
              <a:t> (IPC) resources</a:t>
            </a:r>
          </a:p>
          <a:p>
            <a:pPr lvl="1"/>
            <a:r>
              <a:rPr lang="en-US" sz="3200" dirty="0"/>
              <a:t>Pipes</a:t>
            </a:r>
          </a:p>
          <a:p>
            <a:pPr lvl="1"/>
            <a:r>
              <a:rPr lang="en-US" sz="3200" dirty="0"/>
              <a:t>Sockets </a:t>
            </a:r>
          </a:p>
          <a:p>
            <a:r>
              <a:rPr lang="en-US" sz="3200" dirty="0"/>
              <a:t>IPC also identifies communication between processes on different systems.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JVM – Single process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Most implementations of the Java virtual machine run as a single process</a:t>
            </a:r>
          </a:p>
          <a:p>
            <a:r>
              <a:rPr lang="en-US" sz="3200" dirty="0"/>
              <a:t>Java programs are frequently a single process with many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451" y="280989"/>
            <a:ext cx="11176000" cy="640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1202563"/>
          </a:xfrm>
        </p:spPr>
        <p:txBody>
          <a:bodyPr/>
          <a:lstStyle/>
          <a:p>
            <a:r>
              <a:rPr lang="en-US" b="1" dirty="0"/>
              <a:t>Cooperating processes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0" y="2408238"/>
            <a:ext cx="10972800" cy="452596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</a:t>
            </a:r>
            <a:r>
              <a:rPr lang="en-US" sz="3200" dirty="0"/>
              <a:t>Three processes each with one thread.</a:t>
            </a:r>
          </a:p>
        </p:txBody>
      </p:sp>
      <p:pic>
        <p:nvPicPr>
          <p:cNvPr id="41988" name="Picture 4" descr="2-06"/>
          <p:cNvPicPr>
            <a:picLocks noChangeAspect="1" noChangeArrowheads="1"/>
          </p:cNvPicPr>
          <p:nvPr/>
        </p:nvPicPr>
        <p:blipFill>
          <a:blip r:embed="rId3"/>
          <a:srcRect r="43053"/>
          <a:stretch>
            <a:fillRect/>
          </a:stretch>
        </p:blipFill>
        <p:spPr bwMode="auto">
          <a:xfrm>
            <a:off x="2032000" y="1841864"/>
            <a:ext cx="7721600" cy="36575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4"/>
            <a:ext cx="10058400" cy="1006620"/>
          </a:xfrm>
        </p:spPr>
        <p:txBody>
          <a:bodyPr/>
          <a:lstStyle/>
          <a:p>
            <a:r>
              <a:rPr lang="en-US" sz="4000" b="1" dirty="0"/>
              <a:t>One process - cooperating threads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7600" y="2362201"/>
            <a:ext cx="10972800" cy="45259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</a:t>
            </a:r>
            <a:r>
              <a:rPr lang="en-US" sz="3200" dirty="0"/>
              <a:t>One process with three threads.</a:t>
            </a:r>
          </a:p>
        </p:txBody>
      </p:sp>
      <p:pic>
        <p:nvPicPr>
          <p:cNvPr id="45060" name="Picture 4" descr="2-06"/>
          <p:cNvPicPr>
            <a:picLocks noChangeAspect="1" noChangeArrowheads="1"/>
          </p:cNvPicPr>
          <p:nvPr/>
        </p:nvPicPr>
        <p:blipFill>
          <a:blip r:embed="rId3"/>
          <a:srcRect l="55821"/>
          <a:stretch>
            <a:fillRect/>
          </a:stretch>
        </p:blipFill>
        <p:spPr bwMode="auto">
          <a:xfrm>
            <a:off x="2946400" y="1841864"/>
            <a:ext cx="6502400" cy="37490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Shared execution environment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3200" dirty="0"/>
              <a:t>Shared </a:t>
            </a:r>
          </a:p>
          <a:p>
            <a:pPr lvl="1"/>
            <a:r>
              <a:rPr lang="en-US" sz="3200" dirty="0"/>
              <a:t>Code</a:t>
            </a:r>
          </a:p>
          <a:p>
            <a:pPr lvl="1"/>
            <a:r>
              <a:rPr lang="en-US" sz="3200" dirty="0"/>
              <a:t>Some data (variables, etc.)</a:t>
            </a:r>
          </a:p>
          <a:p>
            <a:pPr lvl="1"/>
            <a:endParaRPr lang="en-US" sz="3200" dirty="0"/>
          </a:p>
          <a:p>
            <a:pPr>
              <a:buFontTx/>
              <a:buNone/>
            </a:pPr>
            <a:r>
              <a:rPr lang="en-US" sz="3200" dirty="0"/>
              <a:t>Unique</a:t>
            </a:r>
          </a:p>
          <a:p>
            <a:pPr lvl="1"/>
            <a:r>
              <a:rPr lang="en-US" sz="3200" dirty="0"/>
              <a:t>Program counter</a:t>
            </a:r>
          </a:p>
          <a:p>
            <a:pPr lvl="1"/>
            <a:r>
              <a:rPr lang="en-US" sz="3200" dirty="0"/>
              <a:t>Some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Thread Objects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thread is associated with an instance of the class </a:t>
            </a:r>
            <a:r>
              <a:rPr lang="en-US" sz="3200" dirty="0">
                <a:hlinkClick r:id="rId2"/>
              </a:rPr>
              <a:t>Thread</a:t>
            </a:r>
            <a:r>
              <a:rPr lang="en-US" sz="3200" dirty="0"/>
              <a:t>. </a:t>
            </a:r>
          </a:p>
          <a:p>
            <a:r>
              <a:rPr lang="en-US" sz="3200" dirty="0"/>
              <a:t>To directly control thread creation and management, simply instantiate Thread each time the application needs to initiate an asynchronous task.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Defining and starting a thread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An application that creates an instance of Thread must provide the code that will run in that thread.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Class should implement </a:t>
            </a:r>
            <a:r>
              <a:rPr lang="en-US" sz="2800" dirty="0" err="1">
                <a:hlinkClick r:id="rId2"/>
              </a:rPr>
              <a:t>Runnable</a:t>
            </a:r>
            <a:r>
              <a:rPr lang="en-US" sz="2800" dirty="0"/>
              <a:t> interface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Method run() meant to contain the code executed in the thread.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</a:t>
            </a:r>
            <a:r>
              <a:rPr lang="en-US" sz="2800" dirty="0" err="1"/>
              <a:t>Runnable</a:t>
            </a:r>
            <a:r>
              <a:rPr lang="en-US" sz="2800" dirty="0"/>
              <a:t> object is passed to the Thread constructor, as in the </a:t>
            </a:r>
            <a:r>
              <a:rPr lang="en-US" sz="2800" dirty="0" err="1">
                <a:hlinkClick r:id="rId3"/>
              </a:rPr>
              <a:t>HelloRunnable</a:t>
            </a:r>
            <a:r>
              <a:rPr lang="en-US" sz="2800" dirty="0"/>
              <a:t> example.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Note the use of </a:t>
            </a:r>
            <a:r>
              <a:rPr lang="en-US" sz="2800" dirty="0" err="1"/>
              <a:t>Thread.start</a:t>
            </a:r>
            <a:r>
              <a:rPr lang="en-US" sz="2800" dirty="0"/>
              <a:t> to start the new thread.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Pausing execution with sleep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800" dirty="0" err="1"/>
              <a:t>Thread.sleep</a:t>
            </a:r>
            <a:r>
              <a:rPr lang="en-US" sz="2800" dirty="0"/>
              <a:t>() causes the current thread to suspend execution for a specified period. 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Efficient means of making processor available to the other threads</a:t>
            </a:r>
          </a:p>
          <a:p>
            <a:pPr lvl="1">
              <a:lnSpc>
                <a:spcPct val="80000"/>
              </a:lnSpc>
            </a:pPr>
            <a:r>
              <a:rPr lang="en-US" sz="2800" dirty="0"/>
              <a:t>Pacing</a:t>
            </a:r>
          </a:p>
          <a:p>
            <a:pPr lvl="1">
              <a:lnSpc>
                <a:spcPct val="80000"/>
              </a:lnSpc>
            </a:pPr>
            <a:r>
              <a:rPr lang="en-US" sz="2800" dirty="0"/>
              <a:t>Waiting for another thread to perform some task. 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Specify sleep in milliseconds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Sleeping threads can be woken up by an interrupt. 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The </a:t>
            </a:r>
            <a:r>
              <a:rPr lang="en-US" sz="2800" dirty="0" err="1">
                <a:hlinkClick r:id="rId2"/>
              </a:rPr>
              <a:t>SleepMessages</a:t>
            </a:r>
            <a:r>
              <a:rPr lang="en-US" sz="2800" dirty="0"/>
              <a:t> example uses sleep to print messages at four-second intervals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Sleep Messages </a:t>
            </a:r>
            <a:r>
              <a:rPr lang="en-US" b="1" dirty="0"/>
              <a:t>example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15737"/>
            <a:ext cx="11277600" cy="4310427"/>
          </a:xfrm>
        </p:spPr>
        <p:txBody>
          <a:bodyPr>
            <a:normAutofit/>
          </a:bodyPr>
          <a:lstStyle/>
          <a:p>
            <a:r>
              <a:rPr lang="en-US" sz="3200" dirty="0"/>
              <a:t>Notice that main() declares that it throws </a:t>
            </a:r>
            <a:r>
              <a:rPr lang="en-US" sz="3200" dirty="0" err="1"/>
              <a:t>InterruptedException</a:t>
            </a:r>
            <a:r>
              <a:rPr lang="en-US" sz="3200" dirty="0"/>
              <a:t>. </a:t>
            </a:r>
          </a:p>
          <a:p>
            <a:r>
              <a:rPr lang="en-US" sz="3200" dirty="0" err="1"/>
              <a:t>Thread.sleep</a:t>
            </a:r>
            <a:r>
              <a:rPr lang="en-US" sz="3200" dirty="0"/>
              <a:t>() throws this when another thread interrupts it.</a:t>
            </a:r>
          </a:p>
          <a:p>
            <a:r>
              <a:rPr lang="en-US" sz="3200" dirty="0"/>
              <a:t>This application has not defined another thread to cause the interrupt.</a:t>
            </a:r>
          </a:p>
          <a:p>
            <a:r>
              <a:rPr lang="en-US" sz="3200" dirty="0"/>
              <a:t>So we do not bother to catch the exception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731520" y="286603"/>
            <a:ext cx="10424160" cy="1202563"/>
          </a:xfrm>
        </p:spPr>
        <p:txBody>
          <a:bodyPr/>
          <a:lstStyle/>
          <a:p>
            <a:r>
              <a:rPr lang="en-US" b="1" dirty="0"/>
              <a:t>Interrupts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1"/>
            <a:ext cx="11277600" cy="4525963"/>
          </a:xfrm>
        </p:spPr>
        <p:txBody>
          <a:bodyPr>
            <a:normAutofit/>
          </a:bodyPr>
          <a:lstStyle/>
          <a:p>
            <a:r>
              <a:rPr lang="en-US" sz="3200" dirty="0"/>
              <a:t>An </a:t>
            </a:r>
            <a:r>
              <a:rPr lang="en-US" sz="3200" i="1" dirty="0"/>
              <a:t>interrupt</a:t>
            </a:r>
            <a:r>
              <a:rPr lang="en-US" sz="3200" dirty="0"/>
              <a:t> signals a thread to stop what it is doing and do something else. </a:t>
            </a:r>
          </a:p>
          <a:p>
            <a:r>
              <a:rPr lang="en-US" sz="3200" dirty="0"/>
              <a:t>The programmer decides exactly how a thread responds to an interrupt.</a:t>
            </a:r>
          </a:p>
          <a:p>
            <a:r>
              <a:rPr lang="en-US" sz="3200" dirty="0"/>
              <a:t>Very common for the thread to terminate</a:t>
            </a:r>
          </a:p>
          <a:p>
            <a:r>
              <a:rPr lang="en-US" sz="3200" dirty="0"/>
              <a:t>A thread sends an interrupt by invoking </a:t>
            </a:r>
            <a:r>
              <a:rPr lang="en-US" sz="3200" dirty="0">
                <a:hlinkClick r:id="rId2"/>
              </a:rPr>
              <a:t>interrupt</a:t>
            </a:r>
            <a:r>
              <a:rPr lang="en-US" sz="3200" dirty="0"/>
              <a:t> on the Thread object to be interrupted. </a:t>
            </a:r>
          </a:p>
          <a:p>
            <a:r>
              <a:rPr lang="en-US" sz="3200" dirty="0"/>
              <a:t>The interrupted thread must support its own interruption. 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609600" y="1600201"/>
            <a:ext cx="1127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Supporting interruption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does a thread support its own interruption? </a:t>
            </a:r>
          </a:p>
          <a:p>
            <a:r>
              <a:rPr lang="en-US" sz="3200" dirty="0"/>
              <a:t>Typically, this is done by simply catching </a:t>
            </a:r>
            <a:r>
              <a:rPr lang="en-US" sz="3200" dirty="0" err="1"/>
              <a:t>InterruptedException</a:t>
            </a:r>
            <a:r>
              <a:rPr lang="en-US" sz="3200" dirty="0"/>
              <a:t> and responding appropriately.</a:t>
            </a:r>
          </a:p>
          <a:p>
            <a:r>
              <a:rPr lang="en-US" sz="3200" dirty="0"/>
              <a:t>Can also use: </a:t>
            </a:r>
          </a:p>
          <a:p>
            <a:pPr lvl="1"/>
            <a:r>
              <a:rPr lang="en-US" sz="3200" dirty="0" err="1"/>
              <a:t>Thread.interrupted</a:t>
            </a:r>
            <a:r>
              <a:rPr lang="en-US" sz="3200" dirty="0"/>
              <a:t>()</a:t>
            </a:r>
          </a:p>
          <a:p>
            <a:pPr lvl="1"/>
            <a:r>
              <a:rPr lang="en-US" sz="3200" dirty="0" err="1"/>
              <a:t>Thread.isInterrupted</a:t>
            </a:r>
            <a:r>
              <a:rPr lang="en-US" sz="3200" dirty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1111123"/>
          </a:xfrm>
        </p:spPr>
        <p:txBody>
          <a:bodyPr/>
          <a:lstStyle/>
          <a:p>
            <a:r>
              <a:rPr lang="en-US" b="1" dirty="0"/>
              <a:t>Catching </a:t>
            </a:r>
            <a:r>
              <a:rPr lang="en-US" b="1" dirty="0" err="1"/>
              <a:t>InterruptedException</a:t>
            </a:r>
            <a:endParaRPr lang="en-US" b="1" dirty="0"/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/>
          <a:srcRect l="35938" t="42049" r="13281" b="29919"/>
          <a:stretch>
            <a:fillRect/>
          </a:stretch>
        </p:blipFill>
        <p:spPr bwMode="auto">
          <a:xfrm>
            <a:off x="203200" y="1676401"/>
            <a:ext cx="11785600" cy="353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thread?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First we need to know a little about concurrency.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</a:t>
            </a:r>
            <a:r>
              <a:rPr lang="en-US" b="1" dirty="0" err="1"/>
              <a:t>Thread.interrupted</a:t>
            </a:r>
            <a:r>
              <a:rPr lang="en-US" b="1" dirty="0"/>
              <a:t>()</a:t>
            </a:r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/>
          <a:srcRect l="35938" t="40970" r="11719" b="40701"/>
          <a:stretch>
            <a:fillRect/>
          </a:stretch>
        </p:blipFill>
        <p:spPr bwMode="auto">
          <a:xfrm>
            <a:off x="304800" y="1968500"/>
            <a:ext cx="11684000" cy="222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587829" y="286603"/>
            <a:ext cx="10567851" cy="1450757"/>
          </a:xfrm>
        </p:spPr>
        <p:txBody>
          <a:bodyPr/>
          <a:lstStyle/>
          <a:p>
            <a:r>
              <a:rPr lang="en-US" b="1" dirty="0"/>
              <a:t>The interrupt status flag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6389" y="1845734"/>
            <a:ext cx="11220994" cy="4437500"/>
          </a:xfrm>
        </p:spPr>
        <p:txBody>
          <a:bodyPr>
            <a:noAutofit/>
          </a:bodyPr>
          <a:lstStyle/>
          <a:p>
            <a:r>
              <a:rPr lang="en-US" sz="3200" dirty="0"/>
              <a:t>The interrupt mechanism is implemented using an internal flag known as the </a:t>
            </a:r>
            <a:r>
              <a:rPr lang="en-US" sz="3200" i="1" dirty="0"/>
              <a:t>interrupt status</a:t>
            </a:r>
            <a:r>
              <a:rPr lang="en-US" sz="3200" dirty="0"/>
              <a:t>. </a:t>
            </a:r>
          </a:p>
          <a:p>
            <a:r>
              <a:rPr lang="en-US" sz="3200" dirty="0"/>
              <a:t>Invoking </a:t>
            </a:r>
            <a:r>
              <a:rPr lang="en-US" sz="3200" dirty="0" err="1"/>
              <a:t>Thread.interrupt</a:t>
            </a:r>
            <a:r>
              <a:rPr lang="en-US" sz="3200" dirty="0"/>
              <a:t> sets this flag. </a:t>
            </a:r>
          </a:p>
          <a:p>
            <a:r>
              <a:rPr lang="en-US" sz="3200" dirty="0" err="1"/>
              <a:t>Thread.interrupted</a:t>
            </a:r>
            <a:r>
              <a:rPr lang="en-US" sz="3200" dirty="0"/>
              <a:t> checks, then clears this flag. (static method)</a:t>
            </a:r>
          </a:p>
          <a:p>
            <a:r>
              <a:rPr lang="en-US" sz="3200" dirty="0" err="1"/>
              <a:t>Thread.isInterrupted</a:t>
            </a:r>
            <a:r>
              <a:rPr lang="en-US" sz="3200" dirty="0"/>
              <a:t> just checks the interrupt status. (instance method)</a:t>
            </a:r>
          </a:p>
          <a:p>
            <a:r>
              <a:rPr lang="en-US" sz="3200" dirty="0"/>
              <a:t>A method that exits by throwing an </a:t>
            </a:r>
            <a:r>
              <a:rPr lang="en-US" sz="3200" dirty="0" err="1"/>
              <a:t>InterruptedException</a:t>
            </a:r>
            <a:r>
              <a:rPr lang="en-US" sz="3200" dirty="0"/>
              <a:t> clears interrupt status.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Joins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join method allows one thread to wait for the completion of another. </a:t>
            </a:r>
          </a:p>
          <a:p>
            <a:r>
              <a:rPr lang="en-US" sz="3200" dirty="0"/>
              <a:t>If </a:t>
            </a:r>
            <a:r>
              <a:rPr lang="en-US" sz="3200" dirty="0">
                <a:latin typeface="Courier New" pitchFamily="49" charset="0"/>
              </a:rPr>
              <a:t>t</a:t>
            </a:r>
            <a:r>
              <a:rPr lang="en-US" sz="3200" dirty="0"/>
              <a:t> is a Thread object whose thread is currently executing, </a:t>
            </a:r>
            <a:r>
              <a:rPr lang="en-US" sz="3200" dirty="0" err="1">
                <a:latin typeface="Courier New" pitchFamily="49" charset="0"/>
              </a:rPr>
              <a:t>t.join</a:t>
            </a:r>
            <a:r>
              <a:rPr lang="en-US" sz="3200" dirty="0">
                <a:latin typeface="Courier New" pitchFamily="49" charset="0"/>
              </a:rPr>
              <a:t>();</a:t>
            </a:r>
            <a:r>
              <a:rPr lang="en-US" sz="3200" dirty="0"/>
              <a:t> causes the current thread to pause until </a:t>
            </a:r>
            <a:r>
              <a:rPr lang="en-US" sz="3200" dirty="0">
                <a:latin typeface="Courier New" pitchFamily="49" charset="0"/>
              </a:rPr>
              <a:t>t</a:t>
            </a:r>
            <a:r>
              <a:rPr lang="en-US" sz="3200" dirty="0"/>
              <a:t> exits. </a:t>
            </a:r>
          </a:p>
          <a:p>
            <a:r>
              <a:rPr lang="en-US" sz="3200" dirty="0"/>
              <a:t>Overloads of join allow the programmer to specify a waiting period.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1111123"/>
          </a:xfrm>
        </p:spPr>
        <p:txBody>
          <a:bodyPr/>
          <a:lstStyle/>
          <a:p>
            <a:r>
              <a:rPr lang="en-US" b="1" dirty="0" smtClean="0"/>
              <a:t>Simple Threads </a:t>
            </a:r>
            <a:r>
              <a:rPr lang="en-US" b="1" dirty="0"/>
              <a:t>example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37360"/>
            <a:ext cx="11176000" cy="473964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err="1">
                <a:hlinkClick r:id="rId2"/>
              </a:rPr>
              <a:t>SimpleThreads</a:t>
            </a:r>
            <a:r>
              <a:rPr lang="en-US" sz="2800" dirty="0"/>
              <a:t> consists of two threads.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first is the main thread that every Java application has.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main thread creates a new thread from the </a:t>
            </a:r>
            <a:r>
              <a:rPr lang="en-US" sz="2800" dirty="0" err="1"/>
              <a:t>Runnable</a:t>
            </a:r>
            <a:r>
              <a:rPr lang="en-US" sz="2800" dirty="0"/>
              <a:t> object, </a:t>
            </a:r>
            <a:r>
              <a:rPr lang="en-US" sz="2800" dirty="0" err="1"/>
              <a:t>MessageLoop</a:t>
            </a:r>
            <a:r>
              <a:rPr lang="en-US" sz="2800" dirty="0"/>
              <a:t>, and waits for it to finish.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If the </a:t>
            </a:r>
            <a:r>
              <a:rPr lang="en-US" sz="2800" dirty="0" err="1"/>
              <a:t>MessageLoop</a:t>
            </a:r>
            <a:r>
              <a:rPr lang="en-US" sz="2800" dirty="0"/>
              <a:t> thread takes too long to finish, the main thread interrupts it.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</a:t>
            </a:r>
            <a:r>
              <a:rPr lang="en-US" sz="2800" dirty="0" err="1"/>
              <a:t>MessageLoop</a:t>
            </a:r>
            <a:r>
              <a:rPr lang="en-US" sz="2800" dirty="0"/>
              <a:t> thread prints out a series of messages.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If interrupted before it has printed all its messages, the </a:t>
            </a:r>
            <a:r>
              <a:rPr lang="en-US" sz="2800" dirty="0" err="1"/>
              <a:t>MessageLoop</a:t>
            </a:r>
            <a:r>
              <a:rPr lang="en-US" sz="2800" dirty="0"/>
              <a:t> thread prints a message and exits. 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7E22C9C-F416-499A-8476-70DFF99720FF}"/>
              </a:ext>
            </a:extLst>
          </p:cNvPr>
          <p:cNvSpPr txBox="1"/>
          <p:nvPr/>
        </p:nvSpPr>
        <p:spPr>
          <a:xfrm>
            <a:off x="4080264" y="3428999"/>
            <a:ext cx="3284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rush Script MT" panose="03060802040406070304" pitchFamily="66" charset="0"/>
                <a:ea typeface="+mn-ea"/>
                <a:cs typeface="+mn-cs"/>
              </a:rPr>
              <a:t>The 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6C33C9E-448A-4F93-A230-03F355824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861" y="1938545"/>
            <a:ext cx="1062436" cy="136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0025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Multi-tasking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/>
              <a:t>We frequently take for granted that our computers can do more than one thing at a time.</a:t>
            </a:r>
          </a:p>
          <a:p>
            <a:r>
              <a:rPr lang="en-US" sz="3600" dirty="0">
                <a:hlinkClick r:id="rId2"/>
              </a:rPr>
              <a:t>http://java.sun.com/docs/books/tutorial/essential/concurrency/index.html</a:t>
            </a:r>
            <a:endParaRPr lang="en-US" sz="3600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Single Applications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Even a single application is often expected to do more than one thing at a time. </a:t>
            </a:r>
          </a:p>
          <a:p>
            <a:r>
              <a:rPr lang="en-US" sz="3600" dirty="0"/>
              <a:t>Example: Streaming video application must simultaneously:</a:t>
            </a:r>
          </a:p>
          <a:p>
            <a:pPr lvl="1"/>
            <a:r>
              <a:rPr lang="en-US" sz="3600" dirty="0"/>
              <a:t>Read the digital audio off the network</a:t>
            </a:r>
          </a:p>
          <a:p>
            <a:pPr lvl="1"/>
            <a:r>
              <a:rPr lang="en-US" sz="3600" dirty="0"/>
              <a:t>Decompress it</a:t>
            </a:r>
          </a:p>
          <a:p>
            <a:pPr lvl="1"/>
            <a:r>
              <a:rPr lang="en-US" sz="3600" dirty="0"/>
              <a:t>Manage playback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Another example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3200" dirty="0"/>
              <a:t>Even Word should always be ready to:</a:t>
            </a:r>
          </a:p>
          <a:p>
            <a:pPr lvl="1"/>
            <a:r>
              <a:rPr lang="en-US" sz="3200" dirty="0"/>
              <a:t>Respond to keyboard events</a:t>
            </a:r>
          </a:p>
          <a:p>
            <a:pPr lvl="1"/>
            <a:r>
              <a:rPr lang="en-US" sz="3200" dirty="0"/>
              <a:t>Handle mouse events</a:t>
            </a:r>
          </a:p>
          <a:p>
            <a:pPr>
              <a:buFontTx/>
              <a:buNone/>
            </a:pPr>
            <a:r>
              <a:rPr lang="en-US" sz="3200" dirty="0"/>
              <a:t>No matter how busy it is:</a:t>
            </a:r>
          </a:p>
          <a:p>
            <a:pPr lvl="1"/>
            <a:r>
              <a:rPr lang="en-US" sz="3200" dirty="0"/>
              <a:t>Reformatting text</a:t>
            </a:r>
          </a:p>
          <a:p>
            <a:pPr lvl="1"/>
            <a:r>
              <a:rPr lang="en-US" sz="3200" dirty="0"/>
              <a:t>Updating the display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Concurrency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Software that can do such things is known as </a:t>
            </a:r>
            <a:r>
              <a:rPr lang="en-US" sz="3200" i="1" dirty="0"/>
              <a:t>concurrent</a:t>
            </a:r>
            <a:r>
              <a:rPr lang="en-US" sz="3200" dirty="0"/>
              <a:t> software.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1111123"/>
          </a:xfrm>
        </p:spPr>
        <p:txBody>
          <a:bodyPr/>
          <a:lstStyle/>
          <a:p>
            <a:r>
              <a:rPr lang="en-US" b="1" dirty="0"/>
              <a:t>Java and concurrency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24297"/>
            <a:ext cx="11480800" cy="4401867"/>
          </a:xfrm>
        </p:spPr>
        <p:txBody>
          <a:bodyPr>
            <a:normAutofit/>
          </a:bodyPr>
          <a:lstStyle/>
          <a:p>
            <a:r>
              <a:rPr lang="en-US" sz="3200" dirty="0"/>
              <a:t>Java was designed from the beginning to support development of concurrent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Concurrent programming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concurrent programming, there are two basic units of execution: </a:t>
            </a:r>
            <a:r>
              <a:rPr lang="en-US" sz="3200" i="1" dirty="0"/>
              <a:t>processes</a:t>
            </a:r>
            <a:r>
              <a:rPr lang="en-US" sz="3200" dirty="0"/>
              <a:t> and </a:t>
            </a:r>
            <a:r>
              <a:rPr lang="en-US" sz="3200" i="1" dirty="0"/>
              <a:t>threads</a:t>
            </a:r>
            <a:r>
              <a:rPr lang="en-US" sz="3200" dirty="0"/>
              <a:t>. </a:t>
            </a:r>
          </a:p>
          <a:p>
            <a:r>
              <a:rPr lang="en-US" sz="3200" dirty="0"/>
              <a:t>What do I mean by unit of execution?</a:t>
            </a:r>
          </a:p>
          <a:p>
            <a:r>
              <a:rPr lang="en-US" sz="3200" dirty="0"/>
              <a:t>In Java, concurrent programming is mostly concerned with threads. </a:t>
            </a:r>
          </a:p>
          <a:p>
            <a:r>
              <a:rPr lang="en-US" sz="3200" dirty="0"/>
              <a:t>However, processes are also important.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s xmlns="1803f91d-cd2f-44fc-a6b5-40c768ab39a5" xsi:nil="true"/>
    <Self_Registration_Enabled xmlns="1803f91d-cd2f-44fc-a6b5-40c768ab39a5" xsi:nil="true"/>
    <Teachers xmlns="1803f91d-cd2f-44fc-a6b5-40c768ab39a5">
      <UserInfo>
        <DisplayName/>
        <AccountId xsi:nil="true"/>
        <AccountType/>
      </UserInfo>
    </Teachers>
    <Student_Groups xmlns="1803f91d-cd2f-44fc-a6b5-40c768ab39a5">
      <UserInfo>
        <DisplayName/>
        <AccountId xsi:nil="true"/>
        <AccountType/>
      </UserInfo>
    </Student_Groups>
    <AppVersion xmlns="1803f91d-cd2f-44fc-a6b5-40c768ab39a5" xsi:nil="true"/>
    <Invited_Teachers xmlns="1803f91d-cd2f-44fc-a6b5-40c768ab39a5" xsi:nil="true"/>
    <IsNotebookLocked xmlns="1803f91d-cd2f-44fc-a6b5-40c768ab39a5" xsi:nil="true"/>
    <Has_Teacher_Only_SectionGroup xmlns="1803f91d-cd2f-44fc-a6b5-40c768ab39a5" xsi:nil="true"/>
    <NotebookType xmlns="1803f91d-cd2f-44fc-a6b5-40c768ab39a5" xsi:nil="true"/>
    <Students xmlns="1803f91d-cd2f-44fc-a6b5-40c768ab39a5">
      <UserInfo>
        <DisplayName/>
        <AccountId xsi:nil="true"/>
        <AccountType/>
      </UserInfo>
    </Students>
    <FolderType xmlns="1803f91d-cd2f-44fc-a6b5-40c768ab39a5" xsi:nil="true"/>
    <CultureName xmlns="1803f91d-cd2f-44fc-a6b5-40c768ab39a5" xsi:nil="true"/>
    <Owner xmlns="1803f91d-cd2f-44fc-a6b5-40c768ab39a5">
      <UserInfo>
        <DisplayName/>
        <AccountId xsi:nil="true"/>
        <AccountType/>
      </UserInfo>
    </Owner>
    <Invited_Students xmlns="1803f91d-cd2f-44fc-a6b5-40c768ab39a5" xsi:nil="true"/>
    <Math_Settings xmlns="1803f91d-cd2f-44fc-a6b5-40c768ab39a5" xsi:nil="true"/>
    <TeamsChannelId xmlns="1803f91d-cd2f-44fc-a6b5-40c768ab39a5" xsi:nil="true"/>
    <DefaultSectionNames xmlns="1803f91d-cd2f-44fc-a6b5-40c768ab39a5" xsi:nil="true"/>
    <Is_Collaboration_Space_Locked xmlns="1803f91d-cd2f-44fc-a6b5-40c768ab39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7A80C1960B8A4E9F96C466C5C7D52A" ma:contentTypeVersion="29" ma:contentTypeDescription="Create a new document." ma:contentTypeScope="" ma:versionID="ff821f4447b2c1e807f4e51ecf3ae575">
  <xsd:schema xmlns:xsd="http://www.w3.org/2001/XMLSchema" xmlns:xs="http://www.w3.org/2001/XMLSchema" xmlns:p="http://schemas.microsoft.com/office/2006/metadata/properties" xmlns:ns3="1803f91d-cd2f-44fc-a6b5-40c768ab39a5" xmlns:ns4="1f1be814-da30-47c3-8caf-e3d89fd2afcc" targetNamespace="http://schemas.microsoft.com/office/2006/metadata/properties" ma:root="true" ma:fieldsID="6d9ec28fcd4651d866c479aedfffdd6d" ns3:_="" ns4:_="">
    <xsd:import namespace="1803f91d-cd2f-44fc-a6b5-40c768ab39a5"/>
    <xsd:import namespace="1f1be814-da30-47c3-8caf-e3d89fd2af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3f91d-cd2f-44fc-a6b5-40c768ab39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MediaServiceAutoTags" ma:index="31" nillable="true" ma:displayName="Tags" ma:internalName="MediaServiceAutoTags" ma:readOnly="true">
      <xsd:simpleType>
        <xsd:restriction base="dms:Text"/>
      </xsd:simpleType>
    </xsd:element>
    <xsd:element name="MediaServiceOCR" ma:index="3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3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1be814-da30-47c3-8caf-e3d89fd2afcc" elementFormDefault="qualified">
    <xsd:import namespace="http://schemas.microsoft.com/office/2006/documentManagement/types"/>
    <xsd:import namespace="http://schemas.microsoft.com/office/infopath/2007/PartnerControls"/>
    <xsd:element name="SharedWithUsers" ma:index="2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6F0E01-0069-4115-AEAF-834956EB1E96}">
  <ds:schemaRefs>
    <ds:schemaRef ds:uri="http://schemas.microsoft.com/office/2006/metadata/properties"/>
    <ds:schemaRef ds:uri="http://schemas.microsoft.com/office/infopath/2007/PartnerControls"/>
    <ds:schemaRef ds:uri="1803f91d-cd2f-44fc-a6b5-40c768ab39a5"/>
  </ds:schemaRefs>
</ds:datastoreItem>
</file>

<file path=customXml/itemProps2.xml><?xml version="1.0" encoding="utf-8"?>
<ds:datastoreItem xmlns:ds="http://schemas.openxmlformats.org/officeDocument/2006/customXml" ds:itemID="{011CE2BC-BA42-45FA-9A5A-BEE0403DD3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98E275-896D-47BF-AFA2-E4D53028B6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03f91d-cd2f-44fc-a6b5-40c768ab39a5"/>
    <ds:schemaRef ds:uri="1f1be814-da30-47c3-8caf-e3d89fd2af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11217</TotalTime>
  <Words>919</Words>
  <Application>Microsoft Office PowerPoint</Application>
  <PresentationFormat>Custom</PresentationFormat>
  <Paragraphs>143</Paragraphs>
  <Slides>34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Retrospect</vt:lpstr>
      <vt:lpstr>Concurrent Programming: Process and threads</vt:lpstr>
      <vt:lpstr>Slide 2</vt:lpstr>
      <vt:lpstr>What is a thread?</vt:lpstr>
      <vt:lpstr>Multi-tasking</vt:lpstr>
      <vt:lpstr>Single Applications</vt:lpstr>
      <vt:lpstr>Another example</vt:lpstr>
      <vt:lpstr>Concurrency</vt:lpstr>
      <vt:lpstr>Java and concurrency</vt:lpstr>
      <vt:lpstr>Concurrent programming</vt:lpstr>
      <vt:lpstr>What is a program?</vt:lpstr>
      <vt:lpstr>Program</vt:lpstr>
      <vt:lpstr>What is a process?</vt:lpstr>
      <vt:lpstr>Time slicing</vt:lpstr>
      <vt:lpstr>Time slicing visually</vt:lpstr>
      <vt:lpstr>Process states</vt:lpstr>
      <vt:lpstr>Crawler threads are I/O bound</vt:lpstr>
      <vt:lpstr>Multi-core machines</vt:lpstr>
      <vt:lpstr>Inter process communication</vt:lpstr>
      <vt:lpstr>JVM – Single process</vt:lpstr>
      <vt:lpstr>Cooperating processes</vt:lpstr>
      <vt:lpstr>One process - cooperating threads</vt:lpstr>
      <vt:lpstr>Shared execution environment</vt:lpstr>
      <vt:lpstr>Thread Objects</vt:lpstr>
      <vt:lpstr>Defining and starting a thread</vt:lpstr>
      <vt:lpstr>Pausing execution with sleep</vt:lpstr>
      <vt:lpstr>Sleep Messages example</vt:lpstr>
      <vt:lpstr>Interrupts</vt:lpstr>
      <vt:lpstr>Supporting interruption</vt:lpstr>
      <vt:lpstr>Catching InterruptedException</vt:lpstr>
      <vt:lpstr>Using Thread.interrupted()</vt:lpstr>
      <vt:lpstr>The interrupt status flag</vt:lpstr>
      <vt:lpstr>Joins</vt:lpstr>
      <vt:lpstr>Simple Threads example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Tsinde Education Platform</dc:title>
  <dc:creator>Leonard Umali</dc:creator>
  <cp:lastModifiedBy>HP</cp:lastModifiedBy>
  <cp:revision>52</cp:revision>
  <dcterms:created xsi:type="dcterms:W3CDTF">2019-10-09T07:59:22Z</dcterms:created>
  <dcterms:modified xsi:type="dcterms:W3CDTF">2024-04-13T12:44:11Z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0x0101000D7A80C1960B8A4E9F96C466C5C7D52A</vt:lpwstr>
  </property>
</Properties>
</file>