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F66C-F720-4BB3-BE93-6894879A852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9D32-0D53-4359-91B5-1BA4AA4A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F66C-F720-4BB3-BE93-6894879A852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9D32-0D53-4359-91B5-1BA4AA4A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2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F66C-F720-4BB3-BE93-6894879A852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9D32-0D53-4359-91B5-1BA4AA4A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F66C-F720-4BB3-BE93-6894879A852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9D32-0D53-4359-91B5-1BA4AA4A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F66C-F720-4BB3-BE93-6894879A852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9D32-0D53-4359-91B5-1BA4AA4A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F66C-F720-4BB3-BE93-6894879A852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9D32-0D53-4359-91B5-1BA4AA4A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F66C-F720-4BB3-BE93-6894879A852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9D32-0D53-4359-91B5-1BA4AA4A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F66C-F720-4BB3-BE93-6894879A852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9D32-0D53-4359-91B5-1BA4AA4A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F66C-F720-4BB3-BE93-6894879A852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9D32-0D53-4359-91B5-1BA4AA4A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F66C-F720-4BB3-BE93-6894879A852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9D32-0D53-4359-91B5-1BA4AA4A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F66C-F720-4BB3-BE93-6894879A852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9D32-0D53-4359-91B5-1BA4AA4A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FF66C-F720-4BB3-BE93-6894879A8520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9D32-0D53-4359-91B5-1BA4AA4A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FORMAL /CLASSICAL PHILOSOPHIES </a:t>
            </a:r>
            <a:r>
              <a:rPr lang="en-US" dirty="0" smtClean="0"/>
              <a:t>OF </a:t>
            </a:r>
            <a:r>
              <a:rPr lang="en-US" smtClean="0"/>
              <a:t>EDUCATION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E. </a:t>
            </a:r>
            <a:r>
              <a:rPr lang="en-US" dirty="0" err="1" smtClean="0"/>
              <a:t>Chima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2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Continued….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Eg</a:t>
            </a:r>
            <a:r>
              <a:rPr lang="en-ZA" dirty="0" smtClean="0"/>
              <a:t>. If it works/makes money/cures a disease/attains an objective, it is good.</a:t>
            </a:r>
          </a:p>
          <a:p>
            <a:r>
              <a:rPr lang="en-ZA" dirty="0" smtClean="0"/>
              <a:t>Learning by doing is important for pragmatists.</a:t>
            </a:r>
          </a:p>
          <a:p>
            <a:r>
              <a:rPr lang="en-ZA" dirty="0" smtClean="0"/>
              <a:t>Often not good at team work.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630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Pragmatism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John Dewey’s pragmatism was influenced by a number of factors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Darwin’s biological theory of evolution- man evolving gradually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From this John Dewey derived his belief in the infinite progress of man through education 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development of empirical psychology and its application to education- the belief that education sharpens mental faculty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6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Pragmatism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Dewey used the empirical findings in psychology of learning and of child development to modify and improve the child-centered concepts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6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Existentialism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These believe in placing high value on individual choice and personal freedom.</a:t>
            </a:r>
          </a:p>
          <a:p>
            <a:r>
              <a:rPr lang="en-ZA" dirty="0" smtClean="0"/>
              <a:t>They believe that one should live life fully and authentically</a:t>
            </a:r>
          </a:p>
          <a:p>
            <a:r>
              <a:rPr lang="en-ZA" dirty="0" smtClean="0"/>
              <a:t>They resist conforming to externally or inherited standards.</a:t>
            </a:r>
          </a:p>
          <a:p>
            <a:r>
              <a:rPr lang="en-ZA" dirty="0" smtClean="0"/>
              <a:t>They consider the development of individual potential as most important.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2454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Continued…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They emphasize choice making in the light of both alternatives and consequences.</a:t>
            </a:r>
          </a:p>
          <a:p>
            <a:r>
              <a:rPr lang="en-ZA" dirty="0" smtClean="0"/>
              <a:t>Hence, don’t force students to chose certain subjects that you as a teacher prefer.  Let them make their own choice.</a:t>
            </a:r>
          </a:p>
          <a:p>
            <a:r>
              <a:rPr lang="en-ZA" dirty="0" smtClean="0"/>
              <a:t>But help them develop the talent which you as a teacher have identified in them (students).</a:t>
            </a:r>
          </a:p>
          <a:p>
            <a:r>
              <a:rPr lang="en-ZA" dirty="0" smtClean="0"/>
              <a:t>Existentialism is a child-centred method.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553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Existentialism and Learning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 smtClean="0"/>
              <a:t>Learning is viewed as a mental and personal activity in which meaning is attached to that which is being experienced as being relevant to Self.</a:t>
            </a:r>
          </a:p>
          <a:p>
            <a:r>
              <a:rPr lang="en-ZA" dirty="0" smtClean="0"/>
              <a:t>Therefore according to G.F. Kneller, Avoid these dehumanizing and stifling conditions in school</a:t>
            </a:r>
          </a:p>
          <a:p>
            <a:r>
              <a:rPr lang="en-ZA" dirty="0" smtClean="0"/>
              <a:t>The situation where students are forced to study courses or subjects that </a:t>
            </a:r>
            <a:r>
              <a:rPr lang="en-ZA" dirty="0" smtClean="0"/>
              <a:t>the </a:t>
            </a:r>
            <a:r>
              <a:rPr lang="en-ZA" dirty="0" smtClean="0"/>
              <a:t>teacher prefers, thereby denying them their own choices.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843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Continued….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Teaching and learning methods which are teacher based. </a:t>
            </a:r>
            <a:r>
              <a:rPr lang="en-ZA" dirty="0" err="1" smtClean="0"/>
              <a:t>Eg</a:t>
            </a:r>
            <a:r>
              <a:rPr lang="en-ZA" dirty="0" smtClean="0"/>
              <a:t> asking learners to answer only yes or no questions as instructions which gives learners no chance to express themselves.</a:t>
            </a:r>
          </a:p>
          <a:p>
            <a:r>
              <a:rPr lang="en-ZA" dirty="0" smtClean="0"/>
              <a:t>The administration of tough punishment to learners. These are punishment that does not measure up to the </a:t>
            </a:r>
            <a:r>
              <a:rPr lang="en-ZA" dirty="0"/>
              <a:t>o</a:t>
            </a:r>
            <a:r>
              <a:rPr lang="en-ZA" dirty="0" smtClean="0"/>
              <a:t>ffence that the student has committed. Also, some school rules and regulations which are dehumanising. </a:t>
            </a:r>
            <a:r>
              <a:rPr lang="en-ZA" dirty="0" err="1" smtClean="0"/>
              <a:t>Eg</a:t>
            </a:r>
            <a:r>
              <a:rPr lang="en-ZA" dirty="0" smtClean="0"/>
              <a:t>. Forcing students to participate in sports activities they don’t like.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663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Effective Teaching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Has to be tailored to the different types of learners</a:t>
            </a:r>
          </a:p>
          <a:p>
            <a:r>
              <a:rPr lang="en-ZA" dirty="0" smtClean="0"/>
              <a:t>Variety of methods need to be used and the same type of learning should not be expected of all students.</a:t>
            </a:r>
          </a:p>
          <a:p>
            <a:r>
              <a:rPr lang="en-ZA" dirty="0" smtClean="0"/>
              <a:t>Separate streams/courses might be appropriate based on humanities, science and Technology.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880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Realism and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realist’s point of view education is the one sense the process of developing the capacities of a man to enable him know the truth that it is.</a:t>
            </a:r>
          </a:p>
          <a:p>
            <a:r>
              <a:rPr lang="en-US" dirty="0" smtClean="0"/>
              <a:t>The ultimate aim of education is the achievement of the knowledge of the nature and the inner workings of the universe</a:t>
            </a:r>
          </a:p>
          <a:p>
            <a:r>
              <a:rPr lang="en-US" dirty="0" smtClean="0"/>
              <a:t> so that the learner can adjust himself to what is real.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9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Realism and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Education helps the individual learner to form habits and tendencies to search for truth which is contained in his culture </a:t>
            </a:r>
          </a:p>
          <a:p>
            <a:r>
              <a:rPr lang="en-US" dirty="0" smtClean="0"/>
              <a:t>Education is the transmission of inherited culture from one generation to another</a:t>
            </a:r>
          </a:p>
          <a:p>
            <a:r>
              <a:rPr lang="en-US" dirty="0" smtClean="0"/>
              <a:t>This enables cultural continuity </a:t>
            </a:r>
          </a:p>
          <a:p>
            <a:r>
              <a:rPr lang="en-US" dirty="0" smtClean="0"/>
              <a:t>Education also ensures subsequent development of the child's ability for further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1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Realism and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emphasizes the scientific method of hypothesis, testing and generalization (discovery method), and group work.</a:t>
            </a:r>
          </a:p>
          <a:p>
            <a:r>
              <a:rPr lang="en-US" dirty="0" smtClean="0"/>
              <a:t>It encourages structured learning  environments designed to achieve mastery of basic information</a:t>
            </a:r>
          </a:p>
          <a:p>
            <a:r>
              <a:rPr lang="en-US" dirty="0" smtClean="0"/>
              <a:t>Students must obey, comply with authority and learn the rules of conduct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4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and realism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curriculum contain the elements of culture</a:t>
            </a:r>
          </a:p>
          <a:p>
            <a:r>
              <a:rPr lang="en-US" dirty="0" smtClean="0"/>
              <a:t>Thus the curriculum is the whole spectrum of the culture of the society reduced size and expressed in different disciplines and subject matters.</a:t>
            </a:r>
          </a:p>
          <a:p>
            <a:r>
              <a:rPr lang="en-US" dirty="0" smtClean="0"/>
              <a:t>Realism mandates lessons that teach basic factual knowledge in reading, writing and mathematics and sciences, history and foreign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0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Realism and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curriculum content will therefore consist of literacy, numeracy skills, the basic principles of sciences, the aesthetic subjects like drama, painting and humanities</a:t>
            </a:r>
            <a:r>
              <a:rPr lang="en-US" dirty="0"/>
              <a:t>.</a:t>
            </a:r>
          </a:p>
          <a:p>
            <a:r>
              <a:rPr lang="en-US" dirty="0" smtClean="0"/>
              <a:t>In the scheme of the realists’ education is discipline-</a:t>
            </a:r>
            <a:r>
              <a:rPr lang="en-US" dirty="0" err="1" smtClean="0"/>
              <a:t>centred</a:t>
            </a:r>
            <a:r>
              <a:rPr lang="en-US" dirty="0" smtClean="0"/>
              <a:t> and teacher-</a:t>
            </a:r>
            <a:r>
              <a:rPr lang="en-US" dirty="0" err="1" smtClean="0"/>
              <a:t>centred</a:t>
            </a:r>
            <a:endParaRPr lang="en-US" dirty="0"/>
          </a:p>
          <a:p>
            <a:r>
              <a:rPr lang="en-US" dirty="0" smtClean="0"/>
              <a:t>Learning is always difficult and implies discipline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Pragmatism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Pragmatism is a uniquely American philosophy associated with William James and John Dewey</a:t>
            </a:r>
          </a:p>
          <a:p>
            <a:r>
              <a:rPr lang="en-US" dirty="0" smtClean="0"/>
              <a:t>It is the theory that has had greatest influence on educational theory and practice in the twentieth theory  because:</a:t>
            </a:r>
          </a:p>
          <a:p>
            <a:r>
              <a:rPr lang="en-US" dirty="0" smtClean="0"/>
              <a:t>The twentieth century is predominantly the age of science and technology and these two form the solid foundations on which the philosophy of pragmatism is built</a:t>
            </a:r>
          </a:p>
          <a:p>
            <a:r>
              <a:rPr lang="en-US" dirty="0" smtClean="0"/>
              <a:t>The other reason is the interest in practical usefulness of any activity</a:t>
            </a:r>
          </a:p>
        </p:txBody>
      </p:sp>
    </p:spTree>
    <p:extLst>
      <p:ext uri="{BB962C8B-B14F-4D97-AF65-F5344CB8AC3E}">
        <p14:creationId xmlns:p14="http://schemas.microsoft.com/office/powerpoint/2010/main" val="265368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Pragmatism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differs from other two philosophies  because of its emphasis on the need for change and adaptation</a:t>
            </a:r>
          </a:p>
          <a:p>
            <a:r>
              <a:rPr lang="en-US" dirty="0" smtClean="0"/>
              <a:t>It is uniquely an American philosophy associated with John Dewey and William James among others.</a:t>
            </a:r>
          </a:p>
          <a:p>
            <a:r>
              <a:rPr lang="en-US" dirty="0" smtClean="0"/>
              <a:t>Pragmatists accepts the reality of ideas but rejects the view that ideas or minds are the only reality.</a:t>
            </a:r>
          </a:p>
        </p:txBody>
      </p:sp>
    </p:spTree>
    <p:extLst>
      <p:ext uri="{BB962C8B-B14F-4D97-AF65-F5344CB8AC3E}">
        <p14:creationId xmlns:p14="http://schemas.microsoft.com/office/powerpoint/2010/main" val="296380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Continued….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Pragmatists enjoy practice than theory, to try out ideas, theories and techniques to see if they work.</a:t>
            </a:r>
          </a:p>
          <a:p>
            <a:r>
              <a:rPr lang="en-ZA" dirty="0" smtClean="0"/>
              <a:t>Practical rather than theoretical solutions are desired.</a:t>
            </a:r>
          </a:p>
          <a:p>
            <a:r>
              <a:rPr lang="en-ZA" dirty="0" smtClean="0"/>
              <a:t>They prefer a hands on approach, thus doing rather than thinking, Psychomotor activity and have obsession with detail and practicalities.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9650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865</Words>
  <Application>Microsoft Office PowerPoint</Application>
  <PresentationFormat>On-screen Show (4:3)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FORMAL /CLASSICAL PHILOSOPHIES OF EDUCATION  </vt:lpstr>
      <vt:lpstr>Realism and education</vt:lpstr>
      <vt:lpstr>Realism and education</vt:lpstr>
      <vt:lpstr>Realism and education</vt:lpstr>
      <vt:lpstr>Education and realism </vt:lpstr>
      <vt:lpstr>Realism and education</vt:lpstr>
      <vt:lpstr>Pragmatism </vt:lpstr>
      <vt:lpstr>Pragmatism </vt:lpstr>
      <vt:lpstr>Continued….</vt:lpstr>
      <vt:lpstr>Continued….</vt:lpstr>
      <vt:lpstr>Pragmatism </vt:lpstr>
      <vt:lpstr>Pragmatism </vt:lpstr>
      <vt:lpstr>Existentialism</vt:lpstr>
      <vt:lpstr>Continued…</vt:lpstr>
      <vt:lpstr>Existentialism and Learning</vt:lpstr>
      <vt:lpstr>Continued….</vt:lpstr>
      <vt:lpstr>Effective Teaching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Grant</cp:lastModifiedBy>
  <cp:revision>25</cp:revision>
  <cp:lastPrinted>2017-04-03T10:27:39Z</cp:lastPrinted>
  <dcterms:created xsi:type="dcterms:W3CDTF">2017-03-29T16:12:32Z</dcterms:created>
  <dcterms:modified xsi:type="dcterms:W3CDTF">2021-03-26T07:03:36Z</dcterms:modified>
</cp:coreProperties>
</file>