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Aims in Education: a Philosophical approach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517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Value of Knowledge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To acquire knowledge is to become aware of experience as structured,  organised and made meaningful in some specific way.</a:t>
            </a:r>
          </a:p>
          <a:p>
            <a:r>
              <a:rPr lang="en-ZA" sz="2400" dirty="0" smtClean="0"/>
              <a:t>The truth is one either know or one does not know?</a:t>
            </a:r>
          </a:p>
          <a:p>
            <a:r>
              <a:rPr lang="en-ZA" sz="2400" dirty="0" smtClean="0"/>
              <a:t>How then will they know that they have found what they were looking for if by chance they come across it?</a:t>
            </a:r>
          </a:p>
          <a:p>
            <a:r>
              <a:rPr lang="en-ZA" sz="2400" dirty="0" smtClean="0"/>
              <a:t>Or is it futile to look for knowledge you already know?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92757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Why is it important to acquire a mind?</a:t>
            </a:r>
          </a:p>
          <a:p>
            <a:r>
              <a:rPr lang="en-ZA" sz="2400" dirty="0" smtClean="0"/>
              <a:t>It is because the mind is not completely blind as love. It does foretell and work towards definite goals so that we cannot have a blind search for knowledge, and whatever we come up with, we label it knowledge.</a:t>
            </a:r>
          </a:p>
          <a:p>
            <a:r>
              <a:rPr lang="en-ZA" sz="2400" dirty="0" smtClean="0"/>
              <a:t>We value knowledge acquisition in education because while ignorant persons might be difficult to persuade they can, easily be deceived and lose out on something by their rigid resistance.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90158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 flexible mind, which is guided by wisdom in its flexibility, will act under the guidance of wisdom.</a:t>
            </a:r>
          </a:p>
          <a:p>
            <a:r>
              <a:rPr lang="en-ZA" sz="2400" dirty="0" smtClean="0"/>
              <a:t>So, the concept of knowledge, wisdom and understanding are among the most highly priced VALUES in education </a:t>
            </a:r>
            <a:r>
              <a:rPr lang="en-ZA" sz="2400" smtClean="0"/>
              <a:t>and life.</a:t>
            </a:r>
            <a:endParaRPr lang="en-ZA" sz="2400" dirty="0" smtClean="0"/>
          </a:p>
          <a:p>
            <a:r>
              <a:rPr lang="en-ZA" sz="2400" dirty="0" smtClean="0"/>
              <a:t>NOTE:</a:t>
            </a:r>
          </a:p>
          <a:p>
            <a:r>
              <a:rPr lang="en-ZA" sz="2400" dirty="0"/>
              <a:t>T</a:t>
            </a:r>
            <a:r>
              <a:rPr lang="en-ZA" sz="2400" dirty="0" smtClean="0"/>
              <a:t>he more reason why teachers need to know all five types of knowledge, how to impart them, their sources and how much reliance can be placed on them.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41533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Aims related to Education and curriculum.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According to Plato’s definition of education; he regarded education as having a moral aim: to produce good citizens.</a:t>
            </a:r>
          </a:p>
          <a:p>
            <a:r>
              <a:rPr lang="en-ZA" sz="2400" dirty="0" smtClean="0"/>
              <a:t>The aim affected the content, with the results that children were to be allowed to see only examples of good conduct from their parents, teachers and nurses.</a:t>
            </a:r>
          </a:p>
          <a:p>
            <a:r>
              <a:rPr lang="en-ZA" sz="2400" dirty="0" smtClean="0"/>
              <a:t>Allowed children to read only literature that showed them good behaviour.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5714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4 ways of expressing the Idea of Aim or Aims: the philosophical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 smtClean="0"/>
              <a:t>Namely: </a:t>
            </a:r>
          </a:p>
          <a:p>
            <a:r>
              <a:rPr lang="en-ZA" sz="2400" dirty="0" smtClean="0"/>
              <a:t>The aim of education</a:t>
            </a:r>
          </a:p>
          <a:p>
            <a:r>
              <a:rPr lang="en-ZA" sz="2400" dirty="0" smtClean="0"/>
              <a:t>The aims of education</a:t>
            </a:r>
          </a:p>
          <a:p>
            <a:r>
              <a:rPr lang="en-ZA" sz="2400" dirty="0" smtClean="0"/>
              <a:t>Aims of education aims in education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59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Aim of Education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It is prescriptive and dogmatic too </a:t>
            </a:r>
          </a:p>
          <a:p>
            <a:r>
              <a:rPr lang="en-ZA" sz="2400" dirty="0" err="1"/>
              <a:t>i</a:t>
            </a:r>
            <a:r>
              <a:rPr lang="en-ZA" sz="2400" dirty="0" err="1" smtClean="0"/>
              <a:t>e</a:t>
            </a:r>
            <a:r>
              <a:rPr lang="en-ZA" sz="2400" dirty="0" smtClean="0"/>
              <a:t>. As if it is the only aim of education. </a:t>
            </a:r>
          </a:p>
          <a:p>
            <a:r>
              <a:rPr lang="en-ZA" sz="2400" dirty="0" smtClean="0"/>
              <a:t>Dogma- to accept something as true without questioning.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2079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Aims of education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Now used the term in plural but also prescriptive, however less dogmatic since we imply several generally accepted aims instead on only one.</a:t>
            </a:r>
          </a:p>
          <a:p>
            <a:r>
              <a:rPr lang="en-ZA" sz="2400" dirty="0" smtClean="0"/>
              <a:t>But it implies that these are the only aims of education to the exclusion of all others.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57641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Aims of Education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400" dirty="0" smtClean="0"/>
              <a:t>This statement is not prescriptive nor is not least dogmatic.</a:t>
            </a:r>
          </a:p>
          <a:p>
            <a:r>
              <a:rPr lang="en-ZA" sz="2400" dirty="0" smtClean="0"/>
              <a:t>Since we’ve dropped the definite article. If we adopt the wording “aims of education” we can expand it to some of the aims of education are A,B,C,D,…</a:t>
            </a:r>
          </a:p>
          <a:p>
            <a:r>
              <a:rPr lang="en-ZA" sz="2400" dirty="0" smtClean="0"/>
              <a:t>This helps the reader to suggest other aims which are not given by the writer.</a:t>
            </a:r>
          </a:p>
          <a:p>
            <a:r>
              <a:rPr lang="en-ZA" sz="2400" dirty="0" smtClean="0"/>
              <a:t>Peters(1975), says that externalising the aims of education and expressing them in the form of prescriptive statement is as good as saying; “the aim of education is to educate”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5955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Aims in Education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400" dirty="0" smtClean="0"/>
              <a:t>Here since the word </a:t>
            </a:r>
            <a:r>
              <a:rPr lang="en-ZA" sz="2400" b="1" dirty="0" smtClean="0"/>
              <a:t>OF</a:t>
            </a:r>
            <a:r>
              <a:rPr lang="en-ZA" sz="2400" dirty="0" smtClean="0"/>
              <a:t> is replaced with </a:t>
            </a:r>
            <a:r>
              <a:rPr lang="en-ZA" sz="2400" b="1" dirty="0" smtClean="0"/>
              <a:t>IN </a:t>
            </a:r>
            <a:r>
              <a:rPr lang="en-ZA" sz="2400" dirty="0" smtClean="0"/>
              <a:t>implies that;</a:t>
            </a:r>
          </a:p>
          <a:p>
            <a:pPr marL="0" indent="0">
              <a:buNone/>
            </a:pPr>
            <a:r>
              <a:rPr lang="en-ZA" sz="2400" dirty="0" smtClean="0"/>
              <a:t>In the first three expressions, there was an implication that aims were something outside education, something to which education was directed, Aims gave direction to education or which education </a:t>
            </a:r>
            <a:r>
              <a:rPr lang="en-ZA" sz="2400" b="1" dirty="0" smtClean="0"/>
              <a:t>“must do them”</a:t>
            </a:r>
          </a:p>
          <a:p>
            <a:pPr marL="0" indent="0">
              <a:buNone/>
            </a:pPr>
            <a:r>
              <a:rPr lang="en-ZA" sz="2400" dirty="0" smtClean="0"/>
              <a:t>But in this case aims in education is making a descriptive statement</a:t>
            </a:r>
          </a:p>
          <a:p>
            <a:pPr marL="0" indent="0">
              <a:buNone/>
            </a:pPr>
            <a:r>
              <a:rPr lang="en-ZA" sz="2400" dirty="0"/>
              <a:t>I</a:t>
            </a:r>
            <a:r>
              <a:rPr lang="en-ZA" sz="2400" dirty="0" smtClean="0"/>
              <a:t>t may be Philosophically artificial to externalise aims of education, but it is often necessary to go for internalisation of natural teaching.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79233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O’Connors</a:t>
            </a:r>
            <a:r>
              <a:rPr lang="en-ZA" dirty="0" smtClean="0"/>
              <a:t> Five aims of Education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400" dirty="0" smtClean="0"/>
              <a:t>To provide men and women with the minimum of skills necessary for them to take their place in society and to seek further knowledge.</a:t>
            </a:r>
          </a:p>
          <a:p>
            <a:r>
              <a:rPr lang="en-ZA" sz="2400" dirty="0" smtClean="0"/>
              <a:t>To provide vocational training that will enable them to be self supporting.</a:t>
            </a:r>
          </a:p>
          <a:p>
            <a:r>
              <a:rPr lang="en-ZA" sz="2400" dirty="0" smtClean="0"/>
              <a:t>To awaken an interest in and a test for knowledge</a:t>
            </a:r>
          </a:p>
          <a:p>
            <a:r>
              <a:rPr lang="en-ZA" sz="2400" dirty="0" smtClean="0"/>
              <a:t>To make people critical</a:t>
            </a:r>
          </a:p>
          <a:p>
            <a:r>
              <a:rPr lang="en-ZA" sz="2400" dirty="0" smtClean="0"/>
              <a:t>To make people in touch with and train them to appreciate cultural and moral achievements of mankind.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89890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Note:</a:t>
            </a:r>
          </a:p>
          <a:p>
            <a:r>
              <a:rPr lang="en-ZA" sz="2400" dirty="0" smtClean="0"/>
              <a:t>These aims are not dogmatic but tentative because he is trying to give aims in terms of general agreement.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512642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699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Aims in Education: a Philosophical approach</vt:lpstr>
      <vt:lpstr>Aims related to Education and curriculum.</vt:lpstr>
      <vt:lpstr>4 ways of expressing the Idea of Aim or Aims: the philosophical approach</vt:lpstr>
      <vt:lpstr>The Aim of Education</vt:lpstr>
      <vt:lpstr>The Aims of education</vt:lpstr>
      <vt:lpstr>Aims of Education</vt:lpstr>
      <vt:lpstr>Aims in Education</vt:lpstr>
      <vt:lpstr>O’Connors Five aims of Education</vt:lpstr>
      <vt:lpstr>Continued….</vt:lpstr>
      <vt:lpstr>Value of Knowledge</vt:lpstr>
      <vt:lpstr>Continued…</vt:lpstr>
      <vt:lpstr>Continued….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in Education: a Philosophical approach</dc:title>
  <dc:creator>Grant</dc:creator>
  <cp:lastModifiedBy>Grant</cp:lastModifiedBy>
  <cp:revision>9</cp:revision>
  <dcterms:created xsi:type="dcterms:W3CDTF">2021-01-23T13:54:58Z</dcterms:created>
  <dcterms:modified xsi:type="dcterms:W3CDTF">2021-02-01T12:26:46Z</dcterms:modified>
</cp:coreProperties>
</file>