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72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76" r:id="rId18"/>
    <p:sldId id="277" r:id="rId19"/>
    <p:sldId id="278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3600" dirty="0" smtClean="0"/>
              <a:t>Strength and weaknesses of child-centred, subject-centred and teacher- centred education</a:t>
            </a:r>
            <a:endParaRPr lang="en-ZA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sz="2800" dirty="0" smtClean="0"/>
              <a:t>By E </a:t>
            </a:r>
            <a:r>
              <a:rPr lang="en-ZA" sz="2800" dirty="0" err="1" smtClean="0"/>
              <a:t>Chima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48157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Disadvantages of learner/students-centred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It requires more skill on the part of the teacher as well as their time and recourses.</a:t>
            </a:r>
          </a:p>
          <a:p>
            <a:r>
              <a:rPr lang="en-ZA" sz="2400" dirty="0" smtClean="0"/>
              <a:t>It is often difficult for teachers to make an acceptable balance among competing </a:t>
            </a:r>
            <a:r>
              <a:rPr lang="en-ZA" sz="2400" dirty="0" smtClean="0"/>
              <a:t>needs and </a:t>
            </a:r>
            <a:r>
              <a:rPr lang="en-ZA" sz="2400" dirty="0" smtClean="0"/>
              <a:t>interests of students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77576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Teacher-centred curriculum (Approach)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In teacher-centred curriculum design, the teacher is the centre of interest.</a:t>
            </a:r>
          </a:p>
          <a:p>
            <a:r>
              <a:rPr lang="en-ZA" sz="2400" dirty="0" smtClean="0"/>
              <a:t>This type of curriculum emphasises the involvement of the teacher in curriculum development.  The teacher plays an important role in the development of the student.</a:t>
            </a:r>
          </a:p>
          <a:p>
            <a:r>
              <a:rPr lang="en-ZA" sz="2400" dirty="0" smtClean="0"/>
              <a:t>He or She participates in a number of activities at classroom level.</a:t>
            </a:r>
          </a:p>
          <a:p>
            <a:r>
              <a:rPr lang="en-ZA" sz="2400" dirty="0" smtClean="0"/>
              <a:t>For instance, the teacher selects teaching materials, teaching strategies use of audio visual aids, and so on.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53924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400" dirty="0" smtClean="0"/>
              <a:t>Accordingly the teacher should take an interest in any combination of curriculum development decision-making role at the school level.</a:t>
            </a:r>
          </a:p>
          <a:p>
            <a:r>
              <a:rPr lang="en-ZA" sz="2400" dirty="0" smtClean="0"/>
              <a:t>Following are the roles of teacher in curriculum development;</a:t>
            </a:r>
          </a:p>
          <a:p>
            <a:r>
              <a:rPr lang="en-ZA" sz="2400" dirty="0" smtClean="0"/>
              <a:t>1- Implementers of developed curriculum</a:t>
            </a:r>
          </a:p>
          <a:p>
            <a:r>
              <a:rPr lang="en-ZA" sz="2400" dirty="0" smtClean="0"/>
              <a:t>2- Adapters</a:t>
            </a:r>
          </a:p>
          <a:p>
            <a:r>
              <a:rPr lang="en-ZA" sz="2400" dirty="0" smtClean="0"/>
              <a:t>3- Developers</a:t>
            </a:r>
          </a:p>
          <a:p>
            <a:r>
              <a:rPr lang="en-ZA" sz="2400" dirty="0" smtClean="0"/>
              <a:t>4- Researchers.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54522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Implementers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As an “implementer” or “receiver”, the teachers role is to apply the developed curriculum elsewhere. </a:t>
            </a:r>
          </a:p>
          <a:p>
            <a:r>
              <a:rPr lang="en-ZA" sz="2400" dirty="0" smtClean="0"/>
              <a:t> In this role the teacher has the minimum of responsibility and involvement in the curriculum development phase of the curriculum process. </a:t>
            </a:r>
          </a:p>
          <a:p>
            <a:r>
              <a:rPr lang="en-ZA" sz="2400" dirty="0" smtClean="0"/>
              <a:t>Though he has a significant role in the application phase of the process.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12065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Adapters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As an adapter the role of the teacher is just the same as an implementer.  </a:t>
            </a:r>
          </a:p>
          <a:p>
            <a:r>
              <a:rPr lang="en-ZA" sz="2400" dirty="0" smtClean="0"/>
              <a:t>This role is conceptual, which indicates that the teacher becomes ready to accept the curriculum in order to implement it.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416899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As curriculum developer the teachers role is to take part in the curriculum development process.</a:t>
            </a:r>
          </a:p>
          <a:p>
            <a:r>
              <a:rPr lang="en-ZA" sz="2400" dirty="0" smtClean="0"/>
              <a:t>In Pakistan, for example , some respective teachers are invited to attend various meetings held by the higher authorities in order to contribute to curriculum development or the curriculum evaluation process.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428958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Researchers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sz="2400" dirty="0" smtClean="0"/>
              <a:t>Curriculum is a dynamic process, and so keeping in view this characteristic, there is a need to conduct research in order to bring about desirable changes in the curriculum.</a:t>
            </a:r>
          </a:p>
          <a:p>
            <a:r>
              <a:rPr lang="en-ZA" sz="2400" dirty="0" smtClean="0"/>
              <a:t>Teachers in most countries are taking part in various types of research relating to the curriculum development process.  These studies relate to;</a:t>
            </a:r>
          </a:p>
          <a:p>
            <a:r>
              <a:rPr lang="en-ZA" sz="2400" dirty="0" smtClean="0"/>
              <a:t>1-the review of the curriculum</a:t>
            </a:r>
          </a:p>
          <a:p>
            <a:r>
              <a:rPr lang="en-ZA" sz="2400" dirty="0" smtClean="0"/>
              <a:t>2-the evaluation of the curriculum.</a:t>
            </a:r>
          </a:p>
          <a:p>
            <a:r>
              <a:rPr lang="en-ZA" sz="2400" dirty="0" smtClean="0"/>
              <a:t>Finally the role of teachers and curriculum are linked to one another.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79206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400" dirty="0" smtClean="0"/>
              <a:t>In teacher-centred learning- the more traditional or conventional approach</a:t>
            </a:r>
          </a:p>
          <a:p>
            <a:r>
              <a:rPr lang="en-ZA" sz="2400" dirty="0" smtClean="0"/>
              <a:t>Here the teacher functions in the familiar role of classroom lecturer, presenting information/instructions to the students, who are expected to passively receive the knowledge being presented.</a:t>
            </a:r>
          </a:p>
          <a:p>
            <a:r>
              <a:rPr lang="en-ZA" sz="2400" dirty="0" smtClean="0"/>
              <a:t>In teacher-centred, students put all of their focus on the teacher.  You talk, and the students exclusively listen.  During activities, students work alone and collaboration is discouraged.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05962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Advantages of teacher-centred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Student learn important collaborative and skills through group work</a:t>
            </a:r>
          </a:p>
          <a:p>
            <a:r>
              <a:rPr lang="en-ZA" sz="2400" dirty="0" smtClean="0"/>
              <a:t>Students learn to direct their own learning, ask questions, and complete tasks independently.</a:t>
            </a:r>
          </a:p>
          <a:p>
            <a:r>
              <a:rPr lang="en-ZA" sz="2400" dirty="0" smtClean="0"/>
              <a:t>Students are more interested in learning activities when they can interact with one another and participate actively</a:t>
            </a:r>
          </a:p>
          <a:p>
            <a:r>
              <a:rPr lang="en-ZA" sz="2400" dirty="0" smtClean="0"/>
              <a:t>It can provide an efficient cheap way of conveying a topic to a large audience of students.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71734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Disadvantages of teacher-centred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sz="2400" dirty="0" smtClean="0"/>
              <a:t>Teacher-centred learning limits itself to a specific content as proposed by the teacher or instructor</a:t>
            </a:r>
          </a:p>
          <a:p>
            <a:r>
              <a:rPr lang="en-ZA" sz="2400" dirty="0" smtClean="0"/>
              <a:t>It brings about teacher and instructor dependency in students.</a:t>
            </a:r>
          </a:p>
          <a:p>
            <a:r>
              <a:rPr lang="en-ZA" sz="2400" dirty="0" smtClean="0"/>
              <a:t>Non-facilitation of higher cognitive and meta-cognitive skills</a:t>
            </a:r>
          </a:p>
          <a:p>
            <a:r>
              <a:rPr lang="en-ZA" sz="2400" dirty="0" smtClean="0"/>
              <a:t>It brings about Monopolized and limited assessment</a:t>
            </a:r>
          </a:p>
          <a:p>
            <a:r>
              <a:rPr lang="en-ZA" sz="2400" dirty="0" smtClean="0"/>
              <a:t>Difficult to maintain learners interest, sort of one-way speaker communication with no active learner participation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6814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Child-centred Curriculum (</a:t>
            </a:r>
            <a:r>
              <a:rPr lang="en-ZA" dirty="0"/>
              <a:t>learner/student </a:t>
            </a:r>
            <a:r>
              <a:rPr lang="en-ZA" dirty="0" err="1" smtClean="0"/>
              <a:t>centered</a:t>
            </a:r>
            <a:r>
              <a:rPr lang="en-ZA" dirty="0" smtClean="0"/>
              <a:t> </a:t>
            </a:r>
            <a:r>
              <a:rPr lang="en-ZA" dirty="0"/>
              <a:t>approach)</a:t>
            </a:r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sz="2400" dirty="0" smtClean="0"/>
              <a:t>Child-centred curriculum means children take control of their own learning.  </a:t>
            </a:r>
          </a:p>
          <a:p>
            <a:r>
              <a:rPr lang="en-ZA" sz="2400" dirty="0" smtClean="0"/>
              <a:t>Teachers are therefore there to provide support and facilitate the child's learning but children determine the direction of their own learning following their natural curiosities, interest and passions.</a:t>
            </a:r>
          </a:p>
          <a:p>
            <a:r>
              <a:rPr lang="en-ZA" sz="2400" dirty="0" smtClean="0"/>
              <a:t>It is about shifting the focus of instructions from the instructor/teacher to the learner.</a:t>
            </a:r>
          </a:p>
          <a:p>
            <a:r>
              <a:rPr lang="en-ZA" sz="2400" dirty="0" smtClean="0"/>
              <a:t>This shift offers the best experience for the leaner because it has them engage with the instructor, the content and other learners.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862776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Subject centred curriculum.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Subject centred curriculum design revolves around a particular subject matter or discipline.</a:t>
            </a:r>
          </a:p>
          <a:p>
            <a:r>
              <a:rPr lang="en-ZA" sz="2400" dirty="0" smtClean="0"/>
              <a:t>For example a subject centred  curriculum may focus on maths or Biology.</a:t>
            </a:r>
          </a:p>
          <a:p>
            <a:r>
              <a:rPr lang="en-ZA" sz="2400" dirty="0" smtClean="0"/>
              <a:t>In particular, this form of curriculum design is constructed without taking into account the specific learning styles of the students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50625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Characteristics of subject-centred curriculum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Learning SUBJECT matter is an end to itself</a:t>
            </a:r>
          </a:p>
          <a:p>
            <a:r>
              <a:rPr lang="en-ZA" sz="2400" dirty="0" smtClean="0"/>
              <a:t>There is a predetermined uniform standard of knowledge</a:t>
            </a:r>
          </a:p>
          <a:p>
            <a:r>
              <a:rPr lang="en-ZA" sz="2400" dirty="0" smtClean="0"/>
              <a:t>Practice in skills is emphasized</a:t>
            </a:r>
          </a:p>
          <a:p>
            <a:r>
              <a:rPr lang="en-ZA" sz="2400" dirty="0" smtClean="0"/>
              <a:t>Emphasis is placed upon acquiring information for future use</a:t>
            </a:r>
          </a:p>
          <a:p>
            <a:r>
              <a:rPr lang="en-ZA" sz="2400" dirty="0" smtClean="0"/>
              <a:t>Progress is measured by how much the SUBJECT a pupil has learnt.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36669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Importance/advantages of Subject-centred curriculum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Subject-centred design is beneficial for dedicated teacher.  The teacher will be able to guide the teaching and learning process in the class with a good teaching plan.</a:t>
            </a:r>
          </a:p>
          <a:p>
            <a:r>
              <a:rPr lang="en-ZA" sz="2400" dirty="0" smtClean="0"/>
              <a:t>Teachers will determine all teaching content.</a:t>
            </a:r>
          </a:p>
          <a:p>
            <a:r>
              <a:rPr lang="en-ZA" sz="2400" dirty="0" smtClean="0"/>
              <a:t>On the other side, students can acquire new knowledge adequately during the whole learning process.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03477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Disadvantages of Subject-centred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1- Separation of subjects: Subject-centred curriculum prevents students from understanding the wider context of what they are learning</a:t>
            </a:r>
          </a:p>
          <a:p>
            <a:r>
              <a:rPr lang="en-ZA" sz="2400" dirty="0" smtClean="0"/>
              <a:t>2- Lack of integration: life isn’t a series of separate events</a:t>
            </a:r>
          </a:p>
          <a:p>
            <a:r>
              <a:rPr lang="en-ZA" sz="2400" dirty="0" smtClean="0"/>
              <a:t>3- Passive learning</a:t>
            </a:r>
          </a:p>
          <a:p>
            <a:r>
              <a:rPr lang="en-ZA" sz="2400" dirty="0" smtClean="0"/>
              <a:t>4- System of authority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79034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Child/Student/Leaner- centred learning is personalised, engaging, competency-based and not restricted to the classroom.</a:t>
            </a:r>
          </a:p>
          <a:p>
            <a:r>
              <a:rPr lang="en-ZA" sz="2400" dirty="0" smtClean="0"/>
              <a:t>Students take greater responsibility for their learning and support each others progress, so </a:t>
            </a:r>
            <a:r>
              <a:rPr lang="en-ZA" sz="2400" dirty="0" smtClean="0"/>
              <a:t>every </a:t>
            </a:r>
            <a:r>
              <a:rPr lang="en-ZA" sz="2400" dirty="0" smtClean="0"/>
              <a:t>student gets skills she or he needs to succeed and contribute to society.</a:t>
            </a:r>
          </a:p>
        </p:txBody>
      </p:sp>
    </p:spTree>
    <p:extLst>
      <p:ext uri="{BB962C8B-B14F-4D97-AF65-F5344CB8AC3E}">
        <p14:creationId xmlns:p14="http://schemas.microsoft.com/office/powerpoint/2010/main" val="341407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Methods used in learner-centred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Methods used includes</a:t>
            </a:r>
            <a:r>
              <a:rPr lang="en-ZA" sz="2400" dirty="0" smtClean="0"/>
              <a:t>;</a:t>
            </a:r>
          </a:p>
          <a:p>
            <a:r>
              <a:rPr lang="en-ZA" sz="2400" b="1" dirty="0" smtClean="0"/>
              <a:t>Active </a:t>
            </a:r>
            <a:r>
              <a:rPr lang="en-ZA" sz="2400" b="1" dirty="0"/>
              <a:t>learning</a:t>
            </a:r>
            <a:r>
              <a:rPr lang="en-ZA" sz="2400" dirty="0"/>
              <a:t>, in which student solve problems, answer questions, formulate questions of their own, discuss, explain, debate, or brainstorm during </a:t>
            </a:r>
            <a:r>
              <a:rPr lang="en-ZA" sz="2400" dirty="0" smtClean="0"/>
              <a:t>class.</a:t>
            </a:r>
          </a:p>
          <a:p>
            <a:r>
              <a:rPr lang="en-ZA" sz="2400" b="1" dirty="0"/>
              <a:t>C</a:t>
            </a:r>
            <a:r>
              <a:rPr lang="en-ZA" sz="2400" b="1" dirty="0" smtClean="0"/>
              <a:t>ooperative </a:t>
            </a:r>
            <a:r>
              <a:rPr lang="en-ZA" sz="2400" b="1" dirty="0"/>
              <a:t>learning</a:t>
            </a:r>
            <a:r>
              <a:rPr lang="en-ZA" sz="2400" dirty="0"/>
              <a:t>, in which students work in teams on problems and projects under conditions that assure both </a:t>
            </a:r>
            <a:r>
              <a:rPr lang="en-ZA" sz="2400" dirty="0" smtClean="0"/>
              <a:t>positive.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265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Child-centred curriculum is hands-on, and active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sz="2400" dirty="0" smtClean="0"/>
              <a:t>Children core create their learning objectives and goals together with their teachers.</a:t>
            </a:r>
          </a:p>
          <a:p>
            <a:r>
              <a:rPr lang="en-ZA" sz="2400" dirty="0" smtClean="0"/>
              <a:t>Because teachers capitalize on the children's interests and empowering them to take an active role, they find children are emotionally invested  in their own learning.</a:t>
            </a:r>
          </a:p>
          <a:p>
            <a:r>
              <a:rPr lang="en-ZA" sz="2400" dirty="0" smtClean="0"/>
              <a:t>When children are emotionally invested, they are willing to explore in-depth and are able to reach deeper levels of understanding.  For children child-centred curriculum just feels like fun!  Our child-centred curriculum is actualized through an Emergent curriculum model.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51578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Emergent curriculum/project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Our hands-on, play-based, child-centred curriculum is actualized through an emergent model.</a:t>
            </a:r>
          </a:p>
          <a:p>
            <a:r>
              <a:rPr lang="en-ZA" sz="2400" dirty="0" smtClean="0"/>
              <a:t>With school at the centre of the model </a:t>
            </a:r>
            <a:r>
              <a:rPr lang="en-ZA" sz="2400" dirty="0" err="1" smtClean="0"/>
              <a:t>eg</a:t>
            </a:r>
            <a:r>
              <a:rPr lang="en-ZA" sz="2400" dirty="0" smtClean="0"/>
              <a:t> (Nurturing Knowledge school.  “Your child's Potential…..our passion”</a:t>
            </a:r>
          </a:p>
          <a:p>
            <a:r>
              <a:rPr lang="en-ZA" sz="2400" dirty="0" smtClean="0"/>
              <a:t>Step 1- Process begins anew with teachers acting as researchers</a:t>
            </a:r>
          </a:p>
          <a:p>
            <a:r>
              <a:rPr lang="en-ZA" sz="2400" dirty="0" smtClean="0"/>
              <a:t>Step 2- Teachers act as researchers closely observing children's emerging interest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7387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Step 3-Teachers act as scaffolding, helping the children define their questions.</a:t>
            </a:r>
          </a:p>
          <a:p>
            <a:r>
              <a:rPr lang="en-ZA" sz="2400" dirty="0" smtClean="0"/>
              <a:t>Step 4- Children and teachers select together a direction of study.</a:t>
            </a:r>
          </a:p>
          <a:p>
            <a:r>
              <a:rPr lang="en-ZA" sz="2400" dirty="0" smtClean="0"/>
              <a:t>Step 5- Teachers provide materials, facilitate hypothesis development, and methods to test hypothesis.</a:t>
            </a:r>
          </a:p>
          <a:p>
            <a:r>
              <a:rPr lang="en-ZA" sz="2400" dirty="0" smtClean="0"/>
              <a:t>Step 6- Active investigations begins, children and teachers closely observing outcomes, revising their hypothesis as they go along.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05447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Continued….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Step 7- Teachers challenge children to take another approach or work in another medium encouraging children to reach deeper and deeper levels of learning.</a:t>
            </a:r>
          </a:p>
          <a:p>
            <a:r>
              <a:rPr lang="en-ZA" sz="2400" dirty="0" smtClean="0"/>
              <a:t>Then the cycle begins again…..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6322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Advantages of learner/student-centred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 smtClean="0"/>
              <a:t>It improves learner participation</a:t>
            </a:r>
          </a:p>
          <a:p>
            <a:r>
              <a:rPr lang="en-ZA" sz="2400" dirty="0" smtClean="0"/>
              <a:t>Improves retention of knowledge</a:t>
            </a:r>
          </a:p>
          <a:p>
            <a:r>
              <a:rPr lang="en-ZA" sz="2400" dirty="0" smtClean="0"/>
              <a:t>Boosts performance at work</a:t>
            </a:r>
          </a:p>
          <a:p>
            <a:r>
              <a:rPr lang="en-ZA" sz="2400" dirty="0" smtClean="0"/>
              <a:t>Develops problem solving skills</a:t>
            </a:r>
          </a:p>
          <a:p>
            <a:r>
              <a:rPr lang="en-ZA" sz="2400" dirty="0" smtClean="0"/>
              <a:t>Fosters collaborative learning </a:t>
            </a:r>
          </a:p>
          <a:p>
            <a:r>
              <a:rPr lang="en-ZA" sz="2400" dirty="0" smtClean="0"/>
              <a:t>Makes learning more fun</a:t>
            </a:r>
          </a:p>
          <a:p>
            <a:r>
              <a:rPr lang="en-ZA" sz="2400" dirty="0" smtClean="0"/>
              <a:t>Facilitates personalized learning. </a:t>
            </a:r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000223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1267</Words>
  <Application>Microsoft Office PowerPoint</Application>
  <PresentationFormat>Widescreen</PresentationFormat>
  <Paragraphs>104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Strength and weaknesses of child-centred, subject-centred and teacher- centred education</vt:lpstr>
      <vt:lpstr>Child-centred Curriculum (learner/student centered approach) </vt:lpstr>
      <vt:lpstr>Continued….</vt:lpstr>
      <vt:lpstr>Methods used in learner-centred approach</vt:lpstr>
      <vt:lpstr>Child-centred curriculum is hands-on, and active</vt:lpstr>
      <vt:lpstr>Emergent curriculum/project Approach</vt:lpstr>
      <vt:lpstr>Continued…..</vt:lpstr>
      <vt:lpstr>Continued….</vt:lpstr>
      <vt:lpstr>Advantages of learner/student-centred approach</vt:lpstr>
      <vt:lpstr>Disadvantages of learner/students-centred approach</vt:lpstr>
      <vt:lpstr>Teacher-centred curriculum (Approach)</vt:lpstr>
      <vt:lpstr>Continued….</vt:lpstr>
      <vt:lpstr>Implementers</vt:lpstr>
      <vt:lpstr>Adapters</vt:lpstr>
      <vt:lpstr>Developers</vt:lpstr>
      <vt:lpstr>Researchers</vt:lpstr>
      <vt:lpstr>Continued….</vt:lpstr>
      <vt:lpstr>Advantages of teacher-centred approach</vt:lpstr>
      <vt:lpstr>Disadvantages of teacher-centred approach</vt:lpstr>
      <vt:lpstr>Subject centred curriculum.</vt:lpstr>
      <vt:lpstr>Characteristics of subject-centred curriculum</vt:lpstr>
      <vt:lpstr>Importance/advantages of Subject-centred curriculum</vt:lpstr>
      <vt:lpstr>Disadvantages of Subject-centred approach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 and weaknesses of child-centred, subject-centred and teacher- centred education</dc:title>
  <dc:creator>Grant</dc:creator>
  <cp:lastModifiedBy>Grant</cp:lastModifiedBy>
  <cp:revision>22</cp:revision>
  <dcterms:created xsi:type="dcterms:W3CDTF">2021-03-25T11:46:48Z</dcterms:created>
  <dcterms:modified xsi:type="dcterms:W3CDTF">2021-04-12T13:00:02Z</dcterms:modified>
</cp:coreProperties>
</file>