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65" r:id="rId5"/>
    <p:sldId id="264" r:id="rId6"/>
    <p:sldId id="273" r:id="rId7"/>
    <p:sldId id="320" r:id="rId8"/>
    <p:sldId id="321" r:id="rId9"/>
    <p:sldId id="323" r:id="rId10"/>
    <p:sldId id="322" r:id="rId11"/>
    <p:sldId id="324" r:id="rId12"/>
    <p:sldId id="325" r:id="rId13"/>
    <p:sldId id="326" r:id="rId14"/>
    <p:sldId id="327" r:id="rId15"/>
    <p:sldId id="328" r:id="rId16"/>
    <p:sldId id="329" r:id="rId17"/>
    <p:sldId id="330" r:id="rId18"/>
    <p:sldId id="331" r:id="rId19"/>
    <p:sldId id="332" r:id="rId20"/>
    <p:sldId id="333" r:id="rId21"/>
    <p:sldId id="293" r:id="rId22"/>
    <p:sldId id="351" r:id="rId23"/>
    <p:sldId id="350" r:id="rId24"/>
    <p:sldId id="349" r:id="rId25"/>
    <p:sldId id="334" r:id="rId26"/>
    <p:sldId id="335" r:id="rId27"/>
    <p:sldId id="336" r:id="rId28"/>
    <p:sldId id="346" r:id="rId29"/>
    <p:sldId id="338" r:id="rId30"/>
    <p:sldId id="337" r:id="rId31"/>
    <p:sldId id="347" r:id="rId32"/>
    <p:sldId id="340" r:id="rId33"/>
    <p:sldId id="341" r:id="rId34"/>
    <p:sldId id="339" r:id="rId35"/>
    <p:sldId id="342" r:id="rId36"/>
    <p:sldId id="26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2"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heme" Target="theme/theme1.xml"/><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mali Leonard" userId="08f3aea6-88db-4f28-898b-7fbf69ebf7b8" providerId="ADAL" clId="{4F9E5AFA-9C7C-44E0-995D-2DE1D60930DB}"/>
    <pc:docChg chg="undo redo custSel addSld delSld modSld sldOrd">
      <pc:chgData name="Umali Leonard" userId="08f3aea6-88db-4f28-898b-7fbf69ebf7b8" providerId="ADAL" clId="{4F9E5AFA-9C7C-44E0-995D-2DE1D60930DB}" dt="2021-02-17T23:38:39.601" v="8899" actId="2696"/>
      <pc:docMkLst>
        <pc:docMk/>
      </pc:docMkLst>
      <pc:sldChg chg="modSp mod modAnim">
        <pc:chgData name="Umali Leonard" userId="08f3aea6-88db-4f28-898b-7fbf69ebf7b8" providerId="ADAL" clId="{4F9E5AFA-9C7C-44E0-995D-2DE1D60930DB}" dt="2021-02-17T22:52:01.456" v="7759" actId="20577"/>
        <pc:sldMkLst>
          <pc:docMk/>
          <pc:sldMk cId="4227176473" sldId="264"/>
        </pc:sldMkLst>
        <pc:spChg chg="mod">
          <ac:chgData name="Umali Leonard" userId="08f3aea6-88db-4f28-898b-7fbf69ebf7b8" providerId="ADAL" clId="{4F9E5AFA-9C7C-44E0-995D-2DE1D60930DB}" dt="2021-02-17T22:52:01.456" v="7759" actId="20577"/>
          <ac:spMkLst>
            <pc:docMk/>
            <pc:sldMk cId="4227176473" sldId="264"/>
            <ac:spMk id="3" creationId="{D17A0D1E-DFC8-43B2-AC80-5D39E18BD1B8}"/>
          </ac:spMkLst>
        </pc:spChg>
      </pc:sldChg>
      <pc:sldChg chg="modSp mod modAnim">
        <pc:chgData name="Umali Leonard" userId="08f3aea6-88db-4f28-898b-7fbf69ebf7b8" providerId="ADAL" clId="{4F9E5AFA-9C7C-44E0-995D-2DE1D60930DB}" dt="2021-02-17T20:01:07.911" v="6435" actId="20577"/>
        <pc:sldMkLst>
          <pc:docMk/>
          <pc:sldMk cId="2126159056" sldId="265"/>
        </pc:sldMkLst>
        <pc:spChg chg="mod">
          <ac:chgData name="Umali Leonard" userId="08f3aea6-88db-4f28-898b-7fbf69ebf7b8" providerId="ADAL" clId="{4F9E5AFA-9C7C-44E0-995D-2DE1D60930DB}" dt="2021-02-16T18:04:28.031" v="33" actId="20577"/>
          <ac:spMkLst>
            <pc:docMk/>
            <pc:sldMk cId="2126159056" sldId="265"/>
            <ac:spMk id="2" creationId="{D8B4975C-F9AC-4695-936B-D04BEBF89689}"/>
          </ac:spMkLst>
        </pc:spChg>
        <pc:spChg chg="mod">
          <ac:chgData name="Umali Leonard" userId="08f3aea6-88db-4f28-898b-7fbf69ebf7b8" providerId="ADAL" clId="{4F9E5AFA-9C7C-44E0-995D-2DE1D60930DB}" dt="2021-02-16T18:03:54.625" v="0" actId="6549"/>
          <ac:spMkLst>
            <pc:docMk/>
            <pc:sldMk cId="2126159056" sldId="265"/>
            <ac:spMk id="7" creationId="{9B0205FF-65CF-4293-81A2-CE7190E453E0}"/>
          </ac:spMkLst>
        </pc:spChg>
        <pc:spChg chg="mod">
          <ac:chgData name="Umali Leonard" userId="08f3aea6-88db-4f28-898b-7fbf69ebf7b8" providerId="ADAL" clId="{4F9E5AFA-9C7C-44E0-995D-2DE1D60930DB}" dt="2021-02-16T18:11:15.767" v="52" actId="20577"/>
          <ac:spMkLst>
            <pc:docMk/>
            <pc:sldMk cId="2126159056" sldId="265"/>
            <ac:spMk id="10" creationId="{023DA4B7-EC81-47CC-A7DE-058BA5AD11C9}"/>
          </ac:spMkLst>
        </pc:spChg>
        <pc:spChg chg="mod">
          <ac:chgData name="Umali Leonard" userId="08f3aea6-88db-4f28-898b-7fbf69ebf7b8" providerId="ADAL" clId="{4F9E5AFA-9C7C-44E0-995D-2DE1D60930DB}" dt="2021-02-17T20:01:07.911" v="6435" actId="20577"/>
          <ac:spMkLst>
            <pc:docMk/>
            <pc:sldMk cId="2126159056" sldId="265"/>
            <ac:spMk id="12" creationId="{BB9A94B7-999B-4691-99D3-62308B9B1F36}"/>
          </ac:spMkLst>
        </pc:spChg>
      </pc:sldChg>
      <pc:sldChg chg="modSp mod">
        <pc:chgData name="Umali Leonard" userId="08f3aea6-88db-4f28-898b-7fbf69ebf7b8" providerId="ADAL" clId="{4F9E5AFA-9C7C-44E0-995D-2DE1D60930DB}" dt="2021-02-17T20:01:19.644" v="6436" actId="20577"/>
        <pc:sldMkLst>
          <pc:docMk/>
          <pc:sldMk cId="900257552" sldId="269"/>
        </pc:sldMkLst>
        <pc:spChg chg="mod">
          <ac:chgData name="Umali Leonard" userId="08f3aea6-88db-4f28-898b-7fbf69ebf7b8" providerId="ADAL" clId="{4F9E5AFA-9C7C-44E0-995D-2DE1D60930DB}" dt="2021-02-17T20:01:19.644" v="6436" actId="20577"/>
          <ac:spMkLst>
            <pc:docMk/>
            <pc:sldMk cId="900257552" sldId="269"/>
            <ac:spMk id="8" creationId="{A0C5CB6B-6291-48FC-AEFE-65BF34C02134}"/>
          </ac:spMkLst>
        </pc:spChg>
      </pc:sldChg>
      <pc:sldChg chg="modSp del modAnim">
        <pc:chgData name="Umali Leonard" userId="08f3aea6-88db-4f28-898b-7fbf69ebf7b8" providerId="ADAL" clId="{4F9E5AFA-9C7C-44E0-995D-2DE1D60930DB}" dt="2021-02-16T22:11:10.861" v="2966" actId="2696"/>
        <pc:sldMkLst>
          <pc:docMk/>
          <pc:sldMk cId="3620811296" sldId="272"/>
        </pc:sldMkLst>
        <pc:spChg chg="mod">
          <ac:chgData name="Umali Leonard" userId="08f3aea6-88db-4f28-898b-7fbf69ebf7b8" providerId="ADAL" clId="{4F9E5AFA-9C7C-44E0-995D-2DE1D60930DB}" dt="2021-02-16T18:29:35.626" v="142" actId="20577"/>
          <ac:spMkLst>
            <pc:docMk/>
            <pc:sldMk cId="3620811296" sldId="272"/>
            <ac:spMk id="3" creationId="{D17A0D1E-DFC8-43B2-AC80-5D39E18BD1B8}"/>
          </ac:spMkLst>
        </pc:spChg>
      </pc:sldChg>
      <pc:sldChg chg="modSp mod ord modAnim">
        <pc:chgData name="Umali Leonard" userId="08f3aea6-88db-4f28-898b-7fbf69ebf7b8" providerId="ADAL" clId="{4F9E5AFA-9C7C-44E0-995D-2DE1D60930DB}" dt="2021-02-17T19:37:41.518" v="6031" actId="12"/>
        <pc:sldMkLst>
          <pc:docMk/>
          <pc:sldMk cId="1590467644" sldId="273"/>
        </pc:sldMkLst>
        <pc:spChg chg="mod">
          <ac:chgData name="Umali Leonard" userId="08f3aea6-88db-4f28-898b-7fbf69ebf7b8" providerId="ADAL" clId="{4F9E5AFA-9C7C-44E0-995D-2DE1D60930DB}" dt="2021-02-16T18:30:20.426" v="168" actId="20577"/>
          <ac:spMkLst>
            <pc:docMk/>
            <pc:sldMk cId="1590467644" sldId="273"/>
            <ac:spMk id="2" creationId="{086B401C-22FA-4DDB-89AF-38BC3D133914}"/>
          </ac:spMkLst>
        </pc:spChg>
        <pc:spChg chg="mod">
          <ac:chgData name="Umali Leonard" userId="08f3aea6-88db-4f28-898b-7fbf69ebf7b8" providerId="ADAL" clId="{4F9E5AFA-9C7C-44E0-995D-2DE1D60930DB}" dt="2021-02-17T19:37:41.518" v="6031" actId="12"/>
          <ac:spMkLst>
            <pc:docMk/>
            <pc:sldMk cId="1590467644" sldId="273"/>
            <ac:spMk id="3" creationId="{D17A0D1E-DFC8-43B2-AC80-5D39E18BD1B8}"/>
          </ac:spMkLst>
        </pc:spChg>
      </pc:sldChg>
      <pc:sldChg chg="del">
        <pc:chgData name="Umali Leonard" userId="08f3aea6-88db-4f28-898b-7fbf69ebf7b8" providerId="ADAL" clId="{4F9E5AFA-9C7C-44E0-995D-2DE1D60930DB}" dt="2021-02-16T22:44:18.186" v="4211" actId="2696"/>
        <pc:sldMkLst>
          <pc:docMk/>
          <pc:sldMk cId="2373250283" sldId="274"/>
        </pc:sldMkLst>
      </pc:sldChg>
      <pc:sldChg chg="modSp mod ord">
        <pc:chgData name="Umali Leonard" userId="08f3aea6-88db-4f28-898b-7fbf69ebf7b8" providerId="ADAL" clId="{4F9E5AFA-9C7C-44E0-995D-2DE1D60930DB}" dt="2021-02-16T20:13:31.760" v="420" actId="1076"/>
        <pc:sldMkLst>
          <pc:docMk/>
          <pc:sldMk cId="2998269621" sldId="275"/>
        </pc:sldMkLst>
        <pc:spChg chg="mod">
          <ac:chgData name="Umali Leonard" userId="08f3aea6-88db-4f28-898b-7fbf69ebf7b8" providerId="ADAL" clId="{4F9E5AFA-9C7C-44E0-995D-2DE1D60930DB}" dt="2021-02-16T20:10:21.775" v="361"/>
          <ac:spMkLst>
            <pc:docMk/>
            <pc:sldMk cId="2998269621" sldId="275"/>
            <ac:spMk id="2" creationId="{086B401C-22FA-4DDB-89AF-38BC3D133914}"/>
          </ac:spMkLst>
        </pc:spChg>
        <pc:spChg chg="mod">
          <ac:chgData name="Umali Leonard" userId="08f3aea6-88db-4f28-898b-7fbf69ebf7b8" providerId="ADAL" clId="{4F9E5AFA-9C7C-44E0-995D-2DE1D60930DB}" dt="2021-02-16T20:13:31.760" v="420" actId="1076"/>
          <ac:spMkLst>
            <pc:docMk/>
            <pc:sldMk cId="2998269621" sldId="275"/>
            <ac:spMk id="4" creationId="{A08DBE7E-4795-4132-BB38-D0BDEE681B0F}"/>
          </ac:spMkLst>
        </pc:spChg>
      </pc:sldChg>
      <pc:sldChg chg="del">
        <pc:chgData name="Umali Leonard" userId="08f3aea6-88db-4f28-898b-7fbf69ebf7b8" providerId="ADAL" clId="{4F9E5AFA-9C7C-44E0-995D-2DE1D60930DB}" dt="2021-02-16T22:44:18.186" v="4211" actId="2696"/>
        <pc:sldMkLst>
          <pc:docMk/>
          <pc:sldMk cId="3499567629" sldId="276"/>
        </pc:sldMkLst>
      </pc:sldChg>
      <pc:sldChg chg="del">
        <pc:chgData name="Umali Leonard" userId="08f3aea6-88db-4f28-898b-7fbf69ebf7b8" providerId="ADAL" clId="{4F9E5AFA-9C7C-44E0-995D-2DE1D60930DB}" dt="2021-02-16T22:44:18.186" v="4211" actId="2696"/>
        <pc:sldMkLst>
          <pc:docMk/>
          <pc:sldMk cId="3975574751" sldId="277"/>
        </pc:sldMkLst>
      </pc:sldChg>
      <pc:sldChg chg="del">
        <pc:chgData name="Umali Leonard" userId="08f3aea6-88db-4f28-898b-7fbf69ebf7b8" providerId="ADAL" clId="{4F9E5AFA-9C7C-44E0-995D-2DE1D60930DB}" dt="2021-02-16T22:44:18.186" v="4211" actId="2696"/>
        <pc:sldMkLst>
          <pc:docMk/>
          <pc:sldMk cId="2867681989" sldId="278"/>
        </pc:sldMkLst>
      </pc:sldChg>
      <pc:sldChg chg="del">
        <pc:chgData name="Umali Leonard" userId="08f3aea6-88db-4f28-898b-7fbf69ebf7b8" providerId="ADAL" clId="{4F9E5AFA-9C7C-44E0-995D-2DE1D60930DB}" dt="2021-02-16T22:44:18.186" v="4211" actId="2696"/>
        <pc:sldMkLst>
          <pc:docMk/>
          <pc:sldMk cId="1407021393" sldId="279"/>
        </pc:sldMkLst>
      </pc:sldChg>
      <pc:sldChg chg="del">
        <pc:chgData name="Umali Leonard" userId="08f3aea6-88db-4f28-898b-7fbf69ebf7b8" providerId="ADAL" clId="{4F9E5AFA-9C7C-44E0-995D-2DE1D60930DB}" dt="2021-02-16T22:44:18.186" v="4211" actId="2696"/>
        <pc:sldMkLst>
          <pc:docMk/>
          <pc:sldMk cId="997231867" sldId="280"/>
        </pc:sldMkLst>
      </pc:sldChg>
      <pc:sldChg chg="del">
        <pc:chgData name="Umali Leonard" userId="08f3aea6-88db-4f28-898b-7fbf69ebf7b8" providerId="ADAL" clId="{4F9E5AFA-9C7C-44E0-995D-2DE1D60930DB}" dt="2021-02-16T22:44:18.186" v="4211" actId="2696"/>
        <pc:sldMkLst>
          <pc:docMk/>
          <pc:sldMk cId="1280115768" sldId="281"/>
        </pc:sldMkLst>
      </pc:sldChg>
      <pc:sldChg chg="del">
        <pc:chgData name="Umali Leonard" userId="08f3aea6-88db-4f28-898b-7fbf69ebf7b8" providerId="ADAL" clId="{4F9E5AFA-9C7C-44E0-995D-2DE1D60930DB}" dt="2021-02-16T22:44:18.186" v="4211" actId="2696"/>
        <pc:sldMkLst>
          <pc:docMk/>
          <pc:sldMk cId="3760361716" sldId="282"/>
        </pc:sldMkLst>
      </pc:sldChg>
      <pc:sldChg chg="del">
        <pc:chgData name="Umali Leonard" userId="08f3aea6-88db-4f28-898b-7fbf69ebf7b8" providerId="ADAL" clId="{4F9E5AFA-9C7C-44E0-995D-2DE1D60930DB}" dt="2021-02-16T18:30:06.815" v="143" actId="2696"/>
        <pc:sldMkLst>
          <pc:docMk/>
          <pc:sldMk cId="697993679" sldId="283"/>
        </pc:sldMkLst>
      </pc:sldChg>
      <pc:sldChg chg="del">
        <pc:chgData name="Umali Leonard" userId="08f3aea6-88db-4f28-898b-7fbf69ebf7b8" providerId="ADAL" clId="{4F9E5AFA-9C7C-44E0-995D-2DE1D60930DB}" dt="2021-02-16T22:44:18.186" v="4211" actId="2696"/>
        <pc:sldMkLst>
          <pc:docMk/>
          <pc:sldMk cId="1096982645" sldId="284"/>
        </pc:sldMkLst>
      </pc:sldChg>
      <pc:sldChg chg="del">
        <pc:chgData name="Umali Leonard" userId="08f3aea6-88db-4f28-898b-7fbf69ebf7b8" providerId="ADAL" clId="{4F9E5AFA-9C7C-44E0-995D-2DE1D60930DB}" dt="2021-02-16T22:44:18.186" v="4211" actId="2696"/>
        <pc:sldMkLst>
          <pc:docMk/>
          <pc:sldMk cId="559575501" sldId="285"/>
        </pc:sldMkLst>
      </pc:sldChg>
      <pc:sldChg chg="del">
        <pc:chgData name="Umali Leonard" userId="08f3aea6-88db-4f28-898b-7fbf69ebf7b8" providerId="ADAL" clId="{4F9E5AFA-9C7C-44E0-995D-2DE1D60930DB}" dt="2021-02-16T22:44:18.186" v="4211" actId="2696"/>
        <pc:sldMkLst>
          <pc:docMk/>
          <pc:sldMk cId="316141518" sldId="286"/>
        </pc:sldMkLst>
      </pc:sldChg>
      <pc:sldChg chg="del">
        <pc:chgData name="Umali Leonard" userId="08f3aea6-88db-4f28-898b-7fbf69ebf7b8" providerId="ADAL" clId="{4F9E5AFA-9C7C-44E0-995D-2DE1D60930DB}" dt="2021-02-16T22:44:18.186" v="4211" actId="2696"/>
        <pc:sldMkLst>
          <pc:docMk/>
          <pc:sldMk cId="3438902505" sldId="287"/>
        </pc:sldMkLst>
      </pc:sldChg>
      <pc:sldChg chg="del">
        <pc:chgData name="Umali Leonard" userId="08f3aea6-88db-4f28-898b-7fbf69ebf7b8" providerId="ADAL" clId="{4F9E5AFA-9C7C-44E0-995D-2DE1D60930DB}" dt="2021-02-16T22:44:18.186" v="4211" actId="2696"/>
        <pc:sldMkLst>
          <pc:docMk/>
          <pc:sldMk cId="728686252" sldId="288"/>
        </pc:sldMkLst>
      </pc:sldChg>
      <pc:sldChg chg="del">
        <pc:chgData name="Umali Leonard" userId="08f3aea6-88db-4f28-898b-7fbf69ebf7b8" providerId="ADAL" clId="{4F9E5AFA-9C7C-44E0-995D-2DE1D60930DB}" dt="2021-02-16T22:44:18.186" v="4211" actId="2696"/>
        <pc:sldMkLst>
          <pc:docMk/>
          <pc:sldMk cId="3583105805" sldId="289"/>
        </pc:sldMkLst>
      </pc:sldChg>
      <pc:sldChg chg="del">
        <pc:chgData name="Umali Leonard" userId="08f3aea6-88db-4f28-898b-7fbf69ebf7b8" providerId="ADAL" clId="{4F9E5AFA-9C7C-44E0-995D-2DE1D60930DB}" dt="2021-02-16T22:44:18.186" v="4211" actId="2696"/>
        <pc:sldMkLst>
          <pc:docMk/>
          <pc:sldMk cId="1183873750" sldId="290"/>
        </pc:sldMkLst>
      </pc:sldChg>
      <pc:sldChg chg="del">
        <pc:chgData name="Umali Leonard" userId="08f3aea6-88db-4f28-898b-7fbf69ebf7b8" providerId="ADAL" clId="{4F9E5AFA-9C7C-44E0-995D-2DE1D60930DB}" dt="2021-02-16T22:44:18.186" v="4211" actId="2696"/>
        <pc:sldMkLst>
          <pc:docMk/>
          <pc:sldMk cId="2617754557" sldId="291"/>
        </pc:sldMkLst>
      </pc:sldChg>
      <pc:sldChg chg="del">
        <pc:chgData name="Umali Leonard" userId="08f3aea6-88db-4f28-898b-7fbf69ebf7b8" providerId="ADAL" clId="{4F9E5AFA-9C7C-44E0-995D-2DE1D60930DB}" dt="2021-02-16T22:44:18.186" v="4211" actId="2696"/>
        <pc:sldMkLst>
          <pc:docMk/>
          <pc:sldMk cId="3452894025" sldId="292"/>
        </pc:sldMkLst>
      </pc:sldChg>
      <pc:sldChg chg="modSp add mod">
        <pc:chgData name="Umali Leonard" userId="08f3aea6-88db-4f28-898b-7fbf69ebf7b8" providerId="ADAL" clId="{4F9E5AFA-9C7C-44E0-995D-2DE1D60930DB}" dt="2021-02-17T19:37:33.995" v="6030" actId="12"/>
        <pc:sldMkLst>
          <pc:docMk/>
          <pc:sldMk cId="2312032591" sldId="293"/>
        </pc:sldMkLst>
        <pc:spChg chg="mod">
          <ac:chgData name="Umali Leonard" userId="08f3aea6-88db-4f28-898b-7fbf69ebf7b8" providerId="ADAL" clId="{4F9E5AFA-9C7C-44E0-995D-2DE1D60930DB}" dt="2021-02-17T19:37:33.995" v="6030" actId="12"/>
          <ac:spMkLst>
            <pc:docMk/>
            <pc:sldMk cId="2312032591" sldId="293"/>
            <ac:spMk id="3" creationId="{D17A0D1E-DFC8-43B2-AC80-5D39E18BD1B8}"/>
          </ac:spMkLst>
        </pc:spChg>
      </pc:sldChg>
      <pc:sldChg chg="modSp add mod">
        <pc:chgData name="Umali Leonard" userId="08f3aea6-88db-4f28-898b-7fbf69ebf7b8" providerId="ADAL" clId="{4F9E5AFA-9C7C-44E0-995D-2DE1D60930DB}" dt="2021-02-17T19:37:26.557" v="6029" actId="12"/>
        <pc:sldMkLst>
          <pc:docMk/>
          <pc:sldMk cId="462174207" sldId="294"/>
        </pc:sldMkLst>
        <pc:spChg chg="mod">
          <ac:chgData name="Umali Leonard" userId="08f3aea6-88db-4f28-898b-7fbf69ebf7b8" providerId="ADAL" clId="{4F9E5AFA-9C7C-44E0-995D-2DE1D60930DB}" dt="2021-02-17T19:37:26.557" v="6029" actId="12"/>
          <ac:spMkLst>
            <pc:docMk/>
            <pc:sldMk cId="462174207" sldId="294"/>
            <ac:spMk id="3" creationId="{D17A0D1E-DFC8-43B2-AC80-5D39E18BD1B8}"/>
          </ac:spMkLst>
        </pc:spChg>
      </pc:sldChg>
      <pc:sldChg chg="modSp add mod">
        <pc:chgData name="Umali Leonard" userId="08f3aea6-88db-4f28-898b-7fbf69ebf7b8" providerId="ADAL" clId="{4F9E5AFA-9C7C-44E0-995D-2DE1D60930DB}" dt="2021-02-17T19:37:16.517" v="6028" actId="27636"/>
        <pc:sldMkLst>
          <pc:docMk/>
          <pc:sldMk cId="3610220594" sldId="295"/>
        </pc:sldMkLst>
        <pc:spChg chg="mod">
          <ac:chgData name="Umali Leonard" userId="08f3aea6-88db-4f28-898b-7fbf69ebf7b8" providerId="ADAL" clId="{4F9E5AFA-9C7C-44E0-995D-2DE1D60930DB}" dt="2021-02-17T19:37:16.517" v="6028" actId="27636"/>
          <ac:spMkLst>
            <pc:docMk/>
            <pc:sldMk cId="3610220594" sldId="295"/>
            <ac:spMk id="3" creationId="{D17A0D1E-DFC8-43B2-AC80-5D39E18BD1B8}"/>
          </ac:spMkLst>
        </pc:spChg>
      </pc:sldChg>
      <pc:sldChg chg="addSp delSp modSp add mod">
        <pc:chgData name="Umali Leonard" userId="08f3aea6-88db-4f28-898b-7fbf69ebf7b8" providerId="ADAL" clId="{4F9E5AFA-9C7C-44E0-995D-2DE1D60930DB}" dt="2021-02-17T22:51:24.026" v="7747" actId="20577"/>
        <pc:sldMkLst>
          <pc:docMk/>
          <pc:sldMk cId="3897183072" sldId="296"/>
        </pc:sldMkLst>
        <pc:spChg chg="add del mod">
          <ac:chgData name="Umali Leonard" userId="08f3aea6-88db-4f28-898b-7fbf69ebf7b8" providerId="ADAL" clId="{4F9E5AFA-9C7C-44E0-995D-2DE1D60930DB}" dt="2021-02-16T21:35:21.687" v="1917" actId="20577"/>
          <ac:spMkLst>
            <pc:docMk/>
            <pc:sldMk cId="3897183072" sldId="296"/>
            <ac:spMk id="3" creationId="{D17A0D1E-DFC8-43B2-AC80-5D39E18BD1B8}"/>
          </ac:spMkLst>
        </pc:spChg>
        <pc:spChg chg="add del mod">
          <ac:chgData name="Umali Leonard" userId="08f3aea6-88db-4f28-898b-7fbf69ebf7b8" providerId="ADAL" clId="{4F9E5AFA-9C7C-44E0-995D-2DE1D60930DB}" dt="2021-02-16T21:35:06.768" v="1910"/>
          <ac:spMkLst>
            <pc:docMk/>
            <pc:sldMk cId="3897183072" sldId="296"/>
            <ac:spMk id="4" creationId="{F5FAE586-66CC-46E4-8023-3BC5DD7D3CC1}"/>
          </ac:spMkLst>
        </pc:spChg>
        <pc:spChg chg="add mod">
          <ac:chgData name="Umali Leonard" userId="08f3aea6-88db-4f28-898b-7fbf69ebf7b8" providerId="ADAL" clId="{4F9E5AFA-9C7C-44E0-995D-2DE1D60930DB}" dt="2021-02-17T22:51:24.026" v="7747" actId="20577"/>
          <ac:spMkLst>
            <pc:docMk/>
            <pc:sldMk cId="3897183072" sldId="296"/>
            <ac:spMk id="5" creationId="{DDDD4145-AA64-4838-8D8D-02E713496D67}"/>
          </ac:spMkLst>
        </pc:spChg>
      </pc:sldChg>
      <pc:sldChg chg="modSp add mod">
        <pc:chgData name="Umali Leonard" userId="08f3aea6-88db-4f28-898b-7fbf69ebf7b8" providerId="ADAL" clId="{4F9E5AFA-9C7C-44E0-995D-2DE1D60930DB}" dt="2021-02-17T19:37:07.086" v="6026" actId="12"/>
        <pc:sldMkLst>
          <pc:docMk/>
          <pc:sldMk cId="74351281" sldId="297"/>
        </pc:sldMkLst>
        <pc:spChg chg="mod">
          <ac:chgData name="Umali Leonard" userId="08f3aea6-88db-4f28-898b-7fbf69ebf7b8" providerId="ADAL" clId="{4F9E5AFA-9C7C-44E0-995D-2DE1D60930DB}" dt="2021-02-17T19:37:07.086" v="6026" actId="12"/>
          <ac:spMkLst>
            <pc:docMk/>
            <pc:sldMk cId="74351281" sldId="297"/>
            <ac:spMk id="3" creationId="{D17A0D1E-DFC8-43B2-AC80-5D39E18BD1B8}"/>
          </ac:spMkLst>
        </pc:spChg>
      </pc:sldChg>
      <pc:sldChg chg="modSp add mod ord">
        <pc:chgData name="Umali Leonard" userId="08f3aea6-88db-4f28-898b-7fbf69ebf7b8" providerId="ADAL" clId="{4F9E5AFA-9C7C-44E0-995D-2DE1D60930DB}" dt="2021-02-17T19:36:57.340" v="6025" actId="12"/>
        <pc:sldMkLst>
          <pc:docMk/>
          <pc:sldMk cId="3621642232" sldId="298"/>
        </pc:sldMkLst>
        <pc:spChg chg="mod">
          <ac:chgData name="Umali Leonard" userId="08f3aea6-88db-4f28-898b-7fbf69ebf7b8" providerId="ADAL" clId="{4F9E5AFA-9C7C-44E0-995D-2DE1D60930DB}" dt="2021-02-16T22:30:30.043" v="3598" actId="20577"/>
          <ac:spMkLst>
            <pc:docMk/>
            <pc:sldMk cId="3621642232" sldId="298"/>
            <ac:spMk id="2" creationId="{086B401C-22FA-4DDB-89AF-38BC3D133914}"/>
          </ac:spMkLst>
        </pc:spChg>
        <pc:spChg chg="mod">
          <ac:chgData name="Umali Leonard" userId="08f3aea6-88db-4f28-898b-7fbf69ebf7b8" providerId="ADAL" clId="{4F9E5AFA-9C7C-44E0-995D-2DE1D60930DB}" dt="2021-02-17T19:36:57.340" v="6025" actId="12"/>
          <ac:spMkLst>
            <pc:docMk/>
            <pc:sldMk cId="3621642232" sldId="298"/>
            <ac:spMk id="3" creationId="{D17A0D1E-DFC8-43B2-AC80-5D39E18BD1B8}"/>
          </ac:spMkLst>
        </pc:spChg>
      </pc:sldChg>
      <pc:sldChg chg="addSp delSp modSp add mod">
        <pc:chgData name="Umali Leonard" userId="08f3aea6-88db-4f28-898b-7fbf69ebf7b8" providerId="ADAL" clId="{4F9E5AFA-9C7C-44E0-995D-2DE1D60930DB}" dt="2021-02-16T22:30:36.767" v="3605" actId="20577"/>
        <pc:sldMkLst>
          <pc:docMk/>
          <pc:sldMk cId="3248129486" sldId="299"/>
        </pc:sldMkLst>
        <pc:spChg chg="mod">
          <ac:chgData name="Umali Leonard" userId="08f3aea6-88db-4f28-898b-7fbf69ebf7b8" providerId="ADAL" clId="{4F9E5AFA-9C7C-44E0-995D-2DE1D60930DB}" dt="2021-02-16T22:30:36.767" v="3605" actId="20577"/>
          <ac:spMkLst>
            <pc:docMk/>
            <pc:sldMk cId="3248129486" sldId="299"/>
            <ac:spMk id="2" creationId="{086B401C-22FA-4DDB-89AF-38BC3D133914}"/>
          </ac:spMkLst>
        </pc:spChg>
        <pc:spChg chg="add del mod">
          <ac:chgData name="Umali Leonard" userId="08f3aea6-88db-4f28-898b-7fbf69ebf7b8" providerId="ADAL" clId="{4F9E5AFA-9C7C-44E0-995D-2DE1D60930DB}" dt="2021-02-16T22:22:24.204" v="3415" actId="20577"/>
          <ac:spMkLst>
            <pc:docMk/>
            <pc:sldMk cId="3248129486" sldId="299"/>
            <ac:spMk id="3" creationId="{D17A0D1E-DFC8-43B2-AC80-5D39E18BD1B8}"/>
          </ac:spMkLst>
        </pc:spChg>
        <pc:spChg chg="add del mod">
          <ac:chgData name="Umali Leonard" userId="08f3aea6-88db-4f28-898b-7fbf69ebf7b8" providerId="ADAL" clId="{4F9E5AFA-9C7C-44E0-995D-2DE1D60930DB}" dt="2021-02-16T22:22:11.618" v="3410"/>
          <ac:spMkLst>
            <pc:docMk/>
            <pc:sldMk cId="3248129486" sldId="299"/>
            <ac:spMk id="4" creationId="{124AEDBC-2027-4064-9E24-439F5B58B72E}"/>
          </ac:spMkLst>
        </pc:spChg>
        <pc:spChg chg="add mod">
          <ac:chgData name="Umali Leonard" userId="08f3aea6-88db-4f28-898b-7fbf69ebf7b8" providerId="ADAL" clId="{4F9E5AFA-9C7C-44E0-995D-2DE1D60930DB}" dt="2021-02-16T22:26:37.172" v="3505" actId="6549"/>
          <ac:spMkLst>
            <pc:docMk/>
            <pc:sldMk cId="3248129486" sldId="299"/>
            <ac:spMk id="5" creationId="{B0BE19BF-498C-4248-B79E-9775E3818DFC}"/>
          </ac:spMkLst>
        </pc:spChg>
      </pc:sldChg>
      <pc:sldChg chg="modSp add mod">
        <pc:chgData name="Umali Leonard" userId="08f3aea6-88db-4f28-898b-7fbf69ebf7b8" providerId="ADAL" clId="{4F9E5AFA-9C7C-44E0-995D-2DE1D60930DB}" dt="2021-02-16T22:31:29.438" v="3665" actId="113"/>
        <pc:sldMkLst>
          <pc:docMk/>
          <pc:sldMk cId="3174154133" sldId="300"/>
        </pc:sldMkLst>
        <pc:spChg chg="mod">
          <ac:chgData name="Umali Leonard" userId="08f3aea6-88db-4f28-898b-7fbf69ebf7b8" providerId="ADAL" clId="{4F9E5AFA-9C7C-44E0-995D-2DE1D60930DB}" dt="2021-02-16T22:30:42.461" v="3612" actId="20577"/>
          <ac:spMkLst>
            <pc:docMk/>
            <pc:sldMk cId="3174154133" sldId="300"/>
            <ac:spMk id="2" creationId="{086B401C-22FA-4DDB-89AF-38BC3D133914}"/>
          </ac:spMkLst>
        </pc:spChg>
        <pc:spChg chg="mod">
          <ac:chgData name="Umali Leonard" userId="08f3aea6-88db-4f28-898b-7fbf69ebf7b8" providerId="ADAL" clId="{4F9E5AFA-9C7C-44E0-995D-2DE1D60930DB}" dt="2021-02-16T22:31:29.438" v="3665" actId="113"/>
          <ac:spMkLst>
            <pc:docMk/>
            <pc:sldMk cId="3174154133" sldId="300"/>
            <ac:spMk id="3" creationId="{D17A0D1E-DFC8-43B2-AC80-5D39E18BD1B8}"/>
          </ac:spMkLst>
        </pc:spChg>
        <pc:spChg chg="mod">
          <ac:chgData name="Umali Leonard" userId="08f3aea6-88db-4f28-898b-7fbf69ebf7b8" providerId="ADAL" clId="{4F9E5AFA-9C7C-44E0-995D-2DE1D60930DB}" dt="2021-02-16T22:30:08.138" v="3591" actId="1036"/>
          <ac:spMkLst>
            <pc:docMk/>
            <pc:sldMk cId="3174154133" sldId="300"/>
            <ac:spMk id="5" creationId="{B0BE19BF-498C-4248-B79E-9775E3818DFC}"/>
          </ac:spMkLst>
        </pc:spChg>
      </pc:sldChg>
      <pc:sldChg chg="modSp add mod ord">
        <pc:chgData name="Umali Leonard" userId="08f3aea6-88db-4f28-898b-7fbf69ebf7b8" providerId="ADAL" clId="{4F9E5AFA-9C7C-44E0-995D-2DE1D60930DB}" dt="2021-02-17T19:36:48.161" v="6024" actId="12"/>
        <pc:sldMkLst>
          <pc:docMk/>
          <pc:sldMk cId="4083513460" sldId="301"/>
        </pc:sldMkLst>
        <pc:spChg chg="mod">
          <ac:chgData name="Umali Leonard" userId="08f3aea6-88db-4f28-898b-7fbf69ebf7b8" providerId="ADAL" clId="{4F9E5AFA-9C7C-44E0-995D-2DE1D60930DB}" dt="2021-02-16T22:44:38.034" v="4229" actId="20577"/>
          <ac:spMkLst>
            <pc:docMk/>
            <pc:sldMk cId="4083513460" sldId="301"/>
            <ac:spMk id="2" creationId="{086B401C-22FA-4DDB-89AF-38BC3D133914}"/>
          </ac:spMkLst>
        </pc:spChg>
        <pc:spChg chg="mod">
          <ac:chgData name="Umali Leonard" userId="08f3aea6-88db-4f28-898b-7fbf69ebf7b8" providerId="ADAL" clId="{4F9E5AFA-9C7C-44E0-995D-2DE1D60930DB}" dt="2021-02-17T19:36:48.161" v="6024" actId="12"/>
          <ac:spMkLst>
            <pc:docMk/>
            <pc:sldMk cId="4083513460" sldId="301"/>
            <ac:spMk id="3" creationId="{D17A0D1E-DFC8-43B2-AC80-5D39E18BD1B8}"/>
          </ac:spMkLst>
        </pc:spChg>
      </pc:sldChg>
      <pc:sldChg chg="modSp add mod ord">
        <pc:chgData name="Umali Leonard" userId="08f3aea6-88db-4f28-898b-7fbf69ebf7b8" providerId="ADAL" clId="{4F9E5AFA-9C7C-44E0-995D-2DE1D60930DB}" dt="2021-02-17T22:51:18.866" v="7745" actId="20577"/>
        <pc:sldMkLst>
          <pc:docMk/>
          <pc:sldMk cId="1674530881" sldId="302"/>
        </pc:sldMkLst>
        <pc:spChg chg="mod">
          <ac:chgData name="Umali Leonard" userId="08f3aea6-88db-4f28-898b-7fbf69ebf7b8" providerId="ADAL" clId="{4F9E5AFA-9C7C-44E0-995D-2DE1D60930DB}" dt="2021-02-16T22:41:11.416" v="3893" actId="20577"/>
          <ac:spMkLst>
            <pc:docMk/>
            <pc:sldMk cId="1674530881" sldId="302"/>
            <ac:spMk id="2" creationId="{086B401C-22FA-4DDB-89AF-38BC3D133914}"/>
          </ac:spMkLst>
        </pc:spChg>
        <pc:spChg chg="mod">
          <ac:chgData name="Umali Leonard" userId="08f3aea6-88db-4f28-898b-7fbf69ebf7b8" providerId="ADAL" clId="{4F9E5AFA-9C7C-44E0-995D-2DE1D60930DB}" dt="2021-02-17T22:51:18.866" v="7745" actId="20577"/>
          <ac:spMkLst>
            <pc:docMk/>
            <pc:sldMk cId="1674530881" sldId="302"/>
            <ac:spMk id="5" creationId="{DDDD4145-AA64-4838-8D8D-02E713496D67}"/>
          </ac:spMkLst>
        </pc:spChg>
      </pc:sldChg>
      <pc:sldChg chg="modSp add mod">
        <pc:chgData name="Umali Leonard" userId="08f3aea6-88db-4f28-898b-7fbf69ebf7b8" providerId="ADAL" clId="{4F9E5AFA-9C7C-44E0-995D-2DE1D60930DB}" dt="2021-02-17T19:36:39.797" v="6023" actId="12"/>
        <pc:sldMkLst>
          <pc:docMk/>
          <pc:sldMk cId="2748411581" sldId="303"/>
        </pc:sldMkLst>
        <pc:spChg chg="mod">
          <ac:chgData name="Umali Leonard" userId="08f3aea6-88db-4f28-898b-7fbf69ebf7b8" providerId="ADAL" clId="{4F9E5AFA-9C7C-44E0-995D-2DE1D60930DB}" dt="2021-02-17T19:36:39.797" v="6023" actId="12"/>
          <ac:spMkLst>
            <pc:docMk/>
            <pc:sldMk cId="2748411581" sldId="303"/>
            <ac:spMk id="3" creationId="{D17A0D1E-DFC8-43B2-AC80-5D39E18BD1B8}"/>
          </ac:spMkLst>
        </pc:spChg>
      </pc:sldChg>
      <pc:sldChg chg="modSp add mod">
        <pc:chgData name="Umali Leonard" userId="08f3aea6-88db-4f28-898b-7fbf69ebf7b8" providerId="ADAL" clId="{4F9E5AFA-9C7C-44E0-995D-2DE1D60930DB}" dt="2021-02-16T23:04:10.860" v="4295" actId="20577"/>
        <pc:sldMkLst>
          <pc:docMk/>
          <pc:sldMk cId="742161171" sldId="304"/>
        </pc:sldMkLst>
        <pc:spChg chg="mod">
          <ac:chgData name="Umali Leonard" userId="08f3aea6-88db-4f28-898b-7fbf69ebf7b8" providerId="ADAL" clId="{4F9E5AFA-9C7C-44E0-995D-2DE1D60930DB}" dt="2021-02-16T23:04:10.860" v="4295" actId="20577"/>
          <ac:spMkLst>
            <pc:docMk/>
            <pc:sldMk cId="742161171" sldId="304"/>
            <ac:spMk id="3" creationId="{D17A0D1E-DFC8-43B2-AC80-5D39E18BD1B8}"/>
          </ac:spMkLst>
        </pc:spChg>
      </pc:sldChg>
      <pc:sldChg chg="addSp modSp add mod">
        <pc:chgData name="Umali Leonard" userId="08f3aea6-88db-4f28-898b-7fbf69ebf7b8" providerId="ADAL" clId="{4F9E5AFA-9C7C-44E0-995D-2DE1D60930DB}" dt="2021-02-17T22:51:12.177" v="7743" actId="20577"/>
        <pc:sldMkLst>
          <pc:docMk/>
          <pc:sldMk cId="3086365943" sldId="305"/>
        </pc:sldMkLst>
        <pc:spChg chg="mod">
          <ac:chgData name="Umali Leonard" userId="08f3aea6-88db-4f28-898b-7fbf69ebf7b8" providerId="ADAL" clId="{4F9E5AFA-9C7C-44E0-995D-2DE1D60930DB}" dt="2021-02-16T23:06:32.367" v="4333" actId="5793"/>
          <ac:spMkLst>
            <pc:docMk/>
            <pc:sldMk cId="3086365943" sldId="305"/>
            <ac:spMk id="3" creationId="{D17A0D1E-DFC8-43B2-AC80-5D39E18BD1B8}"/>
          </ac:spMkLst>
        </pc:spChg>
        <pc:spChg chg="add mod">
          <ac:chgData name="Umali Leonard" userId="08f3aea6-88db-4f28-898b-7fbf69ebf7b8" providerId="ADAL" clId="{4F9E5AFA-9C7C-44E0-995D-2DE1D60930DB}" dt="2021-02-17T22:51:12.177" v="7743" actId="20577"/>
          <ac:spMkLst>
            <pc:docMk/>
            <pc:sldMk cId="3086365943" sldId="305"/>
            <ac:spMk id="4" creationId="{088C27B2-5CA4-411D-8340-46590FE73740}"/>
          </ac:spMkLst>
        </pc:spChg>
      </pc:sldChg>
      <pc:sldChg chg="modSp add mod ord">
        <pc:chgData name="Umali Leonard" userId="08f3aea6-88db-4f28-898b-7fbf69ebf7b8" providerId="ADAL" clId="{4F9E5AFA-9C7C-44E0-995D-2DE1D60930DB}" dt="2021-02-17T19:36:30.428" v="6022" actId="12"/>
        <pc:sldMkLst>
          <pc:docMk/>
          <pc:sldMk cId="1503770999" sldId="306"/>
        </pc:sldMkLst>
        <pc:spChg chg="mod">
          <ac:chgData name="Umali Leonard" userId="08f3aea6-88db-4f28-898b-7fbf69ebf7b8" providerId="ADAL" clId="{4F9E5AFA-9C7C-44E0-995D-2DE1D60930DB}" dt="2021-02-16T23:17:32.519" v="4674" actId="6549"/>
          <ac:spMkLst>
            <pc:docMk/>
            <pc:sldMk cId="1503770999" sldId="306"/>
            <ac:spMk id="2" creationId="{086B401C-22FA-4DDB-89AF-38BC3D133914}"/>
          </ac:spMkLst>
        </pc:spChg>
        <pc:spChg chg="mod">
          <ac:chgData name="Umali Leonard" userId="08f3aea6-88db-4f28-898b-7fbf69ebf7b8" providerId="ADAL" clId="{4F9E5AFA-9C7C-44E0-995D-2DE1D60930DB}" dt="2021-02-17T19:36:30.428" v="6022" actId="12"/>
          <ac:spMkLst>
            <pc:docMk/>
            <pc:sldMk cId="1503770999" sldId="306"/>
            <ac:spMk id="3" creationId="{D17A0D1E-DFC8-43B2-AC80-5D39E18BD1B8}"/>
          </ac:spMkLst>
        </pc:spChg>
      </pc:sldChg>
      <pc:sldChg chg="addSp delSp modSp add mod">
        <pc:chgData name="Umali Leonard" userId="08f3aea6-88db-4f28-898b-7fbf69ebf7b8" providerId="ADAL" clId="{4F9E5AFA-9C7C-44E0-995D-2DE1D60930DB}" dt="2021-02-17T22:51:33.043" v="7748" actId="20577"/>
        <pc:sldMkLst>
          <pc:docMk/>
          <pc:sldMk cId="1110611271" sldId="307"/>
        </pc:sldMkLst>
        <pc:spChg chg="add del mod">
          <ac:chgData name="Umali Leonard" userId="08f3aea6-88db-4f28-898b-7fbf69ebf7b8" providerId="ADAL" clId="{4F9E5AFA-9C7C-44E0-995D-2DE1D60930DB}" dt="2021-02-17T19:06:17.848" v="5117" actId="20577"/>
          <ac:spMkLst>
            <pc:docMk/>
            <pc:sldMk cId="1110611271" sldId="307"/>
            <ac:spMk id="3" creationId="{D17A0D1E-DFC8-43B2-AC80-5D39E18BD1B8}"/>
          </ac:spMkLst>
        </pc:spChg>
        <pc:spChg chg="add del mod">
          <ac:chgData name="Umali Leonard" userId="08f3aea6-88db-4f28-898b-7fbf69ebf7b8" providerId="ADAL" clId="{4F9E5AFA-9C7C-44E0-995D-2DE1D60930DB}" dt="2021-02-17T19:06:08.019" v="5112"/>
          <ac:spMkLst>
            <pc:docMk/>
            <pc:sldMk cId="1110611271" sldId="307"/>
            <ac:spMk id="4" creationId="{9AF1815D-4945-4C8D-97FD-68908A37C4F1}"/>
          </ac:spMkLst>
        </pc:spChg>
        <pc:spChg chg="add mod">
          <ac:chgData name="Umali Leonard" userId="08f3aea6-88db-4f28-898b-7fbf69ebf7b8" providerId="ADAL" clId="{4F9E5AFA-9C7C-44E0-995D-2DE1D60930DB}" dt="2021-02-17T22:51:33.043" v="7748" actId="20577"/>
          <ac:spMkLst>
            <pc:docMk/>
            <pc:sldMk cId="1110611271" sldId="307"/>
            <ac:spMk id="5" creationId="{99597896-4E17-415B-B439-C57A8CACFCD1}"/>
          </ac:spMkLst>
        </pc:spChg>
      </pc:sldChg>
      <pc:sldChg chg="modSp add mod ord">
        <pc:chgData name="Umali Leonard" userId="08f3aea6-88db-4f28-898b-7fbf69ebf7b8" providerId="ADAL" clId="{4F9E5AFA-9C7C-44E0-995D-2DE1D60930DB}" dt="2021-02-17T19:36:18.237" v="6021" actId="12"/>
        <pc:sldMkLst>
          <pc:docMk/>
          <pc:sldMk cId="2370750525" sldId="308"/>
        </pc:sldMkLst>
        <pc:spChg chg="mod">
          <ac:chgData name="Umali Leonard" userId="08f3aea6-88db-4f28-898b-7fbf69ebf7b8" providerId="ADAL" clId="{4F9E5AFA-9C7C-44E0-995D-2DE1D60930DB}" dt="2021-02-17T19:16:51.434" v="5726" actId="20577"/>
          <ac:spMkLst>
            <pc:docMk/>
            <pc:sldMk cId="2370750525" sldId="308"/>
            <ac:spMk id="2" creationId="{086B401C-22FA-4DDB-89AF-38BC3D133914}"/>
          </ac:spMkLst>
        </pc:spChg>
        <pc:spChg chg="mod">
          <ac:chgData name="Umali Leonard" userId="08f3aea6-88db-4f28-898b-7fbf69ebf7b8" providerId="ADAL" clId="{4F9E5AFA-9C7C-44E0-995D-2DE1D60930DB}" dt="2021-02-17T19:36:18.237" v="6021" actId="12"/>
          <ac:spMkLst>
            <pc:docMk/>
            <pc:sldMk cId="2370750525" sldId="308"/>
            <ac:spMk id="3" creationId="{D17A0D1E-DFC8-43B2-AC80-5D39E18BD1B8}"/>
          </ac:spMkLst>
        </pc:spChg>
      </pc:sldChg>
      <pc:sldChg chg="addSp modSp add mod">
        <pc:chgData name="Umali Leonard" userId="08f3aea6-88db-4f28-898b-7fbf69ebf7b8" providerId="ADAL" clId="{4F9E5AFA-9C7C-44E0-995D-2DE1D60930DB}" dt="2021-02-17T19:45:12.882" v="6341" actId="207"/>
        <pc:sldMkLst>
          <pc:docMk/>
          <pc:sldMk cId="3541026719" sldId="309"/>
        </pc:sldMkLst>
        <pc:spChg chg="mod">
          <ac:chgData name="Umali Leonard" userId="08f3aea6-88db-4f28-898b-7fbf69ebf7b8" providerId="ADAL" clId="{4F9E5AFA-9C7C-44E0-995D-2DE1D60930DB}" dt="2021-02-17T19:41:39.951" v="6117" actId="113"/>
          <ac:spMkLst>
            <pc:docMk/>
            <pc:sldMk cId="3541026719" sldId="309"/>
            <ac:spMk id="3" creationId="{D17A0D1E-DFC8-43B2-AC80-5D39E18BD1B8}"/>
          </ac:spMkLst>
        </pc:spChg>
        <pc:spChg chg="add mod">
          <ac:chgData name="Umali Leonard" userId="08f3aea6-88db-4f28-898b-7fbf69ebf7b8" providerId="ADAL" clId="{4F9E5AFA-9C7C-44E0-995D-2DE1D60930DB}" dt="2021-02-17T19:45:12.882" v="6341" actId="207"/>
          <ac:spMkLst>
            <pc:docMk/>
            <pc:sldMk cId="3541026719" sldId="309"/>
            <ac:spMk id="4" creationId="{AB9D5A10-B447-4E55-923B-5E8BA932848B}"/>
          </ac:spMkLst>
        </pc:spChg>
      </pc:sldChg>
      <pc:sldChg chg="modSp add mod">
        <pc:chgData name="Umali Leonard" userId="08f3aea6-88db-4f28-898b-7fbf69ebf7b8" providerId="ADAL" clId="{4F9E5AFA-9C7C-44E0-995D-2DE1D60930DB}" dt="2021-02-17T19:51:27.611" v="6434" actId="14100"/>
        <pc:sldMkLst>
          <pc:docMk/>
          <pc:sldMk cId="325975001" sldId="310"/>
        </pc:sldMkLst>
        <pc:spChg chg="mod">
          <ac:chgData name="Umali Leonard" userId="08f3aea6-88db-4f28-898b-7fbf69ebf7b8" providerId="ADAL" clId="{4F9E5AFA-9C7C-44E0-995D-2DE1D60930DB}" dt="2021-02-17T19:42:17.192" v="6119" actId="20577"/>
          <ac:spMkLst>
            <pc:docMk/>
            <pc:sldMk cId="325975001" sldId="310"/>
            <ac:spMk id="3" creationId="{D17A0D1E-DFC8-43B2-AC80-5D39E18BD1B8}"/>
          </ac:spMkLst>
        </pc:spChg>
        <pc:spChg chg="mod">
          <ac:chgData name="Umali Leonard" userId="08f3aea6-88db-4f28-898b-7fbf69ebf7b8" providerId="ADAL" clId="{4F9E5AFA-9C7C-44E0-995D-2DE1D60930DB}" dt="2021-02-17T19:51:27.611" v="6434" actId="14100"/>
          <ac:spMkLst>
            <pc:docMk/>
            <pc:sldMk cId="325975001" sldId="310"/>
            <ac:spMk id="4" creationId="{AB9D5A10-B447-4E55-923B-5E8BA932848B}"/>
          </ac:spMkLst>
        </pc:spChg>
      </pc:sldChg>
      <pc:sldChg chg="modSp add mod">
        <pc:chgData name="Umali Leonard" userId="08f3aea6-88db-4f28-898b-7fbf69ebf7b8" providerId="ADAL" clId="{4F9E5AFA-9C7C-44E0-995D-2DE1D60930DB}" dt="2021-02-17T21:03:17.647" v="6806" actId="207"/>
        <pc:sldMkLst>
          <pc:docMk/>
          <pc:sldMk cId="1690264628" sldId="311"/>
        </pc:sldMkLst>
        <pc:spChg chg="mod">
          <ac:chgData name="Umali Leonard" userId="08f3aea6-88db-4f28-898b-7fbf69ebf7b8" providerId="ADAL" clId="{4F9E5AFA-9C7C-44E0-995D-2DE1D60930DB}" dt="2021-02-17T21:02:56.432" v="6804" actId="14100"/>
          <ac:spMkLst>
            <pc:docMk/>
            <pc:sldMk cId="1690264628" sldId="311"/>
            <ac:spMk id="3" creationId="{D17A0D1E-DFC8-43B2-AC80-5D39E18BD1B8}"/>
          </ac:spMkLst>
        </pc:spChg>
        <pc:spChg chg="mod">
          <ac:chgData name="Umali Leonard" userId="08f3aea6-88db-4f28-898b-7fbf69ebf7b8" providerId="ADAL" clId="{4F9E5AFA-9C7C-44E0-995D-2DE1D60930DB}" dt="2021-02-17T21:03:17.647" v="6806" actId="207"/>
          <ac:spMkLst>
            <pc:docMk/>
            <pc:sldMk cId="1690264628" sldId="311"/>
            <ac:spMk id="4" creationId="{AB9D5A10-B447-4E55-923B-5E8BA932848B}"/>
          </ac:spMkLst>
        </pc:spChg>
      </pc:sldChg>
      <pc:sldChg chg="delSp modSp add mod">
        <pc:chgData name="Umali Leonard" userId="08f3aea6-88db-4f28-898b-7fbf69ebf7b8" providerId="ADAL" clId="{4F9E5AFA-9C7C-44E0-995D-2DE1D60930DB}" dt="2021-02-17T22:21:49.853" v="7259" actId="113"/>
        <pc:sldMkLst>
          <pc:docMk/>
          <pc:sldMk cId="1832180491" sldId="312"/>
        </pc:sldMkLst>
        <pc:spChg chg="mod">
          <ac:chgData name="Umali Leonard" userId="08f3aea6-88db-4f28-898b-7fbf69ebf7b8" providerId="ADAL" clId="{4F9E5AFA-9C7C-44E0-995D-2DE1D60930DB}" dt="2021-02-17T22:16:25.494" v="7058" actId="20577"/>
          <ac:spMkLst>
            <pc:docMk/>
            <pc:sldMk cId="1832180491" sldId="312"/>
            <ac:spMk id="2" creationId="{086B401C-22FA-4DDB-89AF-38BC3D133914}"/>
          </ac:spMkLst>
        </pc:spChg>
        <pc:spChg chg="mod">
          <ac:chgData name="Umali Leonard" userId="08f3aea6-88db-4f28-898b-7fbf69ebf7b8" providerId="ADAL" clId="{4F9E5AFA-9C7C-44E0-995D-2DE1D60930DB}" dt="2021-02-17T22:21:49.853" v="7259" actId="113"/>
          <ac:spMkLst>
            <pc:docMk/>
            <pc:sldMk cId="1832180491" sldId="312"/>
            <ac:spMk id="3" creationId="{D17A0D1E-DFC8-43B2-AC80-5D39E18BD1B8}"/>
          </ac:spMkLst>
        </pc:spChg>
        <pc:spChg chg="del">
          <ac:chgData name="Umali Leonard" userId="08f3aea6-88db-4f28-898b-7fbf69ebf7b8" providerId="ADAL" clId="{4F9E5AFA-9C7C-44E0-995D-2DE1D60930DB}" dt="2021-02-17T20:48:57.768" v="6521" actId="478"/>
          <ac:spMkLst>
            <pc:docMk/>
            <pc:sldMk cId="1832180491" sldId="312"/>
            <ac:spMk id="4" creationId="{AB9D5A10-B447-4E55-923B-5E8BA932848B}"/>
          </ac:spMkLst>
        </pc:spChg>
      </pc:sldChg>
      <pc:sldChg chg="modSp add del mod ord">
        <pc:chgData name="Umali Leonard" userId="08f3aea6-88db-4f28-898b-7fbf69ebf7b8" providerId="ADAL" clId="{4F9E5AFA-9C7C-44E0-995D-2DE1D60930DB}" dt="2021-02-17T23:38:39.601" v="8899" actId="2696"/>
        <pc:sldMkLst>
          <pc:docMk/>
          <pc:sldMk cId="1671201933" sldId="313"/>
        </pc:sldMkLst>
        <pc:spChg chg="mod">
          <ac:chgData name="Umali Leonard" userId="08f3aea6-88db-4f28-898b-7fbf69ebf7b8" providerId="ADAL" clId="{4F9E5AFA-9C7C-44E0-995D-2DE1D60930DB}" dt="2021-02-17T21:09:01.538" v="7052" actId="20577"/>
          <ac:spMkLst>
            <pc:docMk/>
            <pc:sldMk cId="1671201933" sldId="313"/>
            <ac:spMk id="4" creationId="{AB9D5A10-B447-4E55-923B-5E8BA932848B}"/>
          </ac:spMkLst>
        </pc:spChg>
      </pc:sldChg>
      <pc:sldChg chg="delSp modSp add mod">
        <pc:chgData name="Umali Leonard" userId="08f3aea6-88db-4f28-898b-7fbf69ebf7b8" providerId="ADAL" clId="{4F9E5AFA-9C7C-44E0-995D-2DE1D60930DB}" dt="2021-02-17T21:08:36.755" v="7051" actId="20577"/>
        <pc:sldMkLst>
          <pc:docMk/>
          <pc:sldMk cId="1992800031" sldId="314"/>
        </pc:sldMkLst>
        <pc:spChg chg="mod">
          <ac:chgData name="Umali Leonard" userId="08f3aea6-88db-4f28-898b-7fbf69ebf7b8" providerId="ADAL" clId="{4F9E5AFA-9C7C-44E0-995D-2DE1D60930DB}" dt="2021-02-17T21:08:36.755" v="7051" actId="20577"/>
          <ac:spMkLst>
            <pc:docMk/>
            <pc:sldMk cId="1992800031" sldId="314"/>
            <ac:spMk id="3" creationId="{D17A0D1E-DFC8-43B2-AC80-5D39E18BD1B8}"/>
          </ac:spMkLst>
        </pc:spChg>
        <pc:spChg chg="del">
          <ac:chgData name="Umali Leonard" userId="08f3aea6-88db-4f28-898b-7fbf69ebf7b8" providerId="ADAL" clId="{4F9E5AFA-9C7C-44E0-995D-2DE1D60930DB}" dt="2021-02-17T21:04:04.709" v="6808" actId="478"/>
          <ac:spMkLst>
            <pc:docMk/>
            <pc:sldMk cId="1992800031" sldId="314"/>
            <ac:spMk id="4" creationId="{AB9D5A10-B447-4E55-923B-5E8BA932848B}"/>
          </ac:spMkLst>
        </pc:spChg>
      </pc:sldChg>
      <pc:sldChg chg="addSp delSp modSp add mod ord">
        <pc:chgData name="Umali Leonard" userId="08f3aea6-88db-4f28-898b-7fbf69ebf7b8" providerId="ADAL" clId="{4F9E5AFA-9C7C-44E0-995D-2DE1D60930DB}" dt="2021-02-17T22:30:10.745" v="7475"/>
        <pc:sldMkLst>
          <pc:docMk/>
          <pc:sldMk cId="836623333" sldId="315"/>
        </pc:sldMkLst>
        <pc:spChg chg="mod">
          <ac:chgData name="Umali Leonard" userId="08f3aea6-88db-4f28-898b-7fbf69ebf7b8" providerId="ADAL" clId="{4F9E5AFA-9C7C-44E0-995D-2DE1D60930DB}" dt="2021-02-17T22:22:50.589" v="7285" actId="20577"/>
          <ac:spMkLst>
            <pc:docMk/>
            <pc:sldMk cId="836623333" sldId="315"/>
            <ac:spMk id="2" creationId="{086B401C-22FA-4DDB-89AF-38BC3D133914}"/>
          </ac:spMkLst>
        </pc:spChg>
        <pc:spChg chg="mod">
          <ac:chgData name="Umali Leonard" userId="08f3aea6-88db-4f28-898b-7fbf69ebf7b8" providerId="ADAL" clId="{4F9E5AFA-9C7C-44E0-995D-2DE1D60930DB}" dt="2021-02-17T22:30:09.339" v="7472" actId="14100"/>
          <ac:spMkLst>
            <pc:docMk/>
            <pc:sldMk cId="836623333" sldId="315"/>
            <ac:spMk id="3" creationId="{D17A0D1E-DFC8-43B2-AC80-5D39E18BD1B8}"/>
          </ac:spMkLst>
        </pc:spChg>
        <pc:spChg chg="mod">
          <ac:chgData name="Umali Leonard" userId="08f3aea6-88db-4f28-898b-7fbf69ebf7b8" providerId="ADAL" clId="{4F9E5AFA-9C7C-44E0-995D-2DE1D60930DB}" dt="2021-02-17T22:30:09.699" v="7473" actId="1076"/>
          <ac:spMkLst>
            <pc:docMk/>
            <pc:sldMk cId="836623333" sldId="315"/>
            <ac:spMk id="4" creationId="{AB9D5A10-B447-4E55-923B-5E8BA932848B}"/>
          </ac:spMkLst>
        </pc:spChg>
        <pc:spChg chg="add del mod">
          <ac:chgData name="Umali Leonard" userId="08f3aea6-88db-4f28-898b-7fbf69ebf7b8" providerId="ADAL" clId="{4F9E5AFA-9C7C-44E0-995D-2DE1D60930DB}" dt="2021-02-17T22:30:10.745" v="7475"/>
          <ac:spMkLst>
            <pc:docMk/>
            <pc:sldMk cId="836623333" sldId="315"/>
            <ac:spMk id="5" creationId="{76327A2C-1E9C-43B8-BDC5-3F86BCD9EFE5}"/>
          </ac:spMkLst>
        </pc:spChg>
      </pc:sldChg>
      <pc:sldChg chg="addSp delSp modSp add mod">
        <pc:chgData name="Umali Leonard" userId="08f3aea6-88db-4f28-898b-7fbf69ebf7b8" providerId="ADAL" clId="{4F9E5AFA-9C7C-44E0-995D-2DE1D60930DB}" dt="2021-02-17T22:48:28.462" v="7741" actId="20577"/>
        <pc:sldMkLst>
          <pc:docMk/>
          <pc:sldMk cId="2144589334" sldId="316"/>
        </pc:sldMkLst>
        <pc:spChg chg="mod">
          <ac:chgData name="Umali Leonard" userId="08f3aea6-88db-4f28-898b-7fbf69ebf7b8" providerId="ADAL" clId="{4F9E5AFA-9C7C-44E0-995D-2DE1D60930DB}" dt="2021-02-17T22:26:06.208" v="7317" actId="20577"/>
          <ac:spMkLst>
            <pc:docMk/>
            <pc:sldMk cId="2144589334" sldId="316"/>
            <ac:spMk id="2" creationId="{086B401C-22FA-4DDB-89AF-38BC3D133914}"/>
          </ac:spMkLst>
        </pc:spChg>
        <pc:spChg chg="mod">
          <ac:chgData name="Umali Leonard" userId="08f3aea6-88db-4f28-898b-7fbf69ebf7b8" providerId="ADAL" clId="{4F9E5AFA-9C7C-44E0-995D-2DE1D60930DB}" dt="2021-02-17T22:26:24.172" v="7323" actId="20577"/>
          <ac:spMkLst>
            <pc:docMk/>
            <pc:sldMk cId="2144589334" sldId="316"/>
            <ac:spMk id="3" creationId="{D17A0D1E-DFC8-43B2-AC80-5D39E18BD1B8}"/>
          </ac:spMkLst>
        </pc:spChg>
        <pc:spChg chg="del">
          <ac:chgData name="Umali Leonard" userId="08f3aea6-88db-4f28-898b-7fbf69ebf7b8" providerId="ADAL" clId="{4F9E5AFA-9C7C-44E0-995D-2DE1D60930DB}" dt="2021-02-17T22:26:13.480" v="7318" actId="478"/>
          <ac:spMkLst>
            <pc:docMk/>
            <pc:sldMk cId="2144589334" sldId="316"/>
            <ac:spMk id="4" creationId="{AB9D5A10-B447-4E55-923B-5E8BA932848B}"/>
          </ac:spMkLst>
        </pc:spChg>
        <pc:spChg chg="add mod">
          <ac:chgData name="Umali Leonard" userId="08f3aea6-88db-4f28-898b-7fbf69ebf7b8" providerId="ADAL" clId="{4F9E5AFA-9C7C-44E0-995D-2DE1D60930DB}" dt="2021-02-17T22:48:28.462" v="7741" actId="20577"/>
          <ac:spMkLst>
            <pc:docMk/>
            <pc:sldMk cId="2144589334" sldId="316"/>
            <ac:spMk id="5" creationId="{4519B095-8D6E-4CAC-8087-10F40D756D42}"/>
          </ac:spMkLst>
        </pc:spChg>
      </pc:sldChg>
      <pc:sldChg chg="delSp modSp add mod ord">
        <pc:chgData name="Umali Leonard" userId="08f3aea6-88db-4f28-898b-7fbf69ebf7b8" providerId="ADAL" clId="{4F9E5AFA-9C7C-44E0-995D-2DE1D60930DB}" dt="2021-02-17T23:03:26.462" v="7847" actId="113"/>
        <pc:sldMkLst>
          <pc:docMk/>
          <pc:sldMk cId="985900248" sldId="317"/>
        </pc:sldMkLst>
        <pc:spChg chg="mod">
          <ac:chgData name="Umali Leonard" userId="08f3aea6-88db-4f28-898b-7fbf69ebf7b8" providerId="ADAL" clId="{4F9E5AFA-9C7C-44E0-995D-2DE1D60930DB}" dt="2021-02-17T22:33:11.659" v="7495" actId="20577"/>
          <ac:spMkLst>
            <pc:docMk/>
            <pc:sldMk cId="985900248" sldId="317"/>
            <ac:spMk id="2" creationId="{086B401C-22FA-4DDB-89AF-38BC3D133914}"/>
          </ac:spMkLst>
        </pc:spChg>
        <pc:spChg chg="mod">
          <ac:chgData name="Umali Leonard" userId="08f3aea6-88db-4f28-898b-7fbf69ebf7b8" providerId="ADAL" clId="{4F9E5AFA-9C7C-44E0-995D-2DE1D60930DB}" dt="2021-02-17T23:03:26.462" v="7847" actId="113"/>
          <ac:spMkLst>
            <pc:docMk/>
            <pc:sldMk cId="985900248" sldId="317"/>
            <ac:spMk id="3" creationId="{D17A0D1E-DFC8-43B2-AC80-5D39E18BD1B8}"/>
          </ac:spMkLst>
        </pc:spChg>
        <pc:spChg chg="del">
          <ac:chgData name="Umali Leonard" userId="08f3aea6-88db-4f28-898b-7fbf69ebf7b8" providerId="ADAL" clId="{4F9E5AFA-9C7C-44E0-995D-2DE1D60930DB}" dt="2021-02-17T22:33:16.419" v="7496" actId="478"/>
          <ac:spMkLst>
            <pc:docMk/>
            <pc:sldMk cId="985900248" sldId="317"/>
            <ac:spMk id="4" creationId="{AB9D5A10-B447-4E55-923B-5E8BA932848B}"/>
          </ac:spMkLst>
        </pc:spChg>
      </pc:sldChg>
      <pc:sldChg chg="modSp add mod">
        <pc:chgData name="Umali Leonard" userId="08f3aea6-88db-4f28-898b-7fbf69ebf7b8" providerId="ADAL" clId="{4F9E5AFA-9C7C-44E0-995D-2DE1D60930DB}" dt="2021-02-17T23:34:43.731" v="8816" actId="113"/>
        <pc:sldMkLst>
          <pc:docMk/>
          <pc:sldMk cId="2634857322" sldId="318"/>
        </pc:sldMkLst>
        <pc:spChg chg="mod">
          <ac:chgData name="Umali Leonard" userId="08f3aea6-88db-4f28-898b-7fbf69ebf7b8" providerId="ADAL" clId="{4F9E5AFA-9C7C-44E0-995D-2DE1D60930DB}" dt="2021-02-17T23:03:50.028" v="7868" actId="6549"/>
          <ac:spMkLst>
            <pc:docMk/>
            <pc:sldMk cId="2634857322" sldId="318"/>
            <ac:spMk id="2" creationId="{086B401C-22FA-4DDB-89AF-38BC3D133914}"/>
          </ac:spMkLst>
        </pc:spChg>
        <pc:spChg chg="mod">
          <ac:chgData name="Umali Leonard" userId="08f3aea6-88db-4f28-898b-7fbf69ebf7b8" providerId="ADAL" clId="{4F9E5AFA-9C7C-44E0-995D-2DE1D60930DB}" dt="2021-02-17T23:34:43.731" v="8816" actId="113"/>
          <ac:spMkLst>
            <pc:docMk/>
            <pc:sldMk cId="2634857322" sldId="318"/>
            <ac:spMk id="3" creationId="{D17A0D1E-DFC8-43B2-AC80-5D39E18BD1B8}"/>
          </ac:spMkLst>
        </pc:spChg>
      </pc:sldChg>
      <pc:sldChg chg="modSp add mod ord">
        <pc:chgData name="Umali Leonard" userId="08f3aea6-88db-4f28-898b-7fbf69ebf7b8" providerId="ADAL" clId="{4F9E5AFA-9C7C-44E0-995D-2DE1D60930DB}" dt="2021-02-17T23:37:45.849" v="8898" actId="1035"/>
        <pc:sldMkLst>
          <pc:docMk/>
          <pc:sldMk cId="969206033" sldId="319"/>
        </pc:sldMkLst>
        <pc:spChg chg="mod">
          <ac:chgData name="Umali Leonard" userId="08f3aea6-88db-4f28-898b-7fbf69ebf7b8" providerId="ADAL" clId="{4F9E5AFA-9C7C-44E0-995D-2DE1D60930DB}" dt="2021-02-17T23:16:26.619" v="8393" actId="20577"/>
          <ac:spMkLst>
            <pc:docMk/>
            <pc:sldMk cId="969206033" sldId="319"/>
            <ac:spMk id="2" creationId="{086B401C-22FA-4DDB-89AF-38BC3D133914}"/>
          </ac:spMkLst>
        </pc:spChg>
        <pc:spChg chg="mod">
          <ac:chgData name="Umali Leonard" userId="08f3aea6-88db-4f28-898b-7fbf69ebf7b8" providerId="ADAL" clId="{4F9E5AFA-9C7C-44E0-995D-2DE1D60930DB}" dt="2021-02-17T23:37:45.849" v="8898" actId="1035"/>
          <ac:spMkLst>
            <pc:docMk/>
            <pc:sldMk cId="969206033" sldId="319"/>
            <ac:spMk id="3" creationId="{D17A0D1E-DFC8-43B2-AC80-5D39E18BD1B8}"/>
          </ac:spMkLst>
        </pc:spChg>
        <pc:spChg chg="mod">
          <ac:chgData name="Umali Leonard" userId="08f3aea6-88db-4f28-898b-7fbf69ebf7b8" providerId="ADAL" clId="{4F9E5AFA-9C7C-44E0-995D-2DE1D60930DB}" dt="2021-02-17T23:37:34.467" v="8894" actId="20577"/>
          <ac:spMkLst>
            <pc:docMk/>
            <pc:sldMk cId="969206033" sldId="319"/>
            <ac:spMk id="5" creationId="{4519B095-8D6E-4CAC-8087-10F40D756D42}"/>
          </ac:spMkLst>
        </pc:spChg>
      </pc:sldChg>
    </pc:docChg>
  </pc:docChgLst>
  <pc:docChgLst>
    <pc:chgData name="Umali Leonard" userId="08f3aea6-88db-4f28-898b-7fbf69ebf7b8" providerId="ADAL" clId="{20A72348-0B5F-4B04-9BD6-46B04D9B6E68}"/>
    <pc:docChg chg="undo redo custSel addSld delSld modSld sldOrd">
      <pc:chgData name="Umali Leonard" userId="08f3aea6-88db-4f28-898b-7fbf69ebf7b8" providerId="ADAL" clId="{20A72348-0B5F-4B04-9BD6-46B04D9B6E68}" dt="2021-02-23T22:14:07.342" v="15640" actId="20577"/>
      <pc:docMkLst>
        <pc:docMk/>
      </pc:docMkLst>
      <pc:sldChg chg="modSp mod">
        <pc:chgData name="Umali Leonard" userId="08f3aea6-88db-4f28-898b-7fbf69ebf7b8" providerId="ADAL" clId="{20A72348-0B5F-4B04-9BD6-46B04D9B6E68}" dt="2021-02-23T10:21:42.019" v="14573" actId="113"/>
        <pc:sldMkLst>
          <pc:docMk/>
          <pc:sldMk cId="4227176473" sldId="264"/>
        </pc:sldMkLst>
        <pc:spChg chg="mod">
          <ac:chgData name="Umali Leonard" userId="08f3aea6-88db-4f28-898b-7fbf69ebf7b8" providerId="ADAL" clId="{20A72348-0B5F-4B04-9BD6-46B04D9B6E68}" dt="2021-02-23T10:21:42.019" v="14573" actId="113"/>
          <ac:spMkLst>
            <pc:docMk/>
            <pc:sldMk cId="4227176473" sldId="264"/>
            <ac:spMk id="3" creationId="{D17A0D1E-DFC8-43B2-AC80-5D39E18BD1B8}"/>
          </ac:spMkLst>
        </pc:spChg>
      </pc:sldChg>
      <pc:sldChg chg="modSp mod">
        <pc:chgData name="Umali Leonard" userId="08f3aea6-88db-4f28-898b-7fbf69ebf7b8" providerId="ADAL" clId="{20A72348-0B5F-4B04-9BD6-46B04D9B6E68}" dt="2021-02-20T08:09:51.192" v="28" actId="20577"/>
        <pc:sldMkLst>
          <pc:docMk/>
          <pc:sldMk cId="2126159056" sldId="265"/>
        </pc:sldMkLst>
        <pc:spChg chg="mod">
          <ac:chgData name="Umali Leonard" userId="08f3aea6-88db-4f28-898b-7fbf69ebf7b8" providerId="ADAL" clId="{20A72348-0B5F-4B04-9BD6-46B04D9B6E68}" dt="2021-02-20T08:09:51.192" v="28" actId="20577"/>
          <ac:spMkLst>
            <pc:docMk/>
            <pc:sldMk cId="2126159056" sldId="265"/>
            <ac:spMk id="2" creationId="{D8B4975C-F9AC-4695-936B-D04BEBF89689}"/>
          </ac:spMkLst>
        </pc:spChg>
      </pc:sldChg>
      <pc:sldChg chg="modSp mod ord">
        <pc:chgData name="Umali Leonard" userId="08f3aea6-88db-4f28-898b-7fbf69ebf7b8" providerId="ADAL" clId="{20A72348-0B5F-4B04-9BD6-46B04D9B6E68}" dt="2021-02-20T17:52:25.120" v="2740" actId="20577"/>
        <pc:sldMkLst>
          <pc:docMk/>
          <pc:sldMk cId="1590467644" sldId="273"/>
        </pc:sldMkLst>
        <pc:spChg chg="mod">
          <ac:chgData name="Umali Leonard" userId="08f3aea6-88db-4f28-898b-7fbf69ebf7b8" providerId="ADAL" clId="{20A72348-0B5F-4B04-9BD6-46B04D9B6E68}" dt="2021-02-20T16:22:12.568" v="297" actId="20577"/>
          <ac:spMkLst>
            <pc:docMk/>
            <pc:sldMk cId="1590467644" sldId="273"/>
            <ac:spMk id="2" creationId="{086B401C-22FA-4DDB-89AF-38BC3D133914}"/>
          </ac:spMkLst>
        </pc:spChg>
        <pc:spChg chg="mod">
          <ac:chgData name="Umali Leonard" userId="08f3aea6-88db-4f28-898b-7fbf69ebf7b8" providerId="ADAL" clId="{20A72348-0B5F-4B04-9BD6-46B04D9B6E68}" dt="2021-02-20T17:52:25.120" v="2740" actId="20577"/>
          <ac:spMkLst>
            <pc:docMk/>
            <pc:sldMk cId="1590467644" sldId="273"/>
            <ac:spMk id="3" creationId="{D17A0D1E-DFC8-43B2-AC80-5D39E18BD1B8}"/>
          </ac:spMkLst>
        </pc:spChg>
      </pc:sldChg>
      <pc:sldChg chg="del">
        <pc:chgData name="Umali Leonard" userId="08f3aea6-88db-4f28-898b-7fbf69ebf7b8" providerId="ADAL" clId="{20A72348-0B5F-4B04-9BD6-46B04D9B6E68}" dt="2021-02-20T20:46:10.671" v="6977" actId="2696"/>
        <pc:sldMkLst>
          <pc:docMk/>
          <pc:sldMk cId="2998269621" sldId="275"/>
        </pc:sldMkLst>
      </pc:sldChg>
      <pc:sldChg chg="addSp delSp modSp mod">
        <pc:chgData name="Umali Leonard" userId="08f3aea6-88db-4f28-898b-7fbf69ebf7b8" providerId="ADAL" clId="{20A72348-0B5F-4B04-9BD6-46B04D9B6E68}" dt="2021-02-23T11:25:40.704" v="15627" actId="20577"/>
        <pc:sldMkLst>
          <pc:docMk/>
          <pc:sldMk cId="2312032591" sldId="293"/>
        </pc:sldMkLst>
        <pc:spChg chg="mod">
          <ac:chgData name="Umali Leonard" userId="08f3aea6-88db-4f28-898b-7fbf69ebf7b8" providerId="ADAL" clId="{20A72348-0B5F-4B04-9BD6-46B04D9B6E68}" dt="2021-02-23T11:23:20.234" v="15407" actId="20577"/>
          <ac:spMkLst>
            <pc:docMk/>
            <pc:sldMk cId="2312032591" sldId="293"/>
            <ac:spMk id="2" creationId="{086B401C-22FA-4DDB-89AF-38BC3D133914}"/>
          </ac:spMkLst>
        </pc:spChg>
        <pc:spChg chg="add del mod">
          <ac:chgData name="Umali Leonard" userId="08f3aea6-88db-4f28-898b-7fbf69ebf7b8" providerId="ADAL" clId="{20A72348-0B5F-4B04-9BD6-46B04D9B6E68}" dt="2021-02-23T11:25:40.704" v="15627" actId="20577"/>
          <ac:spMkLst>
            <pc:docMk/>
            <pc:sldMk cId="2312032591" sldId="293"/>
            <ac:spMk id="3" creationId="{D17A0D1E-DFC8-43B2-AC80-5D39E18BD1B8}"/>
          </ac:spMkLst>
        </pc:spChg>
        <pc:spChg chg="add del mod">
          <ac:chgData name="Umali Leonard" userId="08f3aea6-88db-4f28-898b-7fbf69ebf7b8" providerId="ADAL" clId="{20A72348-0B5F-4B04-9BD6-46B04D9B6E68}" dt="2021-02-23T10:43:01.524" v="14775" actId="478"/>
          <ac:spMkLst>
            <pc:docMk/>
            <pc:sldMk cId="2312032591" sldId="293"/>
            <ac:spMk id="4" creationId="{629461D7-9D4F-49C5-96D6-43ED9FC5855C}"/>
          </ac:spMkLst>
        </pc:spChg>
        <pc:spChg chg="add del mod">
          <ac:chgData name="Umali Leonard" userId="08f3aea6-88db-4f28-898b-7fbf69ebf7b8" providerId="ADAL" clId="{20A72348-0B5F-4B04-9BD6-46B04D9B6E68}" dt="2021-02-23T11:23:30.405" v="15411"/>
          <ac:spMkLst>
            <pc:docMk/>
            <pc:sldMk cId="2312032591" sldId="293"/>
            <ac:spMk id="5" creationId="{F44010BE-2A90-47FF-90D2-E215ED21C8DE}"/>
          </ac:spMkLst>
        </pc:spChg>
        <pc:spChg chg="add mod">
          <ac:chgData name="Umali Leonard" userId="08f3aea6-88db-4f28-898b-7fbf69ebf7b8" providerId="ADAL" clId="{20A72348-0B5F-4B04-9BD6-46B04D9B6E68}" dt="2021-02-23T11:25:31.614" v="15624" actId="20577"/>
          <ac:spMkLst>
            <pc:docMk/>
            <pc:sldMk cId="2312032591" sldId="293"/>
            <ac:spMk id="6" creationId="{9034A94A-E1DC-4195-9882-A801087897CD}"/>
          </ac:spMkLst>
        </pc:spChg>
      </pc:sldChg>
      <pc:sldChg chg="del">
        <pc:chgData name="Umali Leonard" userId="08f3aea6-88db-4f28-898b-7fbf69ebf7b8" providerId="ADAL" clId="{20A72348-0B5F-4B04-9BD6-46B04D9B6E68}" dt="2021-02-20T20:46:49.076" v="6988" actId="2696"/>
        <pc:sldMkLst>
          <pc:docMk/>
          <pc:sldMk cId="462174207" sldId="294"/>
        </pc:sldMkLst>
      </pc:sldChg>
      <pc:sldChg chg="del">
        <pc:chgData name="Umali Leonard" userId="08f3aea6-88db-4f28-898b-7fbf69ebf7b8" providerId="ADAL" clId="{20A72348-0B5F-4B04-9BD6-46B04D9B6E68}" dt="2021-02-20T20:46:49.076" v="6988" actId="2696"/>
        <pc:sldMkLst>
          <pc:docMk/>
          <pc:sldMk cId="3610220594" sldId="295"/>
        </pc:sldMkLst>
      </pc:sldChg>
      <pc:sldChg chg="modSp del mod">
        <pc:chgData name="Umali Leonard" userId="08f3aea6-88db-4f28-898b-7fbf69ebf7b8" providerId="ADAL" clId="{20A72348-0B5F-4B04-9BD6-46B04D9B6E68}" dt="2021-02-20T20:46:49.076" v="6988" actId="2696"/>
        <pc:sldMkLst>
          <pc:docMk/>
          <pc:sldMk cId="3897183072" sldId="296"/>
        </pc:sldMkLst>
        <pc:spChg chg="mod">
          <ac:chgData name="Umali Leonard" userId="08f3aea6-88db-4f28-898b-7fbf69ebf7b8" providerId="ADAL" clId="{20A72348-0B5F-4B04-9BD6-46B04D9B6E68}" dt="2021-02-20T17:37:25.065" v="2276" actId="1076"/>
          <ac:spMkLst>
            <pc:docMk/>
            <pc:sldMk cId="3897183072" sldId="296"/>
            <ac:spMk id="5" creationId="{DDDD4145-AA64-4838-8D8D-02E713496D67}"/>
          </ac:spMkLst>
        </pc:spChg>
      </pc:sldChg>
      <pc:sldChg chg="del">
        <pc:chgData name="Umali Leonard" userId="08f3aea6-88db-4f28-898b-7fbf69ebf7b8" providerId="ADAL" clId="{20A72348-0B5F-4B04-9BD6-46B04D9B6E68}" dt="2021-02-20T20:46:49.076" v="6988" actId="2696"/>
        <pc:sldMkLst>
          <pc:docMk/>
          <pc:sldMk cId="74351281" sldId="297"/>
        </pc:sldMkLst>
      </pc:sldChg>
      <pc:sldChg chg="del">
        <pc:chgData name="Umali Leonard" userId="08f3aea6-88db-4f28-898b-7fbf69ebf7b8" providerId="ADAL" clId="{20A72348-0B5F-4B04-9BD6-46B04D9B6E68}" dt="2021-02-20T20:46:49.076" v="6988" actId="2696"/>
        <pc:sldMkLst>
          <pc:docMk/>
          <pc:sldMk cId="3621642232" sldId="298"/>
        </pc:sldMkLst>
      </pc:sldChg>
      <pc:sldChg chg="del">
        <pc:chgData name="Umali Leonard" userId="08f3aea6-88db-4f28-898b-7fbf69ebf7b8" providerId="ADAL" clId="{20A72348-0B5F-4B04-9BD6-46B04D9B6E68}" dt="2021-02-20T20:46:49.076" v="6988" actId="2696"/>
        <pc:sldMkLst>
          <pc:docMk/>
          <pc:sldMk cId="3248129486" sldId="299"/>
        </pc:sldMkLst>
      </pc:sldChg>
      <pc:sldChg chg="del">
        <pc:chgData name="Umali Leonard" userId="08f3aea6-88db-4f28-898b-7fbf69ebf7b8" providerId="ADAL" clId="{20A72348-0B5F-4B04-9BD6-46B04D9B6E68}" dt="2021-02-20T20:46:49.076" v="6988" actId="2696"/>
        <pc:sldMkLst>
          <pc:docMk/>
          <pc:sldMk cId="3174154133" sldId="300"/>
        </pc:sldMkLst>
      </pc:sldChg>
      <pc:sldChg chg="del">
        <pc:chgData name="Umali Leonard" userId="08f3aea6-88db-4f28-898b-7fbf69ebf7b8" providerId="ADAL" clId="{20A72348-0B5F-4B04-9BD6-46B04D9B6E68}" dt="2021-02-20T20:46:49.076" v="6988" actId="2696"/>
        <pc:sldMkLst>
          <pc:docMk/>
          <pc:sldMk cId="4083513460" sldId="301"/>
        </pc:sldMkLst>
      </pc:sldChg>
      <pc:sldChg chg="del">
        <pc:chgData name="Umali Leonard" userId="08f3aea6-88db-4f28-898b-7fbf69ebf7b8" providerId="ADAL" clId="{20A72348-0B5F-4B04-9BD6-46B04D9B6E68}" dt="2021-02-20T20:46:49.076" v="6988" actId="2696"/>
        <pc:sldMkLst>
          <pc:docMk/>
          <pc:sldMk cId="1674530881" sldId="302"/>
        </pc:sldMkLst>
      </pc:sldChg>
      <pc:sldChg chg="del">
        <pc:chgData name="Umali Leonard" userId="08f3aea6-88db-4f28-898b-7fbf69ebf7b8" providerId="ADAL" clId="{20A72348-0B5F-4B04-9BD6-46B04D9B6E68}" dt="2021-02-20T20:46:49.076" v="6988" actId="2696"/>
        <pc:sldMkLst>
          <pc:docMk/>
          <pc:sldMk cId="2748411581" sldId="303"/>
        </pc:sldMkLst>
      </pc:sldChg>
      <pc:sldChg chg="del">
        <pc:chgData name="Umali Leonard" userId="08f3aea6-88db-4f28-898b-7fbf69ebf7b8" providerId="ADAL" clId="{20A72348-0B5F-4B04-9BD6-46B04D9B6E68}" dt="2021-02-20T20:46:49.076" v="6988" actId="2696"/>
        <pc:sldMkLst>
          <pc:docMk/>
          <pc:sldMk cId="742161171" sldId="304"/>
        </pc:sldMkLst>
      </pc:sldChg>
      <pc:sldChg chg="del">
        <pc:chgData name="Umali Leonard" userId="08f3aea6-88db-4f28-898b-7fbf69ebf7b8" providerId="ADAL" clId="{20A72348-0B5F-4B04-9BD6-46B04D9B6E68}" dt="2021-02-20T20:46:49.076" v="6988" actId="2696"/>
        <pc:sldMkLst>
          <pc:docMk/>
          <pc:sldMk cId="3086365943" sldId="305"/>
        </pc:sldMkLst>
      </pc:sldChg>
      <pc:sldChg chg="del">
        <pc:chgData name="Umali Leonard" userId="08f3aea6-88db-4f28-898b-7fbf69ebf7b8" providerId="ADAL" clId="{20A72348-0B5F-4B04-9BD6-46B04D9B6E68}" dt="2021-02-20T20:46:49.076" v="6988" actId="2696"/>
        <pc:sldMkLst>
          <pc:docMk/>
          <pc:sldMk cId="1503770999" sldId="306"/>
        </pc:sldMkLst>
      </pc:sldChg>
      <pc:sldChg chg="del">
        <pc:chgData name="Umali Leonard" userId="08f3aea6-88db-4f28-898b-7fbf69ebf7b8" providerId="ADAL" clId="{20A72348-0B5F-4B04-9BD6-46B04D9B6E68}" dt="2021-02-20T20:46:49.076" v="6988" actId="2696"/>
        <pc:sldMkLst>
          <pc:docMk/>
          <pc:sldMk cId="1110611271" sldId="307"/>
        </pc:sldMkLst>
      </pc:sldChg>
      <pc:sldChg chg="del">
        <pc:chgData name="Umali Leonard" userId="08f3aea6-88db-4f28-898b-7fbf69ebf7b8" providerId="ADAL" clId="{20A72348-0B5F-4B04-9BD6-46B04D9B6E68}" dt="2021-02-20T20:46:49.076" v="6988" actId="2696"/>
        <pc:sldMkLst>
          <pc:docMk/>
          <pc:sldMk cId="2370750525" sldId="308"/>
        </pc:sldMkLst>
      </pc:sldChg>
      <pc:sldChg chg="del">
        <pc:chgData name="Umali Leonard" userId="08f3aea6-88db-4f28-898b-7fbf69ebf7b8" providerId="ADAL" clId="{20A72348-0B5F-4B04-9BD6-46B04D9B6E68}" dt="2021-02-20T20:46:49.076" v="6988" actId="2696"/>
        <pc:sldMkLst>
          <pc:docMk/>
          <pc:sldMk cId="3541026719" sldId="309"/>
        </pc:sldMkLst>
      </pc:sldChg>
      <pc:sldChg chg="del">
        <pc:chgData name="Umali Leonard" userId="08f3aea6-88db-4f28-898b-7fbf69ebf7b8" providerId="ADAL" clId="{20A72348-0B5F-4B04-9BD6-46B04D9B6E68}" dt="2021-02-20T20:46:49.076" v="6988" actId="2696"/>
        <pc:sldMkLst>
          <pc:docMk/>
          <pc:sldMk cId="325975001" sldId="310"/>
        </pc:sldMkLst>
      </pc:sldChg>
      <pc:sldChg chg="del">
        <pc:chgData name="Umali Leonard" userId="08f3aea6-88db-4f28-898b-7fbf69ebf7b8" providerId="ADAL" clId="{20A72348-0B5F-4B04-9BD6-46B04D9B6E68}" dt="2021-02-20T20:46:49.076" v="6988" actId="2696"/>
        <pc:sldMkLst>
          <pc:docMk/>
          <pc:sldMk cId="1690264628" sldId="311"/>
        </pc:sldMkLst>
      </pc:sldChg>
      <pc:sldChg chg="del">
        <pc:chgData name="Umali Leonard" userId="08f3aea6-88db-4f28-898b-7fbf69ebf7b8" providerId="ADAL" clId="{20A72348-0B5F-4B04-9BD6-46B04D9B6E68}" dt="2021-02-20T20:46:49.076" v="6988" actId="2696"/>
        <pc:sldMkLst>
          <pc:docMk/>
          <pc:sldMk cId="1832180491" sldId="312"/>
        </pc:sldMkLst>
      </pc:sldChg>
      <pc:sldChg chg="del">
        <pc:chgData name="Umali Leonard" userId="08f3aea6-88db-4f28-898b-7fbf69ebf7b8" providerId="ADAL" clId="{20A72348-0B5F-4B04-9BD6-46B04D9B6E68}" dt="2021-02-20T20:46:49.076" v="6988" actId="2696"/>
        <pc:sldMkLst>
          <pc:docMk/>
          <pc:sldMk cId="1992800031" sldId="314"/>
        </pc:sldMkLst>
      </pc:sldChg>
      <pc:sldChg chg="del">
        <pc:chgData name="Umali Leonard" userId="08f3aea6-88db-4f28-898b-7fbf69ebf7b8" providerId="ADAL" clId="{20A72348-0B5F-4B04-9BD6-46B04D9B6E68}" dt="2021-02-20T20:46:49.076" v="6988" actId="2696"/>
        <pc:sldMkLst>
          <pc:docMk/>
          <pc:sldMk cId="836623333" sldId="315"/>
        </pc:sldMkLst>
      </pc:sldChg>
      <pc:sldChg chg="del">
        <pc:chgData name="Umali Leonard" userId="08f3aea6-88db-4f28-898b-7fbf69ebf7b8" providerId="ADAL" clId="{20A72348-0B5F-4B04-9BD6-46B04D9B6E68}" dt="2021-02-20T20:46:49.076" v="6988" actId="2696"/>
        <pc:sldMkLst>
          <pc:docMk/>
          <pc:sldMk cId="2144589334" sldId="316"/>
        </pc:sldMkLst>
      </pc:sldChg>
      <pc:sldChg chg="del">
        <pc:chgData name="Umali Leonard" userId="08f3aea6-88db-4f28-898b-7fbf69ebf7b8" providerId="ADAL" clId="{20A72348-0B5F-4B04-9BD6-46B04D9B6E68}" dt="2021-02-20T20:46:49.076" v="6988" actId="2696"/>
        <pc:sldMkLst>
          <pc:docMk/>
          <pc:sldMk cId="985900248" sldId="317"/>
        </pc:sldMkLst>
      </pc:sldChg>
      <pc:sldChg chg="del">
        <pc:chgData name="Umali Leonard" userId="08f3aea6-88db-4f28-898b-7fbf69ebf7b8" providerId="ADAL" clId="{20A72348-0B5F-4B04-9BD6-46B04D9B6E68}" dt="2021-02-20T20:46:49.076" v="6988" actId="2696"/>
        <pc:sldMkLst>
          <pc:docMk/>
          <pc:sldMk cId="2634857322" sldId="318"/>
        </pc:sldMkLst>
      </pc:sldChg>
      <pc:sldChg chg="del">
        <pc:chgData name="Umali Leonard" userId="08f3aea6-88db-4f28-898b-7fbf69ebf7b8" providerId="ADAL" clId="{20A72348-0B5F-4B04-9BD6-46B04D9B6E68}" dt="2021-02-20T20:46:49.076" v="6988" actId="2696"/>
        <pc:sldMkLst>
          <pc:docMk/>
          <pc:sldMk cId="969206033" sldId="319"/>
        </pc:sldMkLst>
      </pc:sldChg>
      <pc:sldChg chg="addSp modSp add mod">
        <pc:chgData name="Umali Leonard" userId="08f3aea6-88db-4f28-898b-7fbf69ebf7b8" providerId="ADAL" clId="{20A72348-0B5F-4B04-9BD6-46B04D9B6E68}" dt="2021-02-20T18:05:38.275" v="2941" actId="113"/>
        <pc:sldMkLst>
          <pc:docMk/>
          <pc:sldMk cId="4045027297" sldId="320"/>
        </pc:sldMkLst>
        <pc:spChg chg="mod">
          <ac:chgData name="Umali Leonard" userId="08f3aea6-88db-4f28-898b-7fbf69ebf7b8" providerId="ADAL" clId="{20A72348-0B5F-4B04-9BD6-46B04D9B6E68}" dt="2021-02-20T16:31:36.777" v="975" actId="20577"/>
          <ac:spMkLst>
            <pc:docMk/>
            <pc:sldMk cId="4045027297" sldId="320"/>
            <ac:spMk id="2" creationId="{086B401C-22FA-4DDB-89AF-38BC3D133914}"/>
          </ac:spMkLst>
        </pc:spChg>
        <pc:spChg chg="mod">
          <ac:chgData name="Umali Leonard" userId="08f3aea6-88db-4f28-898b-7fbf69ebf7b8" providerId="ADAL" clId="{20A72348-0B5F-4B04-9BD6-46B04D9B6E68}" dt="2021-02-20T18:05:38.275" v="2941" actId="113"/>
          <ac:spMkLst>
            <pc:docMk/>
            <pc:sldMk cId="4045027297" sldId="320"/>
            <ac:spMk id="3" creationId="{D17A0D1E-DFC8-43B2-AC80-5D39E18BD1B8}"/>
          </ac:spMkLst>
        </pc:spChg>
        <pc:spChg chg="add mod">
          <ac:chgData name="Umali Leonard" userId="08f3aea6-88db-4f28-898b-7fbf69ebf7b8" providerId="ADAL" clId="{20A72348-0B5F-4B04-9BD6-46B04D9B6E68}" dt="2021-02-20T16:57:55.408" v="1995" actId="1076"/>
          <ac:spMkLst>
            <pc:docMk/>
            <pc:sldMk cId="4045027297" sldId="320"/>
            <ac:spMk id="4" creationId="{EAB79F23-42F6-410C-BD99-40E679321044}"/>
          </ac:spMkLst>
        </pc:spChg>
      </pc:sldChg>
      <pc:sldChg chg="addSp delSp modSp add mod">
        <pc:chgData name="Umali Leonard" userId="08f3aea6-88db-4f28-898b-7fbf69ebf7b8" providerId="ADAL" clId="{20A72348-0B5F-4B04-9BD6-46B04D9B6E68}" dt="2021-02-20T18:11:15.291" v="3100" actId="1076"/>
        <pc:sldMkLst>
          <pc:docMk/>
          <pc:sldMk cId="1075014203" sldId="321"/>
        </pc:sldMkLst>
        <pc:spChg chg="mod">
          <ac:chgData name="Umali Leonard" userId="08f3aea6-88db-4f28-898b-7fbf69ebf7b8" providerId="ADAL" clId="{20A72348-0B5F-4B04-9BD6-46B04D9B6E68}" dt="2021-02-20T18:11:01.076" v="3096" actId="6549"/>
          <ac:spMkLst>
            <pc:docMk/>
            <pc:sldMk cId="1075014203" sldId="321"/>
            <ac:spMk id="3" creationId="{D17A0D1E-DFC8-43B2-AC80-5D39E18BD1B8}"/>
          </ac:spMkLst>
        </pc:spChg>
        <pc:spChg chg="mod">
          <ac:chgData name="Umali Leonard" userId="08f3aea6-88db-4f28-898b-7fbf69ebf7b8" providerId="ADAL" clId="{20A72348-0B5F-4B04-9BD6-46B04D9B6E68}" dt="2021-02-20T18:11:12.823" v="3099" actId="1076"/>
          <ac:spMkLst>
            <pc:docMk/>
            <pc:sldMk cId="1075014203" sldId="321"/>
            <ac:spMk id="4" creationId="{EAB79F23-42F6-410C-BD99-40E679321044}"/>
          </ac:spMkLst>
        </pc:spChg>
        <pc:spChg chg="add mod">
          <ac:chgData name="Umali Leonard" userId="08f3aea6-88db-4f28-898b-7fbf69ebf7b8" providerId="ADAL" clId="{20A72348-0B5F-4B04-9BD6-46B04D9B6E68}" dt="2021-02-20T18:11:15.291" v="3100" actId="1076"/>
          <ac:spMkLst>
            <pc:docMk/>
            <pc:sldMk cId="1075014203" sldId="321"/>
            <ac:spMk id="5" creationId="{7540EEA3-E1B0-4F19-92DF-6EB584BC1050}"/>
          </ac:spMkLst>
        </pc:spChg>
        <pc:spChg chg="add del mod">
          <ac:chgData name="Umali Leonard" userId="08f3aea6-88db-4f28-898b-7fbf69ebf7b8" providerId="ADAL" clId="{20A72348-0B5F-4B04-9BD6-46B04D9B6E68}" dt="2021-02-20T18:10:48.265" v="3091" actId="478"/>
          <ac:spMkLst>
            <pc:docMk/>
            <pc:sldMk cId="1075014203" sldId="321"/>
            <ac:spMk id="6" creationId="{61ACEC1C-81E2-4721-8BD4-48640C942D69}"/>
          </ac:spMkLst>
        </pc:spChg>
      </pc:sldChg>
      <pc:sldChg chg="addSp delSp modSp add mod">
        <pc:chgData name="Umali Leonard" userId="08f3aea6-88db-4f28-898b-7fbf69ebf7b8" providerId="ADAL" clId="{20A72348-0B5F-4B04-9BD6-46B04D9B6E68}" dt="2021-02-22T11:40:00.728" v="9676" actId="113"/>
        <pc:sldMkLst>
          <pc:docMk/>
          <pc:sldMk cId="1396713676" sldId="322"/>
        </pc:sldMkLst>
        <pc:spChg chg="mod">
          <ac:chgData name="Umali Leonard" userId="08f3aea6-88db-4f28-898b-7fbf69ebf7b8" providerId="ADAL" clId="{20A72348-0B5F-4B04-9BD6-46B04D9B6E68}" dt="2021-02-20T18:00:50.210" v="2767" actId="20577"/>
          <ac:spMkLst>
            <pc:docMk/>
            <pc:sldMk cId="1396713676" sldId="322"/>
            <ac:spMk id="2" creationId="{086B401C-22FA-4DDB-89AF-38BC3D133914}"/>
          </ac:spMkLst>
        </pc:spChg>
        <pc:spChg chg="mod">
          <ac:chgData name="Umali Leonard" userId="08f3aea6-88db-4f28-898b-7fbf69ebf7b8" providerId="ADAL" clId="{20A72348-0B5F-4B04-9BD6-46B04D9B6E68}" dt="2021-02-22T11:40:00.728" v="9676" actId="113"/>
          <ac:spMkLst>
            <pc:docMk/>
            <pc:sldMk cId="1396713676" sldId="322"/>
            <ac:spMk id="3" creationId="{D17A0D1E-DFC8-43B2-AC80-5D39E18BD1B8}"/>
          </ac:spMkLst>
        </pc:spChg>
        <pc:spChg chg="del mod">
          <ac:chgData name="Umali Leonard" userId="08f3aea6-88db-4f28-898b-7fbf69ebf7b8" providerId="ADAL" clId="{20A72348-0B5F-4B04-9BD6-46B04D9B6E68}" dt="2021-02-20T17:36:49.813" v="2134" actId="478"/>
          <ac:spMkLst>
            <pc:docMk/>
            <pc:sldMk cId="1396713676" sldId="322"/>
            <ac:spMk id="4" creationId="{EAB79F23-42F6-410C-BD99-40E679321044}"/>
          </ac:spMkLst>
        </pc:spChg>
        <pc:spChg chg="del">
          <ac:chgData name="Umali Leonard" userId="08f3aea6-88db-4f28-898b-7fbf69ebf7b8" providerId="ADAL" clId="{20A72348-0B5F-4B04-9BD6-46B04D9B6E68}" dt="2021-02-20T17:36:52.755" v="2135" actId="478"/>
          <ac:spMkLst>
            <pc:docMk/>
            <pc:sldMk cId="1396713676" sldId="322"/>
            <ac:spMk id="5" creationId="{7540EEA3-E1B0-4F19-92DF-6EB584BC1050}"/>
          </ac:spMkLst>
        </pc:spChg>
        <pc:spChg chg="add del mod">
          <ac:chgData name="Umali Leonard" userId="08f3aea6-88db-4f28-898b-7fbf69ebf7b8" providerId="ADAL" clId="{20A72348-0B5F-4B04-9BD6-46B04D9B6E68}" dt="2021-02-20T17:50:16.695" v="2603" actId="478"/>
          <ac:spMkLst>
            <pc:docMk/>
            <pc:sldMk cId="1396713676" sldId="322"/>
            <ac:spMk id="6" creationId="{1C985A3C-44B9-49F8-8E19-2E287E252442}"/>
          </ac:spMkLst>
        </pc:spChg>
      </pc:sldChg>
      <pc:sldChg chg="delSp modSp add mod">
        <pc:chgData name="Umali Leonard" userId="08f3aea6-88db-4f28-898b-7fbf69ebf7b8" providerId="ADAL" clId="{20A72348-0B5F-4B04-9BD6-46B04D9B6E68}" dt="2021-02-23T10:15:31.702" v="14514" actId="113"/>
        <pc:sldMkLst>
          <pc:docMk/>
          <pc:sldMk cId="2688578613" sldId="323"/>
        </pc:sldMkLst>
        <pc:spChg chg="mod">
          <ac:chgData name="Umali Leonard" userId="08f3aea6-88db-4f28-898b-7fbf69ebf7b8" providerId="ADAL" clId="{20A72348-0B5F-4B04-9BD6-46B04D9B6E68}" dt="2021-02-20T18:10:42.492" v="3090" actId="20577"/>
          <ac:spMkLst>
            <pc:docMk/>
            <pc:sldMk cId="2688578613" sldId="323"/>
            <ac:spMk id="3" creationId="{D17A0D1E-DFC8-43B2-AC80-5D39E18BD1B8}"/>
          </ac:spMkLst>
        </pc:spChg>
        <pc:spChg chg="del mod">
          <ac:chgData name="Umali Leonard" userId="08f3aea6-88db-4f28-898b-7fbf69ebf7b8" providerId="ADAL" clId="{20A72348-0B5F-4B04-9BD6-46B04D9B6E68}" dt="2021-02-20T18:10:33.619" v="3084" actId="478"/>
          <ac:spMkLst>
            <pc:docMk/>
            <pc:sldMk cId="2688578613" sldId="323"/>
            <ac:spMk id="4" creationId="{EAB79F23-42F6-410C-BD99-40E679321044}"/>
          </ac:spMkLst>
        </pc:spChg>
        <pc:spChg chg="del">
          <ac:chgData name="Umali Leonard" userId="08f3aea6-88db-4f28-898b-7fbf69ebf7b8" providerId="ADAL" clId="{20A72348-0B5F-4B04-9BD6-46B04D9B6E68}" dt="2021-02-20T18:10:36.368" v="3085" actId="478"/>
          <ac:spMkLst>
            <pc:docMk/>
            <pc:sldMk cId="2688578613" sldId="323"/>
            <ac:spMk id="5" creationId="{7540EEA3-E1B0-4F19-92DF-6EB584BC1050}"/>
          </ac:spMkLst>
        </pc:spChg>
        <pc:spChg chg="mod">
          <ac:chgData name="Umali Leonard" userId="08f3aea6-88db-4f28-898b-7fbf69ebf7b8" providerId="ADAL" clId="{20A72348-0B5F-4B04-9BD6-46B04D9B6E68}" dt="2021-02-23T10:15:31.702" v="14514" actId="113"/>
          <ac:spMkLst>
            <pc:docMk/>
            <pc:sldMk cId="2688578613" sldId="323"/>
            <ac:spMk id="6" creationId="{61ACEC1C-81E2-4721-8BD4-48640C942D69}"/>
          </ac:spMkLst>
        </pc:spChg>
      </pc:sldChg>
      <pc:sldChg chg="modSp add mod">
        <pc:chgData name="Umali Leonard" userId="08f3aea6-88db-4f28-898b-7fbf69ebf7b8" providerId="ADAL" clId="{20A72348-0B5F-4B04-9BD6-46B04D9B6E68}" dt="2021-02-22T09:41:31.055" v="7317" actId="113"/>
        <pc:sldMkLst>
          <pc:docMk/>
          <pc:sldMk cId="233076202" sldId="324"/>
        </pc:sldMkLst>
        <pc:spChg chg="mod">
          <ac:chgData name="Umali Leonard" userId="08f3aea6-88db-4f28-898b-7fbf69ebf7b8" providerId="ADAL" clId="{20A72348-0B5F-4B04-9BD6-46B04D9B6E68}" dt="2021-02-20T18:11:57.065" v="3106" actId="20577"/>
          <ac:spMkLst>
            <pc:docMk/>
            <pc:sldMk cId="233076202" sldId="324"/>
            <ac:spMk id="2" creationId="{086B401C-22FA-4DDB-89AF-38BC3D133914}"/>
          </ac:spMkLst>
        </pc:spChg>
        <pc:spChg chg="mod">
          <ac:chgData name="Umali Leonard" userId="08f3aea6-88db-4f28-898b-7fbf69ebf7b8" providerId="ADAL" clId="{20A72348-0B5F-4B04-9BD6-46B04D9B6E68}" dt="2021-02-22T09:41:31.055" v="7317" actId="113"/>
          <ac:spMkLst>
            <pc:docMk/>
            <pc:sldMk cId="233076202" sldId="324"/>
            <ac:spMk id="3" creationId="{D17A0D1E-DFC8-43B2-AC80-5D39E18BD1B8}"/>
          </ac:spMkLst>
        </pc:spChg>
      </pc:sldChg>
      <pc:sldChg chg="addSp modSp add mod">
        <pc:chgData name="Umali Leonard" userId="08f3aea6-88db-4f28-898b-7fbf69ebf7b8" providerId="ADAL" clId="{20A72348-0B5F-4B04-9BD6-46B04D9B6E68}" dt="2021-02-22T09:42:10.849" v="7342" actId="20577"/>
        <pc:sldMkLst>
          <pc:docMk/>
          <pc:sldMk cId="881146081" sldId="325"/>
        </pc:sldMkLst>
        <pc:spChg chg="mod">
          <ac:chgData name="Umali Leonard" userId="08f3aea6-88db-4f28-898b-7fbf69ebf7b8" providerId="ADAL" clId="{20A72348-0B5F-4B04-9BD6-46B04D9B6E68}" dt="2021-02-20T18:20:51.880" v="3584" actId="20577"/>
          <ac:spMkLst>
            <pc:docMk/>
            <pc:sldMk cId="881146081" sldId="325"/>
            <ac:spMk id="2" creationId="{086B401C-22FA-4DDB-89AF-38BC3D133914}"/>
          </ac:spMkLst>
        </pc:spChg>
        <pc:spChg chg="mod">
          <ac:chgData name="Umali Leonard" userId="08f3aea6-88db-4f28-898b-7fbf69ebf7b8" providerId="ADAL" clId="{20A72348-0B5F-4B04-9BD6-46B04D9B6E68}" dt="2021-02-22T09:39:41.711" v="7304" actId="113"/>
          <ac:spMkLst>
            <pc:docMk/>
            <pc:sldMk cId="881146081" sldId="325"/>
            <ac:spMk id="3" creationId="{D17A0D1E-DFC8-43B2-AC80-5D39E18BD1B8}"/>
          </ac:spMkLst>
        </pc:spChg>
        <pc:spChg chg="add mod">
          <ac:chgData name="Umali Leonard" userId="08f3aea6-88db-4f28-898b-7fbf69ebf7b8" providerId="ADAL" clId="{20A72348-0B5F-4B04-9BD6-46B04D9B6E68}" dt="2021-02-22T09:42:10.849" v="7342" actId="20577"/>
          <ac:spMkLst>
            <pc:docMk/>
            <pc:sldMk cId="881146081" sldId="325"/>
            <ac:spMk id="4" creationId="{F05A0DDB-0B2C-495E-B44B-E02BDFFAE292}"/>
          </ac:spMkLst>
        </pc:spChg>
      </pc:sldChg>
      <pc:sldChg chg="modSp add mod">
        <pc:chgData name="Umali Leonard" userId="08f3aea6-88db-4f28-898b-7fbf69ebf7b8" providerId="ADAL" clId="{20A72348-0B5F-4B04-9BD6-46B04D9B6E68}" dt="2021-02-20T18:35:59.407" v="4308" actId="108"/>
        <pc:sldMkLst>
          <pc:docMk/>
          <pc:sldMk cId="2810175177" sldId="326"/>
        </pc:sldMkLst>
        <pc:spChg chg="mod">
          <ac:chgData name="Umali Leonard" userId="08f3aea6-88db-4f28-898b-7fbf69ebf7b8" providerId="ADAL" clId="{20A72348-0B5F-4B04-9BD6-46B04D9B6E68}" dt="2021-02-20T18:29:17.382" v="3992" actId="20577"/>
          <ac:spMkLst>
            <pc:docMk/>
            <pc:sldMk cId="2810175177" sldId="326"/>
            <ac:spMk id="2" creationId="{086B401C-22FA-4DDB-89AF-38BC3D133914}"/>
          </ac:spMkLst>
        </pc:spChg>
        <pc:spChg chg="mod">
          <ac:chgData name="Umali Leonard" userId="08f3aea6-88db-4f28-898b-7fbf69ebf7b8" providerId="ADAL" clId="{20A72348-0B5F-4B04-9BD6-46B04D9B6E68}" dt="2021-02-20T18:35:20.545" v="4283" actId="1076"/>
          <ac:spMkLst>
            <pc:docMk/>
            <pc:sldMk cId="2810175177" sldId="326"/>
            <ac:spMk id="3" creationId="{D17A0D1E-DFC8-43B2-AC80-5D39E18BD1B8}"/>
          </ac:spMkLst>
        </pc:spChg>
        <pc:spChg chg="mod">
          <ac:chgData name="Umali Leonard" userId="08f3aea6-88db-4f28-898b-7fbf69ebf7b8" providerId="ADAL" clId="{20A72348-0B5F-4B04-9BD6-46B04D9B6E68}" dt="2021-02-20T18:35:59.407" v="4308" actId="108"/>
          <ac:spMkLst>
            <pc:docMk/>
            <pc:sldMk cId="2810175177" sldId="326"/>
            <ac:spMk id="4" creationId="{F05A0DDB-0B2C-495E-B44B-E02BDFFAE292}"/>
          </ac:spMkLst>
        </pc:spChg>
      </pc:sldChg>
      <pc:sldChg chg="modSp add mod ord">
        <pc:chgData name="Umali Leonard" userId="08f3aea6-88db-4f28-898b-7fbf69ebf7b8" providerId="ADAL" clId="{20A72348-0B5F-4B04-9BD6-46B04D9B6E68}" dt="2021-02-23T16:35:22.988" v="15637" actId="20578"/>
        <pc:sldMkLst>
          <pc:docMk/>
          <pc:sldMk cId="2928048109" sldId="327"/>
        </pc:sldMkLst>
        <pc:spChg chg="mod">
          <ac:chgData name="Umali Leonard" userId="08f3aea6-88db-4f28-898b-7fbf69ebf7b8" providerId="ADAL" clId="{20A72348-0B5F-4B04-9BD6-46B04D9B6E68}" dt="2021-02-20T18:41:55.793" v="4336" actId="20577"/>
          <ac:spMkLst>
            <pc:docMk/>
            <pc:sldMk cId="2928048109" sldId="327"/>
            <ac:spMk id="2" creationId="{086B401C-22FA-4DDB-89AF-38BC3D133914}"/>
          </ac:spMkLst>
        </pc:spChg>
        <pc:spChg chg="mod">
          <ac:chgData name="Umali Leonard" userId="08f3aea6-88db-4f28-898b-7fbf69ebf7b8" providerId="ADAL" clId="{20A72348-0B5F-4B04-9BD6-46B04D9B6E68}" dt="2021-02-22T09:40:23.711" v="7309" actId="113"/>
          <ac:spMkLst>
            <pc:docMk/>
            <pc:sldMk cId="2928048109" sldId="327"/>
            <ac:spMk id="3" creationId="{D17A0D1E-DFC8-43B2-AC80-5D39E18BD1B8}"/>
          </ac:spMkLst>
        </pc:spChg>
      </pc:sldChg>
      <pc:sldChg chg="modSp add mod">
        <pc:chgData name="Umali Leonard" userId="08f3aea6-88db-4f28-898b-7fbf69ebf7b8" providerId="ADAL" clId="{20A72348-0B5F-4B04-9BD6-46B04D9B6E68}" dt="2021-02-23T10:23:48.648" v="14574" actId="113"/>
        <pc:sldMkLst>
          <pc:docMk/>
          <pc:sldMk cId="2754629737" sldId="328"/>
        </pc:sldMkLst>
        <pc:spChg chg="mod">
          <ac:chgData name="Umali Leonard" userId="08f3aea6-88db-4f28-898b-7fbf69ebf7b8" providerId="ADAL" clId="{20A72348-0B5F-4B04-9BD6-46B04D9B6E68}" dt="2021-02-20T18:59:55.197" v="5114" actId="20577"/>
          <ac:spMkLst>
            <pc:docMk/>
            <pc:sldMk cId="2754629737" sldId="328"/>
            <ac:spMk id="2" creationId="{086B401C-22FA-4DDB-89AF-38BC3D133914}"/>
          </ac:spMkLst>
        </pc:spChg>
        <pc:spChg chg="mod">
          <ac:chgData name="Umali Leonard" userId="08f3aea6-88db-4f28-898b-7fbf69ebf7b8" providerId="ADAL" clId="{20A72348-0B5F-4B04-9BD6-46B04D9B6E68}" dt="2021-02-23T10:23:48.648" v="14574" actId="113"/>
          <ac:spMkLst>
            <pc:docMk/>
            <pc:sldMk cId="2754629737" sldId="328"/>
            <ac:spMk id="3" creationId="{D17A0D1E-DFC8-43B2-AC80-5D39E18BD1B8}"/>
          </ac:spMkLst>
        </pc:spChg>
      </pc:sldChg>
      <pc:sldChg chg="modSp add mod ord">
        <pc:chgData name="Umali Leonard" userId="08f3aea6-88db-4f28-898b-7fbf69ebf7b8" providerId="ADAL" clId="{20A72348-0B5F-4B04-9BD6-46B04D9B6E68}" dt="2021-02-20T19:08:11.991" v="5776" actId="207"/>
        <pc:sldMkLst>
          <pc:docMk/>
          <pc:sldMk cId="406831033" sldId="329"/>
        </pc:sldMkLst>
        <pc:spChg chg="mod">
          <ac:chgData name="Umali Leonard" userId="08f3aea6-88db-4f28-898b-7fbf69ebf7b8" providerId="ADAL" clId="{20A72348-0B5F-4B04-9BD6-46B04D9B6E68}" dt="2021-02-20T19:04:58.536" v="5608"/>
          <ac:spMkLst>
            <pc:docMk/>
            <pc:sldMk cId="406831033" sldId="329"/>
            <ac:spMk id="2" creationId="{086B401C-22FA-4DDB-89AF-38BC3D133914}"/>
          </ac:spMkLst>
        </pc:spChg>
        <pc:spChg chg="mod">
          <ac:chgData name="Umali Leonard" userId="08f3aea6-88db-4f28-898b-7fbf69ebf7b8" providerId="ADAL" clId="{20A72348-0B5F-4B04-9BD6-46B04D9B6E68}" dt="2021-02-20T19:08:11.991" v="5776" actId="207"/>
          <ac:spMkLst>
            <pc:docMk/>
            <pc:sldMk cId="406831033" sldId="329"/>
            <ac:spMk id="4" creationId="{F05A0DDB-0B2C-495E-B44B-E02BDFFAE292}"/>
          </ac:spMkLst>
        </pc:spChg>
      </pc:sldChg>
      <pc:sldChg chg="modSp add mod">
        <pc:chgData name="Umali Leonard" userId="08f3aea6-88db-4f28-898b-7fbf69ebf7b8" providerId="ADAL" clId="{20A72348-0B5F-4B04-9BD6-46B04D9B6E68}" dt="2021-02-20T19:09:45.585" v="5862" actId="20577"/>
        <pc:sldMkLst>
          <pc:docMk/>
          <pc:sldMk cId="942153622" sldId="330"/>
        </pc:sldMkLst>
        <pc:spChg chg="mod">
          <ac:chgData name="Umali Leonard" userId="08f3aea6-88db-4f28-898b-7fbf69ebf7b8" providerId="ADAL" clId="{20A72348-0B5F-4B04-9BD6-46B04D9B6E68}" dt="2021-02-20T19:09:45.585" v="5862" actId="20577"/>
          <ac:spMkLst>
            <pc:docMk/>
            <pc:sldMk cId="942153622" sldId="330"/>
            <ac:spMk id="4" creationId="{F05A0DDB-0B2C-495E-B44B-E02BDFFAE292}"/>
          </ac:spMkLst>
        </pc:spChg>
      </pc:sldChg>
      <pc:sldChg chg="modSp add mod ord">
        <pc:chgData name="Umali Leonard" userId="08f3aea6-88db-4f28-898b-7fbf69ebf7b8" providerId="ADAL" clId="{20A72348-0B5F-4B04-9BD6-46B04D9B6E68}" dt="2021-02-22T09:43:20.056" v="7379" actId="113"/>
        <pc:sldMkLst>
          <pc:docMk/>
          <pc:sldMk cId="1945919626" sldId="331"/>
        </pc:sldMkLst>
        <pc:spChg chg="mod">
          <ac:chgData name="Umali Leonard" userId="08f3aea6-88db-4f28-898b-7fbf69ebf7b8" providerId="ADAL" clId="{20A72348-0B5F-4B04-9BD6-46B04D9B6E68}" dt="2021-02-20T19:10:57.267" v="5877" actId="20577"/>
          <ac:spMkLst>
            <pc:docMk/>
            <pc:sldMk cId="1945919626" sldId="331"/>
            <ac:spMk id="2" creationId="{086B401C-22FA-4DDB-89AF-38BC3D133914}"/>
          </ac:spMkLst>
        </pc:spChg>
        <pc:spChg chg="mod">
          <ac:chgData name="Umali Leonard" userId="08f3aea6-88db-4f28-898b-7fbf69ebf7b8" providerId="ADAL" clId="{20A72348-0B5F-4B04-9BD6-46B04D9B6E68}" dt="2021-02-22T09:43:20.056" v="7379" actId="113"/>
          <ac:spMkLst>
            <pc:docMk/>
            <pc:sldMk cId="1945919626" sldId="331"/>
            <ac:spMk id="3" creationId="{D17A0D1E-DFC8-43B2-AC80-5D39E18BD1B8}"/>
          </ac:spMkLst>
        </pc:spChg>
      </pc:sldChg>
      <pc:sldChg chg="modSp add mod ord">
        <pc:chgData name="Umali Leonard" userId="08f3aea6-88db-4f28-898b-7fbf69ebf7b8" providerId="ADAL" clId="{20A72348-0B5F-4B04-9BD6-46B04D9B6E68}" dt="2021-02-20T20:45:05.531" v="6974" actId="113"/>
        <pc:sldMkLst>
          <pc:docMk/>
          <pc:sldMk cId="2788201095" sldId="332"/>
        </pc:sldMkLst>
        <pc:spChg chg="mod">
          <ac:chgData name="Umali Leonard" userId="08f3aea6-88db-4f28-898b-7fbf69ebf7b8" providerId="ADAL" clId="{20A72348-0B5F-4B04-9BD6-46B04D9B6E68}" dt="2021-02-20T20:44:45.088" v="6960" actId="20577"/>
          <ac:spMkLst>
            <pc:docMk/>
            <pc:sldMk cId="2788201095" sldId="332"/>
            <ac:spMk id="2" creationId="{086B401C-22FA-4DDB-89AF-38BC3D133914}"/>
          </ac:spMkLst>
        </pc:spChg>
        <pc:spChg chg="mod">
          <ac:chgData name="Umali Leonard" userId="08f3aea6-88db-4f28-898b-7fbf69ebf7b8" providerId="ADAL" clId="{20A72348-0B5F-4B04-9BD6-46B04D9B6E68}" dt="2021-02-20T20:45:05.531" v="6974" actId="113"/>
          <ac:spMkLst>
            <pc:docMk/>
            <pc:sldMk cId="2788201095" sldId="332"/>
            <ac:spMk id="4" creationId="{F05A0DDB-0B2C-495E-B44B-E02BDFFAE292}"/>
          </ac:spMkLst>
        </pc:spChg>
      </pc:sldChg>
      <pc:sldChg chg="modSp add del mod">
        <pc:chgData name="Umali Leonard" userId="08f3aea6-88db-4f28-898b-7fbf69ebf7b8" providerId="ADAL" clId="{20A72348-0B5F-4B04-9BD6-46B04D9B6E68}" dt="2021-02-23T10:18:51.117" v="14523" actId="1036"/>
        <pc:sldMkLst>
          <pc:docMk/>
          <pc:sldMk cId="3425109766" sldId="333"/>
        </pc:sldMkLst>
        <pc:spChg chg="mod">
          <ac:chgData name="Umali Leonard" userId="08f3aea6-88db-4f28-898b-7fbf69ebf7b8" providerId="ADAL" clId="{20A72348-0B5F-4B04-9BD6-46B04D9B6E68}" dt="2021-02-20T20:44:32.506" v="6944" actId="20577"/>
          <ac:spMkLst>
            <pc:docMk/>
            <pc:sldMk cId="3425109766" sldId="333"/>
            <ac:spMk id="2" creationId="{086B401C-22FA-4DDB-89AF-38BC3D133914}"/>
          </ac:spMkLst>
        </pc:spChg>
        <pc:spChg chg="mod">
          <ac:chgData name="Umali Leonard" userId="08f3aea6-88db-4f28-898b-7fbf69ebf7b8" providerId="ADAL" clId="{20A72348-0B5F-4B04-9BD6-46B04D9B6E68}" dt="2021-02-23T10:18:51.117" v="14523" actId="1036"/>
          <ac:spMkLst>
            <pc:docMk/>
            <pc:sldMk cId="3425109766" sldId="333"/>
            <ac:spMk id="4" creationId="{F05A0DDB-0B2C-495E-B44B-E02BDFFAE292}"/>
          </ac:spMkLst>
        </pc:spChg>
      </pc:sldChg>
      <pc:sldChg chg="modSp add mod">
        <pc:chgData name="Umali Leonard" userId="08f3aea6-88db-4f28-898b-7fbf69ebf7b8" providerId="ADAL" clId="{20A72348-0B5F-4B04-9BD6-46B04D9B6E68}" dt="2021-02-22T09:58:01.354" v="8263" actId="113"/>
        <pc:sldMkLst>
          <pc:docMk/>
          <pc:sldMk cId="2133665633" sldId="334"/>
        </pc:sldMkLst>
        <pc:spChg chg="mod">
          <ac:chgData name="Umali Leonard" userId="08f3aea6-88db-4f28-898b-7fbf69ebf7b8" providerId="ADAL" clId="{20A72348-0B5F-4B04-9BD6-46B04D9B6E68}" dt="2021-02-22T09:58:01.354" v="8263" actId="113"/>
          <ac:spMkLst>
            <pc:docMk/>
            <pc:sldMk cId="2133665633" sldId="334"/>
            <ac:spMk id="3" creationId="{D17A0D1E-DFC8-43B2-AC80-5D39E18BD1B8}"/>
          </ac:spMkLst>
        </pc:spChg>
        <pc:spChg chg="mod">
          <ac:chgData name="Umali Leonard" userId="08f3aea6-88db-4f28-898b-7fbf69ebf7b8" providerId="ADAL" clId="{20A72348-0B5F-4B04-9BD6-46B04D9B6E68}" dt="2021-02-22T09:56:09.942" v="8237" actId="1076"/>
          <ac:spMkLst>
            <pc:docMk/>
            <pc:sldMk cId="2133665633" sldId="334"/>
            <ac:spMk id="4" creationId="{629461D7-9D4F-49C5-96D6-43ED9FC5855C}"/>
          </ac:spMkLst>
        </pc:spChg>
      </pc:sldChg>
      <pc:sldChg chg="modSp add mod">
        <pc:chgData name="Umali Leonard" userId="08f3aea6-88db-4f28-898b-7fbf69ebf7b8" providerId="ADAL" clId="{20A72348-0B5F-4B04-9BD6-46B04D9B6E68}" dt="2021-02-22T10:04:21.200" v="8710" actId="1076"/>
        <pc:sldMkLst>
          <pc:docMk/>
          <pc:sldMk cId="2974120364" sldId="335"/>
        </pc:sldMkLst>
        <pc:spChg chg="mod">
          <ac:chgData name="Umali Leonard" userId="08f3aea6-88db-4f28-898b-7fbf69ebf7b8" providerId="ADAL" clId="{20A72348-0B5F-4B04-9BD6-46B04D9B6E68}" dt="2021-02-22T10:03:00.207" v="8599" actId="27636"/>
          <ac:spMkLst>
            <pc:docMk/>
            <pc:sldMk cId="2974120364" sldId="335"/>
            <ac:spMk id="3" creationId="{D17A0D1E-DFC8-43B2-AC80-5D39E18BD1B8}"/>
          </ac:spMkLst>
        </pc:spChg>
        <pc:spChg chg="mod">
          <ac:chgData name="Umali Leonard" userId="08f3aea6-88db-4f28-898b-7fbf69ebf7b8" providerId="ADAL" clId="{20A72348-0B5F-4B04-9BD6-46B04D9B6E68}" dt="2021-02-22T10:04:21.200" v="8710" actId="1076"/>
          <ac:spMkLst>
            <pc:docMk/>
            <pc:sldMk cId="2974120364" sldId="335"/>
            <ac:spMk id="4" creationId="{629461D7-9D4F-49C5-96D6-43ED9FC5855C}"/>
          </ac:spMkLst>
        </pc:spChg>
      </pc:sldChg>
      <pc:sldChg chg="delSp modSp add mod">
        <pc:chgData name="Umali Leonard" userId="08f3aea6-88db-4f28-898b-7fbf69ebf7b8" providerId="ADAL" clId="{20A72348-0B5F-4B04-9BD6-46B04D9B6E68}" dt="2021-02-22T11:08:20.177" v="9382" actId="113"/>
        <pc:sldMkLst>
          <pc:docMk/>
          <pc:sldMk cId="2956879582" sldId="336"/>
        </pc:sldMkLst>
        <pc:spChg chg="mod">
          <ac:chgData name="Umali Leonard" userId="08f3aea6-88db-4f28-898b-7fbf69ebf7b8" providerId="ADAL" clId="{20A72348-0B5F-4B04-9BD6-46B04D9B6E68}" dt="2021-02-22T11:05:08.398" v="9302" actId="20577"/>
          <ac:spMkLst>
            <pc:docMk/>
            <pc:sldMk cId="2956879582" sldId="336"/>
            <ac:spMk id="2" creationId="{086B401C-22FA-4DDB-89AF-38BC3D133914}"/>
          </ac:spMkLst>
        </pc:spChg>
        <pc:spChg chg="mod">
          <ac:chgData name="Umali Leonard" userId="08f3aea6-88db-4f28-898b-7fbf69ebf7b8" providerId="ADAL" clId="{20A72348-0B5F-4B04-9BD6-46B04D9B6E68}" dt="2021-02-22T11:08:20.177" v="9382" actId="113"/>
          <ac:spMkLst>
            <pc:docMk/>
            <pc:sldMk cId="2956879582" sldId="336"/>
            <ac:spMk id="3" creationId="{D17A0D1E-DFC8-43B2-AC80-5D39E18BD1B8}"/>
          </ac:spMkLst>
        </pc:spChg>
        <pc:spChg chg="del mod">
          <ac:chgData name="Umali Leonard" userId="08f3aea6-88db-4f28-898b-7fbf69ebf7b8" providerId="ADAL" clId="{20A72348-0B5F-4B04-9BD6-46B04D9B6E68}" dt="2021-02-22T11:00:08.814" v="9297" actId="478"/>
          <ac:spMkLst>
            <pc:docMk/>
            <pc:sldMk cId="2956879582" sldId="336"/>
            <ac:spMk id="4" creationId="{629461D7-9D4F-49C5-96D6-43ED9FC5855C}"/>
          </ac:spMkLst>
        </pc:spChg>
      </pc:sldChg>
      <pc:sldChg chg="addSp delSp modSp add mod">
        <pc:chgData name="Umali Leonard" userId="08f3aea6-88db-4f28-898b-7fbf69ebf7b8" providerId="ADAL" clId="{20A72348-0B5F-4B04-9BD6-46B04D9B6E68}" dt="2021-02-22T14:28:29.179" v="10886" actId="20577"/>
        <pc:sldMkLst>
          <pc:docMk/>
          <pc:sldMk cId="4284799165" sldId="337"/>
        </pc:sldMkLst>
        <pc:spChg chg="mod">
          <ac:chgData name="Umali Leonard" userId="08f3aea6-88db-4f28-898b-7fbf69ebf7b8" providerId="ADAL" clId="{20A72348-0B5F-4B04-9BD6-46B04D9B6E68}" dt="2021-02-22T14:28:29.179" v="10886" actId="20577"/>
          <ac:spMkLst>
            <pc:docMk/>
            <pc:sldMk cId="4284799165" sldId="337"/>
            <ac:spMk id="2" creationId="{086B401C-22FA-4DDB-89AF-38BC3D133914}"/>
          </ac:spMkLst>
        </pc:spChg>
        <pc:spChg chg="mod">
          <ac:chgData name="Umali Leonard" userId="08f3aea6-88db-4f28-898b-7fbf69ebf7b8" providerId="ADAL" clId="{20A72348-0B5F-4B04-9BD6-46B04D9B6E68}" dt="2021-02-22T12:57:54.693" v="10361" actId="20577"/>
          <ac:spMkLst>
            <pc:docMk/>
            <pc:sldMk cId="4284799165" sldId="337"/>
            <ac:spMk id="3" creationId="{D17A0D1E-DFC8-43B2-AC80-5D39E18BD1B8}"/>
          </ac:spMkLst>
        </pc:spChg>
        <pc:spChg chg="add del mod">
          <ac:chgData name="Umali Leonard" userId="08f3aea6-88db-4f28-898b-7fbf69ebf7b8" providerId="ADAL" clId="{20A72348-0B5F-4B04-9BD6-46B04D9B6E68}" dt="2021-02-22T12:54:56.643" v="10189" actId="478"/>
          <ac:spMkLst>
            <pc:docMk/>
            <pc:sldMk cId="4284799165" sldId="337"/>
            <ac:spMk id="4" creationId="{24857F86-1197-4820-A4AB-498ED9942A64}"/>
          </ac:spMkLst>
        </pc:spChg>
      </pc:sldChg>
      <pc:sldChg chg="addSp delSp modSp add mod ord">
        <pc:chgData name="Umali Leonard" userId="08f3aea6-88db-4f28-898b-7fbf69ebf7b8" providerId="ADAL" clId="{20A72348-0B5F-4B04-9BD6-46B04D9B6E68}" dt="2021-02-22T18:51:45.996" v="13777" actId="207"/>
        <pc:sldMkLst>
          <pc:docMk/>
          <pc:sldMk cId="1927703358" sldId="338"/>
        </pc:sldMkLst>
        <pc:spChg chg="mod">
          <ac:chgData name="Umali Leonard" userId="08f3aea6-88db-4f28-898b-7fbf69ebf7b8" providerId="ADAL" clId="{20A72348-0B5F-4B04-9BD6-46B04D9B6E68}" dt="2021-02-22T18:46:43.889" v="13723" actId="20577"/>
          <ac:spMkLst>
            <pc:docMk/>
            <pc:sldMk cId="1927703358" sldId="338"/>
            <ac:spMk id="2" creationId="{086B401C-22FA-4DDB-89AF-38BC3D133914}"/>
          </ac:spMkLst>
        </pc:spChg>
        <pc:spChg chg="mod">
          <ac:chgData name="Umali Leonard" userId="08f3aea6-88db-4f28-898b-7fbf69ebf7b8" providerId="ADAL" clId="{20A72348-0B5F-4B04-9BD6-46B04D9B6E68}" dt="2021-02-22T13:00:34.545" v="10372" actId="20577"/>
          <ac:spMkLst>
            <pc:docMk/>
            <pc:sldMk cId="1927703358" sldId="338"/>
            <ac:spMk id="3" creationId="{D17A0D1E-DFC8-43B2-AC80-5D39E18BD1B8}"/>
          </ac:spMkLst>
        </pc:spChg>
        <pc:spChg chg="del">
          <ac:chgData name="Umali Leonard" userId="08f3aea6-88db-4f28-898b-7fbf69ebf7b8" providerId="ADAL" clId="{20A72348-0B5F-4B04-9BD6-46B04D9B6E68}" dt="2021-02-22T13:00:22.243" v="10367" actId="478"/>
          <ac:spMkLst>
            <pc:docMk/>
            <pc:sldMk cId="1927703358" sldId="338"/>
            <ac:spMk id="4" creationId="{24857F86-1197-4820-A4AB-498ED9942A64}"/>
          </ac:spMkLst>
        </pc:spChg>
        <pc:spChg chg="add mod">
          <ac:chgData name="Umali Leonard" userId="08f3aea6-88db-4f28-898b-7fbf69ebf7b8" providerId="ADAL" clId="{20A72348-0B5F-4B04-9BD6-46B04D9B6E68}" dt="2021-02-22T18:51:45.996" v="13777" actId="207"/>
          <ac:spMkLst>
            <pc:docMk/>
            <pc:sldMk cId="1927703358" sldId="338"/>
            <ac:spMk id="5" creationId="{0E080F8C-8AF6-4EC3-A556-CEBA397697EE}"/>
          </ac:spMkLst>
        </pc:spChg>
      </pc:sldChg>
      <pc:sldChg chg="modSp add mod ord">
        <pc:chgData name="Umali Leonard" userId="08f3aea6-88db-4f28-898b-7fbf69ebf7b8" providerId="ADAL" clId="{20A72348-0B5F-4B04-9BD6-46B04D9B6E68}" dt="2021-02-23T11:26:19.086" v="15629" actId="20577"/>
        <pc:sldMkLst>
          <pc:docMk/>
          <pc:sldMk cId="2622787306" sldId="339"/>
        </pc:sldMkLst>
        <pc:spChg chg="mod">
          <ac:chgData name="Umali Leonard" userId="08f3aea6-88db-4f28-898b-7fbf69ebf7b8" providerId="ADAL" clId="{20A72348-0B5F-4B04-9BD6-46B04D9B6E68}" dt="2021-02-22T14:28:03.742" v="10850" actId="20577"/>
          <ac:spMkLst>
            <pc:docMk/>
            <pc:sldMk cId="2622787306" sldId="339"/>
            <ac:spMk id="2" creationId="{086B401C-22FA-4DDB-89AF-38BC3D133914}"/>
          </ac:spMkLst>
        </pc:spChg>
        <pc:spChg chg="mod">
          <ac:chgData name="Umali Leonard" userId="08f3aea6-88db-4f28-898b-7fbf69ebf7b8" providerId="ADAL" clId="{20A72348-0B5F-4B04-9BD6-46B04D9B6E68}" dt="2021-02-22T14:04:45.621" v="10822" actId="20577"/>
          <ac:spMkLst>
            <pc:docMk/>
            <pc:sldMk cId="2622787306" sldId="339"/>
            <ac:spMk id="3" creationId="{D17A0D1E-DFC8-43B2-AC80-5D39E18BD1B8}"/>
          </ac:spMkLst>
        </pc:spChg>
        <pc:spChg chg="mod">
          <ac:chgData name="Umali Leonard" userId="08f3aea6-88db-4f28-898b-7fbf69ebf7b8" providerId="ADAL" clId="{20A72348-0B5F-4B04-9BD6-46B04D9B6E68}" dt="2021-02-23T11:26:19.086" v="15629" actId="20577"/>
          <ac:spMkLst>
            <pc:docMk/>
            <pc:sldMk cId="2622787306" sldId="339"/>
            <ac:spMk id="4" creationId="{24857F86-1197-4820-A4AB-498ED9942A64}"/>
          </ac:spMkLst>
        </pc:spChg>
      </pc:sldChg>
      <pc:sldChg chg="addSp delSp modSp add mod">
        <pc:chgData name="Umali Leonard" userId="08f3aea6-88db-4f28-898b-7fbf69ebf7b8" providerId="ADAL" clId="{20A72348-0B5F-4B04-9BD6-46B04D9B6E68}" dt="2021-02-22T13:47:19.657" v="10760" actId="1076"/>
        <pc:sldMkLst>
          <pc:docMk/>
          <pc:sldMk cId="3823439359" sldId="340"/>
        </pc:sldMkLst>
        <pc:spChg chg="mod">
          <ac:chgData name="Umali Leonard" userId="08f3aea6-88db-4f28-898b-7fbf69ebf7b8" providerId="ADAL" clId="{20A72348-0B5F-4B04-9BD6-46B04D9B6E68}" dt="2021-02-22T13:10:43.252" v="10625" actId="20577"/>
          <ac:spMkLst>
            <pc:docMk/>
            <pc:sldMk cId="3823439359" sldId="340"/>
            <ac:spMk id="2" creationId="{086B401C-22FA-4DDB-89AF-38BC3D133914}"/>
          </ac:spMkLst>
        </pc:spChg>
        <pc:spChg chg="mod">
          <ac:chgData name="Umali Leonard" userId="08f3aea6-88db-4f28-898b-7fbf69ebf7b8" providerId="ADAL" clId="{20A72348-0B5F-4B04-9BD6-46B04D9B6E68}" dt="2021-02-22T13:46:11.747" v="10737"/>
          <ac:spMkLst>
            <pc:docMk/>
            <pc:sldMk cId="3823439359" sldId="340"/>
            <ac:spMk id="3" creationId="{D17A0D1E-DFC8-43B2-AC80-5D39E18BD1B8}"/>
          </ac:spMkLst>
        </pc:spChg>
        <pc:spChg chg="del">
          <ac:chgData name="Umali Leonard" userId="08f3aea6-88db-4f28-898b-7fbf69ebf7b8" providerId="ADAL" clId="{20A72348-0B5F-4B04-9BD6-46B04D9B6E68}" dt="2021-02-22T13:46:24.402" v="10739" actId="478"/>
          <ac:spMkLst>
            <pc:docMk/>
            <pc:sldMk cId="3823439359" sldId="340"/>
            <ac:spMk id="4" creationId="{24857F86-1197-4820-A4AB-498ED9942A64}"/>
          </ac:spMkLst>
        </pc:spChg>
        <pc:spChg chg="add mod">
          <ac:chgData name="Umali Leonard" userId="08f3aea6-88db-4f28-898b-7fbf69ebf7b8" providerId="ADAL" clId="{20A72348-0B5F-4B04-9BD6-46B04D9B6E68}" dt="2021-02-22T13:47:19.657" v="10760" actId="1076"/>
          <ac:spMkLst>
            <pc:docMk/>
            <pc:sldMk cId="3823439359" sldId="340"/>
            <ac:spMk id="5" creationId="{2CC927E7-6790-42D5-BFD3-467BE3F00468}"/>
          </ac:spMkLst>
        </pc:spChg>
        <pc:spChg chg="add del mod">
          <ac:chgData name="Umali Leonard" userId="08f3aea6-88db-4f28-898b-7fbf69ebf7b8" providerId="ADAL" clId="{20A72348-0B5F-4B04-9BD6-46B04D9B6E68}" dt="2021-02-22T13:46:35.350" v="10742"/>
          <ac:spMkLst>
            <pc:docMk/>
            <pc:sldMk cId="3823439359" sldId="340"/>
            <ac:spMk id="6" creationId="{B4683FCA-B231-4AB7-B215-C7DDC18B93AC}"/>
          </ac:spMkLst>
        </pc:spChg>
      </pc:sldChg>
      <pc:sldChg chg="modSp add mod">
        <pc:chgData name="Umali Leonard" userId="08f3aea6-88db-4f28-898b-7fbf69ebf7b8" providerId="ADAL" clId="{20A72348-0B5F-4B04-9BD6-46B04D9B6E68}" dt="2021-02-22T13:49:31.639" v="10818" actId="20577"/>
        <pc:sldMkLst>
          <pc:docMk/>
          <pc:sldMk cId="1091296471" sldId="341"/>
        </pc:sldMkLst>
        <pc:spChg chg="mod">
          <ac:chgData name="Umali Leonard" userId="08f3aea6-88db-4f28-898b-7fbf69ebf7b8" providerId="ADAL" clId="{20A72348-0B5F-4B04-9BD6-46B04D9B6E68}" dt="2021-02-22T13:47:48.649" v="10764" actId="20577"/>
          <ac:spMkLst>
            <pc:docMk/>
            <pc:sldMk cId="1091296471" sldId="341"/>
            <ac:spMk id="3" creationId="{D17A0D1E-DFC8-43B2-AC80-5D39E18BD1B8}"/>
          </ac:spMkLst>
        </pc:spChg>
        <pc:spChg chg="mod">
          <ac:chgData name="Umali Leonard" userId="08f3aea6-88db-4f28-898b-7fbf69ebf7b8" providerId="ADAL" clId="{20A72348-0B5F-4B04-9BD6-46B04D9B6E68}" dt="2021-02-22T13:49:31.639" v="10818" actId="20577"/>
          <ac:spMkLst>
            <pc:docMk/>
            <pc:sldMk cId="1091296471" sldId="341"/>
            <ac:spMk id="5" creationId="{2CC927E7-6790-42D5-BFD3-467BE3F00468}"/>
          </ac:spMkLst>
        </pc:spChg>
      </pc:sldChg>
      <pc:sldChg chg="addSp delSp modSp add mod ord">
        <pc:chgData name="Umali Leonard" userId="08f3aea6-88db-4f28-898b-7fbf69ebf7b8" providerId="ADAL" clId="{20A72348-0B5F-4B04-9BD6-46B04D9B6E68}" dt="2021-02-23T22:14:07.342" v="15640" actId="20577"/>
        <pc:sldMkLst>
          <pc:docMk/>
          <pc:sldMk cId="3116142071" sldId="342"/>
        </pc:sldMkLst>
        <pc:spChg chg="mod">
          <ac:chgData name="Umali Leonard" userId="08f3aea6-88db-4f28-898b-7fbf69ebf7b8" providerId="ADAL" clId="{20A72348-0B5F-4B04-9BD6-46B04D9B6E68}" dt="2021-02-22T14:55:29.127" v="11724" actId="20577"/>
          <ac:spMkLst>
            <pc:docMk/>
            <pc:sldMk cId="3116142071" sldId="342"/>
            <ac:spMk id="2" creationId="{086B401C-22FA-4DDB-89AF-38BC3D133914}"/>
          </ac:spMkLst>
        </pc:spChg>
        <pc:spChg chg="mod">
          <ac:chgData name="Umali Leonard" userId="08f3aea6-88db-4f28-898b-7fbf69ebf7b8" providerId="ADAL" clId="{20A72348-0B5F-4B04-9BD6-46B04D9B6E68}" dt="2021-02-22T17:44:29.563" v="12984" actId="20577"/>
          <ac:spMkLst>
            <pc:docMk/>
            <pc:sldMk cId="3116142071" sldId="342"/>
            <ac:spMk id="3" creationId="{D17A0D1E-DFC8-43B2-AC80-5D39E18BD1B8}"/>
          </ac:spMkLst>
        </pc:spChg>
        <pc:spChg chg="del">
          <ac:chgData name="Umali Leonard" userId="08f3aea6-88db-4f28-898b-7fbf69ebf7b8" providerId="ADAL" clId="{20A72348-0B5F-4B04-9BD6-46B04D9B6E68}" dt="2021-02-22T14:39:59.559" v="10990" actId="478"/>
          <ac:spMkLst>
            <pc:docMk/>
            <pc:sldMk cId="3116142071" sldId="342"/>
            <ac:spMk id="5" creationId="{2CC927E7-6790-42D5-BFD3-467BE3F00468}"/>
          </ac:spMkLst>
        </pc:spChg>
        <pc:spChg chg="add del mod">
          <ac:chgData name="Umali Leonard" userId="08f3aea6-88db-4f28-898b-7fbf69ebf7b8" providerId="ADAL" clId="{20A72348-0B5F-4B04-9BD6-46B04D9B6E68}" dt="2021-02-22T14:55:33.223" v="11725" actId="478"/>
          <ac:spMkLst>
            <pc:docMk/>
            <pc:sldMk cId="3116142071" sldId="342"/>
            <ac:spMk id="6" creationId="{27EEB109-C8EF-4091-A2BD-561427A694DA}"/>
          </ac:spMkLst>
        </pc:spChg>
        <pc:spChg chg="add mod">
          <ac:chgData name="Umali Leonard" userId="08f3aea6-88db-4f28-898b-7fbf69ebf7b8" providerId="ADAL" clId="{20A72348-0B5F-4B04-9BD6-46B04D9B6E68}" dt="2021-02-23T22:14:07.342" v="15640" actId="20577"/>
          <ac:spMkLst>
            <pc:docMk/>
            <pc:sldMk cId="3116142071" sldId="342"/>
            <ac:spMk id="7" creationId="{156BC7D3-B88F-41FC-ADC3-7EF37F19CFAF}"/>
          </ac:spMkLst>
        </pc:spChg>
      </pc:sldChg>
      <pc:sldChg chg="modSp add del mod">
        <pc:chgData name="Umali Leonard" userId="08f3aea6-88db-4f28-898b-7fbf69ebf7b8" providerId="ADAL" clId="{20A72348-0B5F-4B04-9BD6-46B04D9B6E68}" dt="2021-02-22T20:29:47.043" v="14495" actId="2696"/>
        <pc:sldMkLst>
          <pc:docMk/>
          <pc:sldMk cId="1757478675" sldId="343"/>
        </pc:sldMkLst>
        <pc:spChg chg="mod">
          <ac:chgData name="Umali Leonard" userId="08f3aea6-88db-4f28-898b-7fbf69ebf7b8" providerId="ADAL" clId="{20A72348-0B5F-4B04-9BD6-46B04D9B6E68}" dt="2021-02-22T14:57:47" v="11779" actId="20577"/>
          <ac:spMkLst>
            <pc:docMk/>
            <pc:sldMk cId="1757478675" sldId="343"/>
            <ac:spMk id="2" creationId="{086B401C-22FA-4DDB-89AF-38BC3D133914}"/>
          </ac:spMkLst>
        </pc:spChg>
        <pc:spChg chg="mod">
          <ac:chgData name="Umali Leonard" userId="08f3aea6-88db-4f28-898b-7fbf69ebf7b8" providerId="ADAL" clId="{20A72348-0B5F-4B04-9BD6-46B04D9B6E68}" dt="2021-02-22T19:00:51.471" v="13816" actId="14100"/>
          <ac:spMkLst>
            <pc:docMk/>
            <pc:sldMk cId="1757478675" sldId="343"/>
            <ac:spMk id="3" creationId="{D17A0D1E-DFC8-43B2-AC80-5D39E18BD1B8}"/>
          </ac:spMkLst>
        </pc:spChg>
      </pc:sldChg>
      <pc:sldChg chg="addSp modSp add mod ord">
        <pc:chgData name="Umali Leonard" userId="08f3aea6-88db-4f28-898b-7fbf69ebf7b8" providerId="ADAL" clId="{20A72348-0B5F-4B04-9BD6-46B04D9B6E68}" dt="2021-02-22T20:02:30.516" v="14149" actId="20577"/>
        <pc:sldMkLst>
          <pc:docMk/>
          <pc:sldMk cId="3433452952" sldId="344"/>
        </pc:sldMkLst>
        <pc:spChg chg="mod">
          <ac:chgData name="Umali Leonard" userId="08f3aea6-88db-4f28-898b-7fbf69ebf7b8" providerId="ADAL" clId="{20A72348-0B5F-4B04-9BD6-46B04D9B6E68}" dt="2021-02-22T19:05:06.745" v="13837" actId="20577"/>
          <ac:spMkLst>
            <pc:docMk/>
            <pc:sldMk cId="3433452952" sldId="344"/>
            <ac:spMk id="2" creationId="{086B401C-22FA-4DDB-89AF-38BC3D133914}"/>
          </ac:spMkLst>
        </pc:spChg>
        <pc:spChg chg="mod">
          <ac:chgData name="Umali Leonard" userId="08f3aea6-88db-4f28-898b-7fbf69ebf7b8" providerId="ADAL" clId="{20A72348-0B5F-4B04-9BD6-46B04D9B6E68}" dt="2021-02-22T20:02:30.516" v="14149" actId="20577"/>
          <ac:spMkLst>
            <pc:docMk/>
            <pc:sldMk cId="3433452952" sldId="344"/>
            <ac:spMk id="3" creationId="{D17A0D1E-DFC8-43B2-AC80-5D39E18BD1B8}"/>
          </ac:spMkLst>
        </pc:spChg>
        <pc:picChg chg="add mod">
          <ac:chgData name="Umali Leonard" userId="08f3aea6-88db-4f28-898b-7fbf69ebf7b8" providerId="ADAL" clId="{20A72348-0B5F-4B04-9BD6-46B04D9B6E68}" dt="2021-02-22T20:02:07.950" v="14143" actId="1076"/>
          <ac:picMkLst>
            <pc:docMk/>
            <pc:sldMk cId="3433452952" sldId="344"/>
            <ac:picMk id="5" creationId="{E2C5674D-992E-4B40-8DA9-0BCA7F3FF072}"/>
          </ac:picMkLst>
        </pc:picChg>
      </pc:sldChg>
      <pc:sldChg chg="addSp modSp add del mod">
        <pc:chgData name="Umali Leonard" userId="08f3aea6-88db-4f28-898b-7fbf69ebf7b8" providerId="ADAL" clId="{20A72348-0B5F-4B04-9BD6-46B04D9B6E68}" dt="2021-02-23T11:27:48.406" v="15634" actId="2696"/>
        <pc:sldMkLst>
          <pc:docMk/>
          <pc:sldMk cId="557178896" sldId="345"/>
        </pc:sldMkLst>
        <pc:spChg chg="mod">
          <ac:chgData name="Umali Leonard" userId="08f3aea6-88db-4f28-898b-7fbf69ebf7b8" providerId="ADAL" clId="{20A72348-0B5F-4B04-9BD6-46B04D9B6E68}" dt="2021-02-22T14:58:27.176" v="11824" actId="20577"/>
          <ac:spMkLst>
            <pc:docMk/>
            <pc:sldMk cId="557178896" sldId="345"/>
            <ac:spMk id="2" creationId="{086B401C-22FA-4DDB-89AF-38BC3D133914}"/>
          </ac:spMkLst>
        </pc:spChg>
        <pc:spChg chg="mod">
          <ac:chgData name="Umali Leonard" userId="08f3aea6-88db-4f28-898b-7fbf69ebf7b8" providerId="ADAL" clId="{20A72348-0B5F-4B04-9BD6-46B04D9B6E68}" dt="2021-02-22T15:04:41.757" v="12275" actId="20577"/>
          <ac:spMkLst>
            <pc:docMk/>
            <pc:sldMk cId="557178896" sldId="345"/>
            <ac:spMk id="3" creationId="{D17A0D1E-DFC8-43B2-AC80-5D39E18BD1B8}"/>
          </ac:spMkLst>
        </pc:spChg>
        <pc:spChg chg="add mod">
          <ac:chgData name="Umali Leonard" userId="08f3aea6-88db-4f28-898b-7fbf69ebf7b8" providerId="ADAL" clId="{20A72348-0B5F-4B04-9BD6-46B04D9B6E68}" dt="2021-02-23T11:26:32.604" v="15633" actId="20577"/>
          <ac:spMkLst>
            <pc:docMk/>
            <pc:sldMk cId="557178896" sldId="345"/>
            <ac:spMk id="4" creationId="{6B20AFC1-4AB8-4027-AD27-8EB6CEB50F7D}"/>
          </ac:spMkLst>
        </pc:spChg>
      </pc:sldChg>
      <pc:sldChg chg="addSp delSp modSp add mod">
        <pc:chgData name="Umali Leonard" userId="08f3aea6-88db-4f28-898b-7fbf69ebf7b8" providerId="ADAL" clId="{20A72348-0B5F-4B04-9BD6-46B04D9B6E68}" dt="2021-02-22T18:45:07.367" v="13702" actId="113"/>
        <pc:sldMkLst>
          <pc:docMk/>
          <pc:sldMk cId="2979296678" sldId="346"/>
        </pc:sldMkLst>
        <pc:spChg chg="mod">
          <ac:chgData name="Umali Leonard" userId="08f3aea6-88db-4f28-898b-7fbf69ebf7b8" providerId="ADAL" clId="{20A72348-0B5F-4B04-9BD6-46B04D9B6E68}" dt="2021-02-22T18:16:35.759" v="13622" actId="14100"/>
          <ac:spMkLst>
            <pc:docMk/>
            <pc:sldMk cId="2979296678" sldId="346"/>
            <ac:spMk id="2" creationId="{086B401C-22FA-4DDB-89AF-38BC3D133914}"/>
          </ac:spMkLst>
        </pc:spChg>
        <pc:spChg chg="mod">
          <ac:chgData name="Umali Leonard" userId="08f3aea6-88db-4f28-898b-7fbf69ebf7b8" providerId="ADAL" clId="{20A72348-0B5F-4B04-9BD6-46B04D9B6E68}" dt="2021-02-22T18:45:07.367" v="13702" actId="113"/>
          <ac:spMkLst>
            <pc:docMk/>
            <pc:sldMk cId="2979296678" sldId="346"/>
            <ac:spMk id="3" creationId="{D17A0D1E-DFC8-43B2-AC80-5D39E18BD1B8}"/>
          </ac:spMkLst>
        </pc:spChg>
        <pc:spChg chg="add del">
          <ac:chgData name="Umali Leonard" userId="08f3aea6-88db-4f28-898b-7fbf69ebf7b8" providerId="ADAL" clId="{20A72348-0B5F-4B04-9BD6-46B04D9B6E68}" dt="2021-02-22T18:08:58.149" v="13322"/>
          <ac:spMkLst>
            <pc:docMk/>
            <pc:sldMk cId="2979296678" sldId="346"/>
            <ac:spMk id="4" creationId="{DE5FFE11-99F9-49DD-BDB8-849881673089}"/>
          </ac:spMkLst>
        </pc:spChg>
      </pc:sldChg>
      <pc:sldChg chg="add">
        <pc:chgData name="Umali Leonard" userId="08f3aea6-88db-4f28-898b-7fbf69ebf7b8" providerId="ADAL" clId="{20A72348-0B5F-4B04-9BD6-46B04D9B6E68}" dt="2021-02-22T18:45:49.215" v="13703" actId="2890"/>
        <pc:sldMkLst>
          <pc:docMk/>
          <pc:sldMk cId="1328238917" sldId="347"/>
        </pc:sldMkLst>
      </pc:sldChg>
      <pc:sldChg chg="modSp add mod ord">
        <pc:chgData name="Umali Leonard" userId="08f3aea6-88db-4f28-898b-7fbf69ebf7b8" providerId="ADAL" clId="{20A72348-0B5F-4B04-9BD6-46B04D9B6E68}" dt="2021-02-22T20:28:20.430" v="14494" actId="20577"/>
        <pc:sldMkLst>
          <pc:docMk/>
          <pc:sldMk cId="84190202" sldId="348"/>
        </pc:sldMkLst>
        <pc:spChg chg="mod">
          <ac:chgData name="Umali Leonard" userId="08f3aea6-88db-4f28-898b-7fbf69ebf7b8" providerId="ADAL" clId="{20A72348-0B5F-4B04-9BD6-46B04D9B6E68}" dt="2021-02-22T20:08:23.446" v="14300" actId="20577"/>
          <ac:spMkLst>
            <pc:docMk/>
            <pc:sldMk cId="84190202" sldId="348"/>
            <ac:spMk id="2" creationId="{086B401C-22FA-4DDB-89AF-38BC3D133914}"/>
          </ac:spMkLst>
        </pc:spChg>
        <pc:spChg chg="mod">
          <ac:chgData name="Umali Leonard" userId="08f3aea6-88db-4f28-898b-7fbf69ebf7b8" providerId="ADAL" clId="{20A72348-0B5F-4B04-9BD6-46B04D9B6E68}" dt="2021-02-22T20:28:20.430" v="14494" actId="20577"/>
          <ac:spMkLst>
            <pc:docMk/>
            <pc:sldMk cId="84190202" sldId="348"/>
            <ac:spMk id="3" creationId="{D17A0D1E-DFC8-43B2-AC80-5D39E18BD1B8}"/>
          </ac:spMkLst>
        </pc:spChg>
      </pc:sldChg>
      <pc:sldChg chg="add">
        <pc:chgData name="Umali Leonard" userId="08f3aea6-88db-4f28-898b-7fbf69ebf7b8" providerId="ADAL" clId="{20A72348-0B5F-4B04-9BD6-46B04D9B6E68}" dt="2021-02-23T10:27:57.636" v="14575" actId="2890"/>
        <pc:sldMkLst>
          <pc:docMk/>
          <pc:sldMk cId="721865188" sldId="349"/>
        </pc:sldMkLst>
      </pc:sldChg>
      <pc:sldChg chg="delSp modSp add mod">
        <pc:chgData name="Umali Leonard" userId="08f3aea6-88db-4f28-898b-7fbf69ebf7b8" providerId="ADAL" clId="{20A72348-0B5F-4B04-9BD6-46B04D9B6E68}" dt="2021-02-23T11:12:52.303" v="15385" actId="20577"/>
        <pc:sldMkLst>
          <pc:docMk/>
          <pc:sldMk cId="754971687" sldId="350"/>
        </pc:sldMkLst>
        <pc:spChg chg="mod">
          <ac:chgData name="Umali Leonard" userId="08f3aea6-88db-4f28-898b-7fbf69ebf7b8" providerId="ADAL" clId="{20A72348-0B5F-4B04-9BD6-46B04D9B6E68}" dt="2021-02-23T11:12:52.303" v="15385" actId="20577"/>
          <ac:spMkLst>
            <pc:docMk/>
            <pc:sldMk cId="754971687" sldId="350"/>
            <ac:spMk id="3" creationId="{D17A0D1E-DFC8-43B2-AC80-5D39E18BD1B8}"/>
          </ac:spMkLst>
        </pc:spChg>
        <pc:spChg chg="del">
          <ac:chgData name="Umali Leonard" userId="08f3aea6-88db-4f28-898b-7fbf69ebf7b8" providerId="ADAL" clId="{20A72348-0B5F-4B04-9BD6-46B04D9B6E68}" dt="2021-02-23T11:05:07.951" v="15341" actId="478"/>
          <ac:spMkLst>
            <pc:docMk/>
            <pc:sldMk cId="754971687" sldId="350"/>
            <ac:spMk id="4" creationId="{629461D7-9D4F-49C5-96D6-43ED9FC5855C}"/>
          </ac:spMkLst>
        </pc:spChg>
      </pc:sldChg>
      <pc:sldChg chg="add">
        <pc:chgData name="Umali Leonard" userId="08f3aea6-88db-4f28-898b-7fbf69ebf7b8" providerId="ADAL" clId="{20A72348-0B5F-4B04-9BD6-46B04D9B6E68}" dt="2021-02-23T11:23:08.616" v="15386" actId="2890"/>
        <pc:sldMkLst>
          <pc:docMk/>
          <pc:sldMk cId="880358254" sldId="35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9FEF4B-86CE-4DD0-BC1D-CD9732646909}" type="datetimeFigureOut">
              <a:rPr lang="en-US" smtClean="0"/>
              <a:pPr/>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528B7-5509-4394-85F7-BA398FA4C0CA}"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148578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9FEF4B-86CE-4DD0-BC1D-CD9732646909}" type="datetimeFigureOut">
              <a:rPr lang="en-US" smtClean="0"/>
              <a:pPr/>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528B7-5509-4394-85F7-BA398FA4C0CA}" type="slidenum">
              <a:rPr lang="en-US" smtClean="0"/>
              <a:pPr/>
              <a:t>‹#›</a:t>
            </a:fld>
            <a:endParaRPr lang="en-US"/>
          </a:p>
        </p:txBody>
      </p:sp>
    </p:spTree>
    <p:extLst>
      <p:ext uri="{BB962C8B-B14F-4D97-AF65-F5344CB8AC3E}">
        <p14:creationId xmlns="" xmlns:p14="http://schemas.microsoft.com/office/powerpoint/2010/main" val="146950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9FEF4B-86CE-4DD0-BC1D-CD9732646909}" type="datetimeFigureOut">
              <a:rPr lang="en-US" smtClean="0"/>
              <a:pPr/>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528B7-5509-4394-85F7-BA398FA4C0CA}" type="slidenum">
              <a:rPr lang="en-US" smtClean="0"/>
              <a:pPr/>
              <a:t>‹#›</a:t>
            </a:fld>
            <a:endParaRPr lang="en-US"/>
          </a:p>
        </p:txBody>
      </p:sp>
    </p:spTree>
    <p:extLst>
      <p:ext uri="{BB962C8B-B14F-4D97-AF65-F5344CB8AC3E}">
        <p14:creationId xmlns="" xmlns:p14="http://schemas.microsoft.com/office/powerpoint/2010/main" val="1201517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9FEF4B-86CE-4DD0-BC1D-CD9732646909}" type="datetimeFigureOut">
              <a:rPr lang="en-US" smtClean="0"/>
              <a:pPr/>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528B7-5509-4394-85F7-BA398FA4C0CA}" type="slidenum">
              <a:rPr lang="en-US" smtClean="0"/>
              <a:pPr/>
              <a:t>‹#›</a:t>
            </a:fld>
            <a:endParaRPr lang="en-US"/>
          </a:p>
        </p:txBody>
      </p:sp>
    </p:spTree>
    <p:extLst>
      <p:ext uri="{BB962C8B-B14F-4D97-AF65-F5344CB8AC3E}">
        <p14:creationId xmlns="" xmlns:p14="http://schemas.microsoft.com/office/powerpoint/2010/main" val="57902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FEF4B-86CE-4DD0-BC1D-CD9732646909}" type="datetimeFigureOut">
              <a:rPr lang="en-US" smtClean="0"/>
              <a:pPr/>
              <a:t>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4528B7-5509-4394-85F7-BA398FA4C0CA}"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577791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9FEF4B-86CE-4DD0-BC1D-CD9732646909}" type="datetimeFigureOut">
              <a:rPr lang="en-US" smtClean="0"/>
              <a:pPr/>
              <a:t>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4528B7-5509-4394-85F7-BA398FA4C0CA}" type="slidenum">
              <a:rPr lang="en-US" smtClean="0"/>
              <a:pPr/>
              <a:t>‹#›</a:t>
            </a:fld>
            <a:endParaRPr lang="en-US"/>
          </a:p>
        </p:txBody>
      </p:sp>
    </p:spTree>
    <p:extLst>
      <p:ext uri="{BB962C8B-B14F-4D97-AF65-F5344CB8AC3E}">
        <p14:creationId xmlns="" xmlns:p14="http://schemas.microsoft.com/office/powerpoint/2010/main" val="2348404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9FEF4B-86CE-4DD0-BC1D-CD9732646909}" type="datetimeFigureOut">
              <a:rPr lang="en-US" smtClean="0"/>
              <a:pPr/>
              <a:t>2/10/2024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4528B7-5509-4394-85F7-BA398FA4C0CA}" type="slidenum">
              <a:rPr lang="en-US" smtClean="0"/>
              <a:pPr/>
              <a:t>‹#›</a:t>
            </a:fld>
            <a:endParaRPr lang="en-US"/>
          </a:p>
        </p:txBody>
      </p:sp>
    </p:spTree>
    <p:extLst>
      <p:ext uri="{BB962C8B-B14F-4D97-AF65-F5344CB8AC3E}">
        <p14:creationId xmlns="" xmlns:p14="http://schemas.microsoft.com/office/powerpoint/2010/main" val="953490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9FEF4B-86CE-4DD0-BC1D-CD9732646909}" type="datetimeFigureOut">
              <a:rPr lang="en-US" smtClean="0"/>
              <a:pPr/>
              <a:t>2/10/2024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4528B7-5509-4394-85F7-BA398FA4C0CA}" type="slidenum">
              <a:rPr lang="en-US" smtClean="0"/>
              <a:pPr/>
              <a:t>‹#›</a:t>
            </a:fld>
            <a:endParaRPr lang="en-US"/>
          </a:p>
        </p:txBody>
      </p:sp>
    </p:spTree>
    <p:extLst>
      <p:ext uri="{BB962C8B-B14F-4D97-AF65-F5344CB8AC3E}">
        <p14:creationId xmlns="" xmlns:p14="http://schemas.microsoft.com/office/powerpoint/2010/main" val="1890381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39FEF4B-86CE-4DD0-BC1D-CD9732646909}" type="datetimeFigureOut">
              <a:rPr lang="en-US" smtClean="0"/>
              <a:pPr/>
              <a:t>2/10/2024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14528B7-5509-4394-85F7-BA398FA4C0CA}" type="slidenum">
              <a:rPr lang="en-US" smtClean="0"/>
              <a:pPr/>
              <a:t>‹#›</a:t>
            </a:fld>
            <a:endParaRPr lang="en-US"/>
          </a:p>
        </p:txBody>
      </p:sp>
    </p:spTree>
    <p:extLst>
      <p:ext uri="{BB962C8B-B14F-4D97-AF65-F5344CB8AC3E}">
        <p14:creationId xmlns="" xmlns:p14="http://schemas.microsoft.com/office/powerpoint/2010/main" val="1704419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39FEF4B-86CE-4DD0-BC1D-CD9732646909}" type="datetimeFigureOut">
              <a:rPr lang="en-US" smtClean="0"/>
              <a:pPr/>
              <a:t>2/10/2024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14528B7-5509-4394-85F7-BA398FA4C0CA}" type="slidenum">
              <a:rPr lang="en-US" smtClean="0"/>
              <a:pPr/>
              <a:t>‹#›</a:t>
            </a:fld>
            <a:endParaRPr lang="en-US"/>
          </a:p>
        </p:txBody>
      </p:sp>
    </p:spTree>
    <p:extLst>
      <p:ext uri="{BB962C8B-B14F-4D97-AF65-F5344CB8AC3E}">
        <p14:creationId xmlns="" xmlns:p14="http://schemas.microsoft.com/office/powerpoint/2010/main" val="1234272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FEF4B-86CE-4DD0-BC1D-CD9732646909}" type="datetimeFigureOut">
              <a:rPr lang="en-US" smtClean="0"/>
              <a:pPr/>
              <a:t>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4528B7-5509-4394-85F7-BA398FA4C0CA}" type="slidenum">
              <a:rPr lang="en-US" smtClean="0"/>
              <a:pPr/>
              <a:t>‹#›</a:t>
            </a:fld>
            <a:endParaRPr lang="en-US"/>
          </a:p>
        </p:txBody>
      </p:sp>
    </p:spTree>
    <p:extLst>
      <p:ext uri="{BB962C8B-B14F-4D97-AF65-F5344CB8AC3E}">
        <p14:creationId xmlns="" xmlns:p14="http://schemas.microsoft.com/office/powerpoint/2010/main" val="2194590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39FEF4B-86CE-4DD0-BC1D-CD9732646909}" type="datetimeFigureOut">
              <a:rPr lang="en-US" smtClean="0"/>
              <a:pPr/>
              <a:t>2/10/2024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14528B7-5509-4394-85F7-BA398FA4C0CA}"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4034752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B4975C-F9AC-4695-936B-D04BEBF89689}"/>
              </a:ext>
            </a:extLst>
          </p:cNvPr>
          <p:cNvSpPr>
            <a:spLocks noGrp="1"/>
          </p:cNvSpPr>
          <p:nvPr>
            <p:ph type="ctrTitle"/>
          </p:nvPr>
        </p:nvSpPr>
        <p:spPr>
          <a:xfrm>
            <a:off x="1097280" y="3429000"/>
            <a:ext cx="10058400" cy="936453"/>
          </a:xfrm>
        </p:spPr>
        <p:txBody>
          <a:bodyPr>
            <a:noAutofit/>
          </a:bodyPr>
          <a:lstStyle/>
          <a:p>
            <a:pPr algn="ctr"/>
            <a:r>
              <a:rPr lang="en-US" sz="6000" dirty="0" smtClean="0"/>
              <a:t>Lesson 3: </a:t>
            </a:r>
            <a:r>
              <a:rPr lang="en-US" sz="6000" dirty="0"/>
              <a:t>Objects and Classes</a:t>
            </a:r>
          </a:p>
        </p:txBody>
      </p:sp>
      <p:sp>
        <p:nvSpPr>
          <p:cNvPr id="7" name="TextBox 6">
            <a:extLst>
              <a:ext uri="{FF2B5EF4-FFF2-40B4-BE49-F238E27FC236}">
                <a16:creationId xmlns="" xmlns:a16="http://schemas.microsoft.com/office/drawing/2014/main" id="{9B0205FF-65CF-4293-81A2-CE7190E453E0}"/>
              </a:ext>
            </a:extLst>
          </p:cNvPr>
          <p:cNvSpPr txBox="1"/>
          <p:nvPr/>
        </p:nvSpPr>
        <p:spPr>
          <a:xfrm>
            <a:off x="1066800" y="1858586"/>
            <a:ext cx="10058400" cy="1077218"/>
          </a:xfrm>
          <a:prstGeom prst="rect">
            <a:avLst/>
          </a:prstGeom>
          <a:solidFill>
            <a:schemeClr val="bg2"/>
          </a:solidFill>
          <a:ln>
            <a:solidFill>
              <a:schemeClr val="bg2">
                <a:lumMod val="10000"/>
              </a:schemeClr>
            </a:solidFill>
          </a:ln>
          <a:effectLst>
            <a:glow rad="63500">
              <a:schemeClr val="accent2">
                <a:satMod val="175000"/>
                <a:alpha val="40000"/>
              </a:schemeClr>
            </a:glow>
          </a:effectLst>
        </p:spPr>
        <p:txBody>
          <a:bodyPr wrap="square" rtlCol="0">
            <a:spAutoFit/>
          </a:bodyPr>
          <a:lstStyle/>
          <a:p>
            <a:pPr algn="ctr" defTabSz="457200"/>
            <a:r>
              <a:rPr lang="en-US" sz="3200" dirty="0" smtClean="0">
                <a:solidFill>
                  <a:srgbClr val="FF0000"/>
                </a:solidFill>
                <a:latin typeface="Cooper Black" panose="0208090404030B020404" pitchFamily="18" charset="0"/>
              </a:rPr>
              <a:t>MTS2</a:t>
            </a:r>
            <a:r>
              <a:rPr lang="en-US" sz="3200" dirty="0" smtClean="0">
                <a:solidFill>
                  <a:srgbClr val="2683C6">
                    <a:lumMod val="75000"/>
                  </a:srgbClr>
                </a:solidFill>
                <a:latin typeface="Cooper Black" panose="0208090404030B020404" pitchFamily="18" charset="0"/>
              </a:rPr>
              <a:t> </a:t>
            </a:r>
            <a:endParaRPr lang="en-US" sz="3200" dirty="0">
              <a:solidFill>
                <a:srgbClr val="2683C6">
                  <a:lumMod val="75000"/>
                </a:srgbClr>
              </a:solidFill>
              <a:latin typeface="Cooper Black" panose="0208090404030B020404" pitchFamily="18" charset="0"/>
            </a:endParaRPr>
          </a:p>
          <a:p>
            <a:pPr algn="ctr" defTabSz="457200"/>
            <a:r>
              <a:rPr lang="en-US" sz="3200" dirty="0">
                <a:solidFill>
                  <a:srgbClr val="2683C6">
                    <a:lumMod val="75000"/>
                  </a:srgbClr>
                </a:solidFill>
                <a:latin typeface="Cooper Black" panose="0208090404030B020404" pitchFamily="18" charset="0"/>
              </a:rPr>
              <a:t>Java Programming </a:t>
            </a:r>
            <a:endParaRPr lang="en-US" sz="3200" dirty="0">
              <a:solidFill>
                <a:srgbClr val="FF0000"/>
              </a:solidFill>
              <a:latin typeface="Cooper Black" panose="0208090404030B020404" pitchFamily="18" charset="0"/>
            </a:endParaRPr>
          </a:p>
        </p:txBody>
      </p:sp>
      <p:sp>
        <p:nvSpPr>
          <p:cNvPr id="9" name="Rectangle 8">
            <a:extLst>
              <a:ext uri="{FF2B5EF4-FFF2-40B4-BE49-F238E27FC236}">
                <a16:creationId xmlns="" xmlns:a16="http://schemas.microsoft.com/office/drawing/2014/main" id="{91EF30E5-3B77-4ED8-96B3-A3280BA71A77}"/>
              </a:ext>
            </a:extLst>
          </p:cNvPr>
          <p:cNvSpPr>
            <a:spLocks noChangeArrowheads="1"/>
          </p:cNvSpPr>
          <p:nvPr/>
        </p:nvSpPr>
        <p:spPr bwMode="auto">
          <a:xfrm>
            <a:off x="342340" y="-202082"/>
            <a:ext cx="12192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a:extLst>
              <a:ext uri="{FF2B5EF4-FFF2-40B4-BE49-F238E27FC236}">
                <a16:creationId xmlns="" xmlns:a16="http://schemas.microsoft.com/office/drawing/2014/main" id="{72D2AA52-E35F-439F-BBF4-7704D00AA738}"/>
              </a:ext>
            </a:extLst>
          </p:cNvPr>
          <p:cNvPicPr>
            <a:picLocks noChangeAspect="1"/>
          </p:cNvPicPr>
          <p:nvPr/>
        </p:nvPicPr>
        <p:blipFill>
          <a:blip r:embed="rId2"/>
          <a:stretch>
            <a:fillRect/>
          </a:stretch>
        </p:blipFill>
        <p:spPr>
          <a:xfrm>
            <a:off x="5194852" y="275802"/>
            <a:ext cx="1126436" cy="1443247"/>
          </a:xfrm>
          <a:prstGeom prst="rect">
            <a:avLst/>
          </a:prstGeom>
        </p:spPr>
      </p:pic>
    </p:spTree>
    <p:extLst>
      <p:ext uri="{BB962C8B-B14F-4D97-AF65-F5344CB8AC3E}">
        <p14:creationId xmlns="" xmlns:p14="http://schemas.microsoft.com/office/powerpoint/2010/main" val="21261590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6B401C-22FA-4DDB-89AF-38BC3D133914}"/>
              </a:ext>
            </a:extLst>
          </p:cNvPr>
          <p:cNvSpPr>
            <a:spLocks noGrp="1"/>
          </p:cNvSpPr>
          <p:nvPr>
            <p:ph type="title"/>
          </p:nvPr>
        </p:nvSpPr>
        <p:spPr>
          <a:xfrm>
            <a:off x="960120" y="670560"/>
            <a:ext cx="10347960" cy="792480"/>
          </a:xfrm>
          <a:solidFill>
            <a:schemeClr val="bg2"/>
          </a:solidFill>
          <a:ln>
            <a:solidFill>
              <a:schemeClr val="bg2">
                <a:lumMod val="10000"/>
              </a:schemeClr>
            </a:solidFill>
          </a:ln>
          <a:effectLst>
            <a:glow rad="63500">
              <a:schemeClr val="accent2">
                <a:satMod val="175000"/>
                <a:alpha val="40000"/>
              </a:schemeClr>
            </a:glow>
          </a:effectLst>
        </p:spPr>
        <p:txBody>
          <a:bodyPr/>
          <a:lstStyle/>
          <a:p>
            <a:r>
              <a:rPr lang="en-US" dirty="0"/>
              <a:t>Class Example</a:t>
            </a:r>
          </a:p>
        </p:txBody>
      </p:sp>
      <p:sp>
        <p:nvSpPr>
          <p:cNvPr id="3" name="Content Placeholder 2">
            <a:extLst>
              <a:ext uri="{FF2B5EF4-FFF2-40B4-BE49-F238E27FC236}">
                <a16:creationId xmlns="" xmlns:a16="http://schemas.microsoft.com/office/drawing/2014/main" id="{D17A0D1E-DFC8-43B2-AC80-5D39E18BD1B8}"/>
              </a:ext>
            </a:extLst>
          </p:cNvPr>
          <p:cNvSpPr>
            <a:spLocks noGrp="1"/>
          </p:cNvSpPr>
          <p:nvPr>
            <p:ph idx="1"/>
          </p:nvPr>
        </p:nvSpPr>
        <p:spPr>
          <a:xfrm>
            <a:off x="960120" y="1891454"/>
            <a:ext cx="10347960" cy="4189306"/>
          </a:xfrm>
          <a:solidFill>
            <a:schemeClr val="bg1">
              <a:lumMod val="95000"/>
            </a:schemeClr>
          </a:solidFill>
          <a:ln>
            <a:solidFill>
              <a:schemeClr val="bg2">
                <a:lumMod val="10000"/>
              </a:schemeClr>
            </a:solidFill>
          </a:ln>
          <a:effectLst>
            <a:glow rad="63500">
              <a:schemeClr val="accent2">
                <a:satMod val="175000"/>
                <a:alpha val="40000"/>
              </a:schemeClr>
            </a:glow>
          </a:effectLst>
        </p:spPr>
        <p:txBody>
          <a:bodyPr>
            <a:normAutofit/>
          </a:bodyPr>
          <a:lstStyle/>
          <a:p>
            <a:pPr marL="201168" lvl="1" indent="0">
              <a:buNone/>
            </a:pPr>
            <a:r>
              <a:rPr lang="en-US" sz="2800" dirty="0"/>
              <a:t> </a:t>
            </a:r>
          </a:p>
        </p:txBody>
      </p:sp>
      <p:sp>
        <p:nvSpPr>
          <p:cNvPr id="4" name="TextBox 3">
            <a:extLst>
              <a:ext uri="{FF2B5EF4-FFF2-40B4-BE49-F238E27FC236}">
                <a16:creationId xmlns="" xmlns:a16="http://schemas.microsoft.com/office/drawing/2014/main" id="{F05A0DDB-0B2C-495E-B44B-E02BDFFAE292}"/>
              </a:ext>
            </a:extLst>
          </p:cNvPr>
          <p:cNvSpPr txBox="1"/>
          <p:nvPr/>
        </p:nvSpPr>
        <p:spPr>
          <a:xfrm>
            <a:off x="1169928" y="2036465"/>
            <a:ext cx="9900525" cy="3785652"/>
          </a:xfrm>
          <a:prstGeom prst="rect">
            <a:avLst/>
          </a:prstGeom>
          <a:solidFill>
            <a:schemeClr val="bg2"/>
          </a:solidFill>
          <a:ln w="25400">
            <a:solidFill>
              <a:srgbClr val="FF0000"/>
            </a:solidFill>
          </a:ln>
          <a:effectLst>
            <a:softEdge rad="25400"/>
          </a:effectLst>
        </p:spPr>
        <p:txBody>
          <a:bodyPr wrap="square" rtlCol="0">
            <a:spAutoFit/>
          </a:bodyPr>
          <a:lstStyle/>
          <a:p>
            <a:pPr>
              <a:buFontTx/>
              <a:buNone/>
            </a:pPr>
            <a:r>
              <a:rPr lang="en-US" altLang="en-US" sz="2400" b="1" i="1" dirty="0">
                <a:latin typeface="Courier New" panose="02070309020205020404" pitchFamily="49" charset="0"/>
                <a:cs typeface="Courier New" panose="02070309020205020404" pitchFamily="49" charset="0"/>
              </a:rPr>
              <a:t>public class Account { </a:t>
            </a:r>
          </a:p>
          <a:p>
            <a:pPr>
              <a:buFontTx/>
              <a:buNone/>
            </a:pPr>
            <a:r>
              <a:rPr lang="en-US" altLang="en-US" sz="2400" b="1" i="1" dirty="0">
                <a:latin typeface="Courier New" panose="02070309020205020404" pitchFamily="49" charset="0"/>
                <a:cs typeface="Courier New" panose="02070309020205020404" pitchFamily="49" charset="0"/>
              </a:rPr>
              <a:t>  private int </a:t>
            </a:r>
            <a:r>
              <a:rPr lang="en-US" altLang="en-US" sz="2400" b="1" i="1" dirty="0" err="1">
                <a:latin typeface="Courier New" panose="02070309020205020404" pitchFamily="49" charset="0"/>
                <a:cs typeface="Courier New" panose="02070309020205020404" pitchFamily="49" charset="0"/>
              </a:rPr>
              <a:t>accNumber</a:t>
            </a:r>
            <a:r>
              <a:rPr lang="en-US" altLang="en-US" sz="2400" b="1" i="1" dirty="0">
                <a:latin typeface="Courier New" panose="02070309020205020404" pitchFamily="49" charset="0"/>
                <a:cs typeface="Courier New" panose="02070309020205020404" pitchFamily="49" charset="0"/>
              </a:rPr>
              <a:t>;</a:t>
            </a:r>
          </a:p>
          <a:p>
            <a:pPr>
              <a:buFontTx/>
              <a:buNone/>
            </a:pPr>
            <a:r>
              <a:rPr lang="en-US" altLang="en-US" sz="2400" b="1" i="1" dirty="0">
                <a:latin typeface="Courier New" panose="02070309020205020404" pitchFamily="49" charset="0"/>
                <a:cs typeface="Courier New" panose="02070309020205020404" pitchFamily="49" charset="0"/>
              </a:rPr>
              <a:t>  private String </a:t>
            </a:r>
            <a:r>
              <a:rPr lang="en-US" altLang="en-US" sz="2400" b="1" i="1" dirty="0" err="1">
                <a:latin typeface="Courier New" panose="02070309020205020404" pitchFamily="49" charset="0"/>
                <a:cs typeface="Courier New" panose="02070309020205020404" pitchFamily="49" charset="0"/>
              </a:rPr>
              <a:t>accType</a:t>
            </a:r>
            <a:r>
              <a:rPr lang="en-US" altLang="en-US" sz="2400" b="1" i="1" dirty="0">
                <a:latin typeface="Courier New" panose="02070309020205020404" pitchFamily="49" charset="0"/>
                <a:cs typeface="Courier New" panose="02070309020205020404" pitchFamily="49" charset="0"/>
              </a:rPr>
              <a:t>;</a:t>
            </a:r>
          </a:p>
          <a:p>
            <a:pPr>
              <a:buFontTx/>
              <a:buNone/>
            </a:pPr>
            <a:r>
              <a:rPr lang="en-US" altLang="en-US" sz="2400" b="1" i="1" dirty="0">
                <a:latin typeface="Courier New" panose="02070309020205020404" pitchFamily="49" charset="0"/>
                <a:cs typeface="Courier New" panose="02070309020205020404" pitchFamily="49" charset="0"/>
              </a:rPr>
              <a:t>  private String </a:t>
            </a:r>
            <a:r>
              <a:rPr lang="en-US" altLang="en-US" sz="2400" b="1" i="1" dirty="0" err="1">
                <a:latin typeface="Courier New" panose="02070309020205020404" pitchFamily="49" charset="0"/>
                <a:cs typeface="Courier New" panose="02070309020205020404" pitchFamily="49" charset="0"/>
              </a:rPr>
              <a:t>accName</a:t>
            </a:r>
            <a:r>
              <a:rPr lang="en-US" altLang="en-US" sz="2400" b="1" i="1" dirty="0">
                <a:latin typeface="Courier New" panose="02070309020205020404" pitchFamily="49" charset="0"/>
                <a:cs typeface="Courier New" panose="02070309020205020404" pitchFamily="49" charset="0"/>
              </a:rPr>
              <a:t>;</a:t>
            </a:r>
          </a:p>
          <a:p>
            <a:pPr>
              <a:buFontTx/>
              <a:buNone/>
            </a:pPr>
            <a:r>
              <a:rPr lang="en-US" altLang="en-US" sz="2400" b="1" i="1" dirty="0">
                <a:latin typeface="Courier New" panose="02070309020205020404" pitchFamily="49" charset="0"/>
                <a:cs typeface="Courier New" panose="02070309020205020404" pitchFamily="49" charset="0"/>
              </a:rPr>
              <a:t>  private double </a:t>
            </a:r>
            <a:r>
              <a:rPr lang="en-US" altLang="en-US" sz="2400" b="1" i="1" dirty="0" err="1">
                <a:latin typeface="Courier New" panose="02070309020205020404" pitchFamily="49" charset="0"/>
                <a:cs typeface="Courier New" panose="02070309020205020404" pitchFamily="49" charset="0"/>
              </a:rPr>
              <a:t>accBalance</a:t>
            </a:r>
            <a:r>
              <a:rPr lang="en-US" altLang="en-US" sz="2400" b="1" i="1" dirty="0">
                <a:latin typeface="Courier New" panose="02070309020205020404" pitchFamily="49" charset="0"/>
                <a:cs typeface="Courier New" panose="02070309020205020404" pitchFamily="49" charset="0"/>
              </a:rPr>
              <a:t>;  </a:t>
            </a:r>
          </a:p>
          <a:p>
            <a:pPr>
              <a:buFontTx/>
              <a:buNone/>
            </a:pPr>
            <a:endParaRPr lang="en-US" altLang="en-US" sz="2400" b="1" i="1" dirty="0">
              <a:latin typeface="Courier New" panose="02070309020205020404" pitchFamily="49" charset="0"/>
              <a:cs typeface="Courier New" panose="02070309020205020404" pitchFamily="49" charset="0"/>
            </a:endParaRPr>
          </a:p>
          <a:p>
            <a:pPr>
              <a:buFontTx/>
              <a:buNone/>
            </a:pPr>
            <a:r>
              <a:rPr lang="en-US" altLang="en-US" sz="2400" b="1" i="1" dirty="0">
                <a:latin typeface="Courier New" panose="02070309020205020404" pitchFamily="49" charset="0"/>
                <a:cs typeface="Courier New" panose="02070309020205020404" pitchFamily="49" charset="0"/>
              </a:rPr>
              <a:t>  public double </a:t>
            </a:r>
            <a:r>
              <a:rPr lang="en-US" altLang="en-US" sz="2400" b="1" i="1" dirty="0" err="1">
                <a:latin typeface="Courier New" panose="02070309020205020404" pitchFamily="49" charset="0"/>
                <a:cs typeface="Courier New" panose="02070309020205020404" pitchFamily="49" charset="0"/>
              </a:rPr>
              <a:t>getBalance</a:t>
            </a:r>
            <a:r>
              <a:rPr lang="en-US" altLang="en-US" sz="2400" b="1" i="1" dirty="0">
                <a:latin typeface="Courier New" panose="02070309020205020404" pitchFamily="49" charset="0"/>
                <a:cs typeface="Courier New" panose="02070309020205020404" pitchFamily="49" charset="0"/>
              </a:rPr>
              <a:t>(){</a:t>
            </a:r>
          </a:p>
          <a:p>
            <a:pPr>
              <a:buFontTx/>
              <a:buNone/>
            </a:pPr>
            <a:r>
              <a:rPr lang="en-US" altLang="en-US" sz="2400" b="1" i="1" dirty="0">
                <a:latin typeface="Courier New" panose="02070309020205020404" pitchFamily="49" charset="0"/>
                <a:cs typeface="Courier New" panose="02070309020205020404" pitchFamily="49" charset="0"/>
              </a:rPr>
              <a:t>	return </a:t>
            </a:r>
            <a:r>
              <a:rPr lang="en-US" altLang="en-US" sz="2400" b="1" i="1" dirty="0" err="1">
                <a:latin typeface="Courier New" panose="02070309020205020404" pitchFamily="49" charset="0"/>
                <a:cs typeface="Courier New" panose="02070309020205020404" pitchFamily="49" charset="0"/>
              </a:rPr>
              <a:t>accBalance</a:t>
            </a:r>
            <a:r>
              <a:rPr lang="en-US" altLang="en-US" sz="2400" b="1" i="1" dirty="0">
                <a:latin typeface="Courier New" panose="02070309020205020404" pitchFamily="49" charset="0"/>
                <a:cs typeface="Courier New" panose="02070309020205020404" pitchFamily="49" charset="0"/>
              </a:rPr>
              <a:t>;</a:t>
            </a:r>
          </a:p>
          <a:p>
            <a:pPr>
              <a:buFontTx/>
              <a:buNone/>
            </a:pPr>
            <a:r>
              <a:rPr lang="en-US" altLang="en-US" sz="2400" b="1" i="1" dirty="0">
                <a:latin typeface="Courier New" panose="02070309020205020404" pitchFamily="49" charset="0"/>
                <a:cs typeface="Courier New" panose="02070309020205020404" pitchFamily="49" charset="0"/>
              </a:rPr>
              <a:t>  }</a:t>
            </a:r>
            <a:endParaRPr lang="en-US" altLang="en-US" b="1" i="1" dirty="0">
              <a:solidFill>
                <a:srgbClr val="FF0000"/>
              </a:solidFill>
              <a:latin typeface="Courier New" panose="02070309020205020404" pitchFamily="49" charset="0"/>
              <a:cs typeface="Courier New" panose="02070309020205020404" pitchFamily="49" charset="0"/>
            </a:endParaRPr>
          </a:p>
          <a:p>
            <a:r>
              <a:rPr lang="en-US" altLang="en-US" sz="2400" b="1" i="1" dirty="0">
                <a:latin typeface="Courier New" panose="02070309020205020404" pitchFamily="49" charset="0"/>
                <a:cs typeface="Courier New" panose="02070309020205020404" pitchFamily="49" charset="0"/>
              </a:rPr>
              <a:t>}</a:t>
            </a:r>
          </a:p>
        </p:txBody>
      </p:sp>
    </p:spTree>
    <p:extLst>
      <p:ext uri="{BB962C8B-B14F-4D97-AF65-F5344CB8AC3E}">
        <p14:creationId xmlns="" xmlns:p14="http://schemas.microsoft.com/office/powerpoint/2010/main" val="28101751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6B401C-22FA-4DDB-89AF-38BC3D133914}"/>
              </a:ext>
            </a:extLst>
          </p:cNvPr>
          <p:cNvSpPr>
            <a:spLocks noGrp="1"/>
          </p:cNvSpPr>
          <p:nvPr>
            <p:ph type="title"/>
          </p:nvPr>
        </p:nvSpPr>
        <p:spPr>
          <a:xfrm>
            <a:off x="960120" y="670560"/>
            <a:ext cx="10347960" cy="792480"/>
          </a:xfrm>
          <a:solidFill>
            <a:schemeClr val="bg2"/>
          </a:solidFill>
          <a:ln>
            <a:solidFill>
              <a:schemeClr val="bg2">
                <a:lumMod val="10000"/>
              </a:schemeClr>
            </a:solidFill>
          </a:ln>
          <a:effectLst>
            <a:glow rad="63500">
              <a:schemeClr val="accent2">
                <a:satMod val="175000"/>
                <a:alpha val="40000"/>
              </a:schemeClr>
            </a:glow>
          </a:effectLst>
        </p:spPr>
        <p:txBody>
          <a:bodyPr/>
          <a:lstStyle/>
          <a:p>
            <a:r>
              <a:rPr lang="en-US" dirty="0"/>
              <a:t>Fields</a:t>
            </a:r>
          </a:p>
        </p:txBody>
      </p:sp>
      <p:sp>
        <p:nvSpPr>
          <p:cNvPr id="3" name="Content Placeholder 2">
            <a:extLst>
              <a:ext uri="{FF2B5EF4-FFF2-40B4-BE49-F238E27FC236}">
                <a16:creationId xmlns="" xmlns:a16="http://schemas.microsoft.com/office/drawing/2014/main" id="{D17A0D1E-DFC8-43B2-AC80-5D39E18BD1B8}"/>
              </a:ext>
            </a:extLst>
          </p:cNvPr>
          <p:cNvSpPr>
            <a:spLocks noGrp="1"/>
          </p:cNvSpPr>
          <p:nvPr>
            <p:ph idx="1"/>
          </p:nvPr>
        </p:nvSpPr>
        <p:spPr>
          <a:xfrm>
            <a:off x="960120" y="1891454"/>
            <a:ext cx="10347960" cy="4189306"/>
          </a:xfrm>
          <a:solidFill>
            <a:schemeClr val="bg1">
              <a:lumMod val="95000"/>
            </a:schemeClr>
          </a:solidFill>
          <a:ln>
            <a:solidFill>
              <a:schemeClr val="bg2">
                <a:lumMod val="10000"/>
              </a:schemeClr>
            </a:solidFill>
          </a:ln>
          <a:effectLst>
            <a:glow rad="63500">
              <a:schemeClr val="accent2">
                <a:satMod val="175000"/>
                <a:alpha val="40000"/>
              </a:schemeClr>
            </a:glow>
          </a:effectLst>
        </p:spPr>
        <p:txBody>
          <a:bodyPr>
            <a:normAutofit lnSpcReduction="10000"/>
          </a:bodyPr>
          <a:lstStyle/>
          <a:p>
            <a:pPr lvl="1">
              <a:buFont typeface="Courier New" panose="02070309020205020404" pitchFamily="49" charset="0"/>
              <a:buChar char="o"/>
            </a:pPr>
            <a:r>
              <a:rPr lang="en-US" sz="2800" dirty="0"/>
              <a:t>Fields are usually </a:t>
            </a:r>
            <a:r>
              <a:rPr lang="en-US" sz="2800" b="1" dirty="0"/>
              <a:t>private</a:t>
            </a:r>
            <a:r>
              <a:rPr lang="en-US" sz="2800" dirty="0"/>
              <a:t>, making  them not accessible outside the class.</a:t>
            </a:r>
          </a:p>
          <a:p>
            <a:pPr lvl="1">
              <a:buFont typeface="Courier New" panose="02070309020205020404" pitchFamily="49" charset="0"/>
              <a:buChar char="o"/>
            </a:pPr>
            <a:r>
              <a:rPr lang="en-US" sz="2800" dirty="0"/>
              <a:t>They can be </a:t>
            </a:r>
            <a:r>
              <a:rPr lang="en-US" sz="2800" b="1" dirty="0"/>
              <a:t>static</a:t>
            </a:r>
            <a:r>
              <a:rPr lang="en-US" sz="2800" dirty="0"/>
              <a:t> or </a:t>
            </a:r>
            <a:r>
              <a:rPr lang="en-US" sz="2800" b="1" dirty="0"/>
              <a:t>non-static</a:t>
            </a:r>
            <a:r>
              <a:rPr lang="en-US" sz="2800" dirty="0"/>
              <a:t>.</a:t>
            </a:r>
          </a:p>
          <a:p>
            <a:pPr lvl="1">
              <a:buFont typeface="Courier New" panose="02070309020205020404" pitchFamily="49" charset="0"/>
              <a:buChar char="o"/>
            </a:pPr>
            <a:r>
              <a:rPr lang="en-US" sz="2800" b="1" dirty="0"/>
              <a:t>Static fields </a:t>
            </a:r>
            <a:r>
              <a:rPr lang="en-US" sz="2800" dirty="0"/>
              <a:t>– class variables – are fields whose data is shared by all objects of the class.</a:t>
            </a:r>
          </a:p>
          <a:p>
            <a:pPr lvl="1">
              <a:buFont typeface="Courier New" panose="02070309020205020404" pitchFamily="49" charset="0"/>
              <a:buChar char="o"/>
            </a:pPr>
            <a:r>
              <a:rPr lang="en-US" sz="2800" b="1" dirty="0"/>
              <a:t>Non-static fields </a:t>
            </a:r>
            <a:r>
              <a:rPr lang="en-US" sz="2800" dirty="0"/>
              <a:t>– instance fields – are associated with objects. Every object created from the class has its own copy of non-static fields.</a:t>
            </a:r>
          </a:p>
          <a:p>
            <a:pPr lvl="1">
              <a:buFont typeface="Courier New" panose="02070309020205020404" pitchFamily="49" charset="0"/>
              <a:buChar char="o"/>
            </a:pPr>
            <a:r>
              <a:rPr lang="en-US" sz="2800" dirty="0"/>
              <a:t>Fields can also be declared as </a:t>
            </a:r>
            <a:r>
              <a:rPr lang="en-US" sz="2800" b="1" dirty="0"/>
              <a:t>final</a:t>
            </a:r>
            <a:r>
              <a:rPr lang="en-US" sz="2800" dirty="0"/>
              <a:t> (i.e. constants). These are initialized at declaration or in the constructor</a:t>
            </a:r>
          </a:p>
        </p:txBody>
      </p:sp>
    </p:spTree>
    <p:extLst>
      <p:ext uri="{BB962C8B-B14F-4D97-AF65-F5344CB8AC3E}">
        <p14:creationId xmlns="" xmlns:p14="http://schemas.microsoft.com/office/powerpoint/2010/main" val="29280481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6B401C-22FA-4DDB-89AF-38BC3D133914}"/>
              </a:ext>
            </a:extLst>
          </p:cNvPr>
          <p:cNvSpPr>
            <a:spLocks noGrp="1"/>
          </p:cNvSpPr>
          <p:nvPr>
            <p:ph type="title"/>
          </p:nvPr>
        </p:nvSpPr>
        <p:spPr>
          <a:xfrm>
            <a:off x="960120" y="670560"/>
            <a:ext cx="10347960" cy="792480"/>
          </a:xfrm>
          <a:solidFill>
            <a:schemeClr val="bg2"/>
          </a:solidFill>
          <a:ln>
            <a:solidFill>
              <a:schemeClr val="bg2">
                <a:lumMod val="10000"/>
              </a:schemeClr>
            </a:solidFill>
          </a:ln>
          <a:effectLst>
            <a:glow rad="63500">
              <a:schemeClr val="accent2">
                <a:satMod val="175000"/>
                <a:alpha val="40000"/>
              </a:schemeClr>
            </a:glow>
          </a:effectLst>
        </p:spPr>
        <p:txBody>
          <a:bodyPr/>
          <a:lstStyle/>
          <a:p>
            <a:r>
              <a:rPr lang="en-US" dirty="0"/>
              <a:t>Methods – getters and setters</a:t>
            </a:r>
          </a:p>
        </p:txBody>
      </p:sp>
      <p:sp>
        <p:nvSpPr>
          <p:cNvPr id="3" name="Content Placeholder 2">
            <a:extLst>
              <a:ext uri="{FF2B5EF4-FFF2-40B4-BE49-F238E27FC236}">
                <a16:creationId xmlns="" xmlns:a16="http://schemas.microsoft.com/office/drawing/2014/main" id="{D17A0D1E-DFC8-43B2-AC80-5D39E18BD1B8}"/>
              </a:ext>
            </a:extLst>
          </p:cNvPr>
          <p:cNvSpPr>
            <a:spLocks noGrp="1"/>
          </p:cNvSpPr>
          <p:nvPr>
            <p:ph idx="1"/>
          </p:nvPr>
        </p:nvSpPr>
        <p:spPr>
          <a:xfrm>
            <a:off x="960120" y="1891454"/>
            <a:ext cx="10347960" cy="4189306"/>
          </a:xfrm>
          <a:solidFill>
            <a:schemeClr val="bg1">
              <a:lumMod val="95000"/>
            </a:schemeClr>
          </a:solidFill>
          <a:ln>
            <a:solidFill>
              <a:schemeClr val="bg2">
                <a:lumMod val="10000"/>
              </a:schemeClr>
            </a:solidFill>
          </a:ln>
          <a:effectLst>
            <a:glow rad="63500">
              <a:schemeClr val="accent2">
                <a:satMod val="175000"/>
                <a:alpha val="40000"/>
              </a:schemeClr>
            </a:glow>
          </a:effectLst>
        </p:spPr>
        <p:txBody>
          <a:bodyPr>
            <a:normAutofit/>
          </a:bodyPr>
          <a:lstStyle/>
          <a:p>
            <a:pPr lvl="1">
              <a:buFont typeface="Courier New" panose="02070309020205020404" pitchFamily="49" charset="0"/>
              <a:buChar char="o"/>
            </a:pPr>
            <a:r>
              <a:rPr lang="en-US" sz="2800" dirty="0"/>
              <a:t>As a way of protecting direct access  to data fields by client of the class, the getters and setters are used. This achieves </a:t>
            </a:r>
            <a:r>
              <a:rPr lang="en-US" sz="2800" b="1" dirty="0"/>
              <a:t>data hiding</a:t>
            </a:r>
            <a:r>
              <a:rPr lang="en-US" sz="2800" dirty="0"/>
              <a:t>.</a:t>
            </a:r>
          </a:p>
          <a:p>
            <a:pPr lvl="1">
              <a:buFont typeface="Courier New" panose="02070309020205020404" pitchFamily="49" charset="0"/>
              <a:buChar char="o"/>
            </a:pPr>
            <a:r>
              <a:rPr lang="en-US" sz="2800" b="1" dirty="0"/>
              <a:t>Setters</a:t>
            </a:r>
            <a:r>
              <a:rPr lang="en-US" sz="2800" dirty="0"/>
              <a:t> also known as </a:t>
            </a:r>
            <a:r>
              <a:rPr lang="en-US" sz="2800" b="1" dirty="0"/>
              <a:t>mutators</a:t>
            </a:r>
            <a:r>
              <a:rPr lang="en-US" sz="2800" dirty="0"/>
              <a:t>  are methods used to set values to fields.</a:t>
            </a:r>
          </a:p>
          <a:p>
            <a:pPr lvl="1">
              <a:buFont typeface="Courier New" panose="02070309020205020404" pitchFamily="49" charset="0"/>
              <a:buChar char="o"/>
            </a:pPr>
            <a:r>
              <a:rPr lang="en-US" sz="2800" dirty="0"/>
              <a:t>Getters also known as </a:t>
            </a:r>
            <a:r>
              <a:rPr lang="en-US" sz="2800" b="1" dirty="0"/>
              <a:t>accessors</a:t>
            </a:r>
            <a:r>
              <a:rPr lang="en-US" sz="2800" dirty="0"/>
              <a:t> are used to read data from the fields.</a:t>
            </a:r>
          </a:p>
          <a:p>
            <a:pPr lvl="1">
              <a:buFont typeface="Courier New" panose="02070309020205020404" pitchFamily="49" charset="0"/>
              <a:buChar char="o"/>
            </a:pPr>
            <a:r>
              <a:rPr lang="en-US" sz="2800" dirty="0"/>
              <a:t>Setters and getters are declared </a:t>
            </a:r>
            <a:r>
              <a:rPr lang="en-US" sz="2800" b="1" dirty="0"/>
              <a:t>public</a:t>
            </a:r>
            <a:r>
              <a:rPr lang="en-US" sz="2800" dirty="0"/>
              <a:t>, hence acting as an interface between the class and the class client.</a:t>
            </a:r>
          </a:p>
        </p:txBody>
      </p:sp>
    </p:spTree>
    <p:extLst>
      <p:ext uri="{BB962C8B-B14F-4D97-AF65-F5344CB8AC3E}">
        <p14:creationId xmlns="" xmlns:p14="http://schemas.microsoft.com/office/powerpoint/2010/main" val="27546297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6B401C-22FA-4DDB-89AF-38BC3D133914}"/>
              </a:ext>
            </a:extLst>
          </p:cNvPr>
          <p:cNvSpPr>
            <a:spLocks noGrp="1"/>
          </p:cNvSpPr>
          <p:nvPr>
            <p:ph type="title"/>
          </p:nvPr>
        </p:nvSpPr>
        <p:spPr>
          <a:xfrm>
            <a:off x="960120" y="670560"/>
            <a:ext cx="10347960" cy="792480"/>
          </a:xfrm>
          <a:solidFill>
            <a:schemeClr val="bg2"/>
          </a:solidFill>
          <a:ln>
            <a:solidFill>
              <a:schemeClr val="bg2">
                <a:lumMod val="10000"/>
              </a:schemeClr>
            </a:solidFill>
          </a:ln>
          <a:effectLst>
            <a:glow rad="63500">
              <a:schemeClr val="accent2">
                <a:satMod val="175000"/>
                <a:alpha val="40000"/>
              </a:schemeClr>
            </a:glow>
          </a:effectLst>
        </p:spPr>
        <p:txBody>
          <a:bodyPr/>
          <a:lstStyle/>
          <a:p>
            <a:r>
              <a:rPr lang="en-US" dirty="0"/>
              <a:t>Methods – getters and setters</a:t>
            </a:r>
          </a:p>
        </p:txBody>
      </p:sp>
      <p:sp>
        <p:nvSpPr>
          <p:cNvPr id="3" name="Content Placeholder 2">
            <a:extLst>
              <a:ext uri="{FF2B5EF4-FFF2-40B4-BE49-F238E27FC236}">
                <a16:creationId xmlns="" xmlns:a16="http://schemas.microsoft.com/office/drawing/2014/main" id="{D17A0D1E-DFC8-43B2-AC80-5D39E18BD1B8}"/>
              </a:ext>
            </a:extLst>
          </p:cNvPr>
          <p:cNvSpPr>
            <a:spLocks noGrp="1"/>
          </p:cNvSpPr>
          <p:nvPr>
            <p:ph idx="1"/>
          </p:nvPr>
        </p:nvSpPr>
        <p:spPr>
          <a:xfrm>
            <a:off x="960120" y="1891454"/>
            <a:ext cx="10347960" cy="4189306"/>
          </a:xfrm>
          <a:solidFill>
            <a:schemeClr val="bg1">
              <a:lumMod val="95000"/>
            </a:schemeClr>
          </a:solidFill>
          <a:ln>
            <a:solidFill>
              <a:schemeClr val="bg2">
                <a:lumMod val="10000"/>
              </a:schemeClr>
            </a:solidFill>
          </a:ln>
          <a:effectLst>
            <a:glow rad="63500">
              <a:schemeClr val="accent2">
                <a:satMod val="175000"/>
                <a:alpha val="40000"/>
              </a:schemeClr>
            </a:glow>
          </a:effectLst>
        </p:spPr>
        <p:txBody>
          <a:bodyPr>
            <a:normAutofit/>
          </a:bodyPr>
          <a:lstStyle/>
          <a:p>
            <a:pPr marL="201168" lvl="1" indent="0">
              <a:buNone/>
            </a:pPr>
            <a:r>
              <a:rPr lang="en-US" sz="2800" dirty="0"/>
              <a:t> </a:t>
            </a:r>
          </a:p>
        </p:txBody>
      </p:sp>
      <p:sp>
        <p:nvSpPr>
          <p:cNvPr id="4" name="TextBox 3">
            <a:extLst>
              <a:ext uri="{FF2B5EF4-FFF2-40B4-BE49-F238E27FC236}">
                <a16:creationId xmlns="" xmlns:a16="http://schemas.microsoft.com/office/drawing/2014/main" id="{F05A0DDB-0B2C-495E-B44B-E02BDFFAE292}"/>
              </a:ext>
            </a:extLst>
          </p:cNvPr>
          <p:cNvSpPr txBox="1"/>
          <p:nvPr/>
        </p:nvSpPr>
        <p:spPr>
          <a:xfrm>
            <a:off x="1169928" y="2036465"/>
            <a:ext cx="9900525" cy="3847207"/>
          </a:xfrm>
          <a:prstGeom prst="rect">
            <a:avLst/>
          </a:prstGeom>
          <a:solidFill>
            <a:schemeClr val="bg2"/>
          </a:solidFill>
          <a:ln w="25400">
            <a:solidFill>
              <a:srgbClr val="FF0000"/>
            </a:solidFill>
          </a:ln>
          <a:effectLst>
            <a:softEdge rad="25400"/>
          </a:effectLst>
        </p:spPr>
        <p:txBody>
          <a:bodyPr wrap="square" rtlCol="0">
            <a:spAutoFit/>
          </a:bodyPr>
          <a:lstStyle/>
          <a:p>
            <a:pPr>
              <a:buFontTx/>
              <a:buNone/>
            </a:pPr>
            <a:r>
              <a:rPr lang="en-US" altLang="en-US" sz="2400" b="1" i="1" dirty="0">
                <a:latin typeface="Courier New" panose="02070309020205020404" pitchFamily="49" charset="0"/>
                <a:cs typeface="Courier New" panose="02070309020205020404" pitchFamily="49" charset="0"/>
              </a:rPr>
              <a:t>public class Account { </a:t>
            </a:r>
          </a:p>
          <a:p>
            <a:pPr>
              <a:buFontTx/>
              <a:buNone/>
            </a:pPr>
            <a:r>
              <a:rPr lang="en-US" altLang="en-US" sz="2400" b="1" i="1" dirty="0">
                <a:latin typeface="Courier New" panose="02070309020205020404" pitchFamily="49" charset="0"/>
                <a:cs typeface="Courier New" panose="02070309020205020404" pitchFamily="49" charset="0"/>
              </a:rPr>
              <a:t>  </a:t>
            </a:r>
            <a:r>
              <a:rPr lang="en-US" altLang="en-US" sz="2400" b="1" i="1" dirty="0">
                <a:solidFill>
                  <a:srgbClr val="FF0000"/>
                </a:solidFill>
                <a:latin typeface="Courier New" panose="02070309020205020404" pitchFamily="49" charset="0"/>
                <a:cs typeface="Courier New" panose="02070309020205020404" pitchFamily="49" charset="0"/>
              </a:rPr>
              <a:t>//Fields omitted </a:t>
            </a:r>
          </a:p>
          <a:p>
            <a:pPr>
              <a:buFontTx/>
              <a:buNone/>
            </a:pPr>
            <a:r>
              <a:rPr lang="en-US" altLang="en-US" sz="2400" b="1" i="1" dirty="0">
                <a:latin typeface="Courier New" panose="02070309020205020404" pitchFamily="49" charset="0"/>
                <a:cs typeface="Courier New" panose="02070309020205020404" pitchFamily="49" charset="0"/>
              </a:rPr>
              <a:t>  public void </a:t>
            </a:r>
            <a:r>
              <a:rPr lang="en-US" altLang="en-US" sz="2400" b="1" i="1" dirty="0" err="1">
                <a:latin typeface="Courier New" panose="02070309020205020404" pitchFamily="49" charset="0"/>
                <a:cs typeface="Courier New" panose="02070309020205020404" pitchFamily="49" charset="0"/>
              </a:rPr>
              <a:t>setAccNumber</a:t>
            </a:r>
            <a:r>
              <a:rPr lang="en-US" altLang="en-US" sz="2400" b="1" i="1" dirty="0">
                <a:latin typeface="Courier New" panose="02070309020205020404" pitchFamily="49" charset="0"/>
                <a:cs typeface="Courier New" panose="02070309020205020404" pitchFamily="49" charset="0"/>
              </a:rPr>
              <a:t>(int </a:t>
            </a:r>
            <a:r>
              <a:rPr lang="en-US" altLang="en-US" sz="2400" b="1" i="1" dirty="0" err="1">
                <a:latin typeface="Courier New" panose="02070309020205020404" pitchFamily="49" charset="0"/>
                <a:cs typeface="Courier New" panose="02070309020205020404" pitchFamily="49" charset="0"/>
              </a:rPr>
              <a:t>accNum</a:t>
            </a:r>
            <a:r>
              <a:rPr lang="en-US" altLang="en-US" sz="2400" b="1" i="1" dirty="0">
                <a:latin typeface="Courier New" panose="02070309020205020404" pitchFamily="49" charset="0"/>
                <a:cs typeface="Courier New" panose="02070309020205020404" pitchFamily="49" charset="0"/>
              </a:rPr>
              <a:t>){</a:t>
            </a:r>
          </a:p>
          <a:p>
            <a:pPr>
              <a:buFontTx/>
              <a:buNone/>
            </a:pPr>
            <a:r>
              <a:rPr lang="en-US" altLang="en-US" sz="2400" b="1" i="1" dirty="0">
                <a:latin typeface="Courier New" panose="02070309020205020404" pitchFamily="49" charset="0"/>
                <a:cs typeface="Courier New" panose="02070309020205020404" pitchFamily="49" charset="0"/>
              </a:rPr>
              <a:t>	</a:t>
            </a:r>
            <a:r>
              <a:rPr lang="en-US" altLang="en-US" sz="2400" b="1" i="1" dirty="0" err="1">
                <a:latin typeface="Courier New" panose="02070309020205020404" pitchFamily="49" charset="0"/>
                <a:cs typeface="Courier New" panose="02070309020205020404" pitchFamily="49" charset="0"/>
              </a:rPr>
              <a:t>accNumber</a:t>
            </a:r>
            <a:r>
              <a:rPr lang="en-US" altLang="en-US" sz="2400" b="1" i="1" dirty="0">
                <a:latin typeface="Courier New" panose="02070309020205020404" pitchFamily="49" charset="0"/>
                <a:cs typeface="Courier New" panose="02070309020205020404" pitchFamily="49" charset="0"/>
              </a:rPr>
              <a:t> = </a:t>
            </a:r>
            <a:r>
              <a:rPr lang="en-US" altLang="en-US" sz="2400" b="1" i="1" dirty="0" err="1">
                <a:latin typeface="Courier New" panose="02070309020205020404" pitchFamily="49" charset="0"/>
                <a:cs typeface="Courier New" panose="02070309020205020404" pitchFamily="49" charset="0"/>
              </a:rPr>
              <a:t>accNum</a:t>
            </a:r>
            <a:r>
              <a:rPr lang="en-US" altLang="en-US" sz="2400" b="1" i="1" dirty="0">
                <a:latin typeface="Courier New" panose="02070309020205020404" pitchFamily="49" charset="0"/>
                <a:cs typeface="Courier New" panose="02070309020205020404" pitchFamily="49" charset="0"/>
              </a:rPr>
              <a:t>;</a:t>
            </a:r>
          </a:p>
          <a:p>
            <a:pPr>
              <a:buFontTx/>
              <a:buNone/>
            </a:pPr>
            <a:r>
              <a:rPr lang="en-US" altLang="en-US" sz="2400" b="1" i="1" dirty="0">
                <a:latin typeface="Courier New" panose="02070309020205020404" pitchFamily="49" charset="0"/>
                <a:cs typeface="Courier New" panose="02070309020205020404" pitchFamily="49" charset="0"/>
              </a:rPr>
              <a:t>  }</a:t>
            </a:r>
            <a:r>
              <a:rPr lang="en-US" altLang="en-US" sz="1800" b="1" i="1" dirty="0">
                <a:latin typeface="Courier New" panose="02070309020205020404" pitchFamily="49" charset="0"/>
                <a:cs typeface="Courier New" panose="02070309020205020404" pitchFamily="49" charset="0"/>
              </a:rPr>
              <a:t> </a:t>
            </a:r>
          </a:p>
          <a:p>
            <a:pPr>
              <a:buFontTx/>
              <a:buNone/>
            </a:pPr>
            <a:r>
              <a:rPr lang="en-US" altLang="en-US" sz="2400" b="1" i="1" dirty="0">
                <a:latin typeface="Courier New" panose="02070309020205020404" pitchFamily="49" charset="0"/>
                <a:cs typeface="Courier New" panose="02070309020205020404" pitchFamily="49" charset="0"/>
              </a:rPr>
              <a:t>   public void </a:t>
            </a:r>
            <a:r>
              <a:rPr lang="en-US" altLang="en-US" sz="2400" b="1" i="1" dirty="0" err="1">
                <a:latin typeface="Courier New" panose="02070309020205020404" pitchFamily="49" charset="0"/>
                <a:cs typeface="Courier New" panose="02070309020205020404" pitchFamily="49" charset="0"/>
              </a:rPr>
              <a:t>setAccType</a:t>
            </a:r>
            <a:r>
              <a:rPr lang="en-US" altLang="en-US" sz="2400" b="1" i="1" dirty="0">
                <a:latin typeface="Courier New" panose="02070309020205020404" pitchFamily="49" charset="0"/>
                <a:cs typeface="Courier New" panose="02070309020205020404" pitchFamily="49" charset="0"/>
              </a:rPr>
              <a:t>(String type){</a:t>
            </a:r>
          </a:p>
          <a:p>
            <a:pPr>
              <a:buFontTx/>
              <a:buNone/>
            </a:pPr>
            <a:r>
              <a:rPr lang="en-US" altLang="en-US" sz="2400" b="1" i="1" dirty="0">
                <a:latin typeface="Courier New" panose="02070309020205020404" pitchFamily="49" charset="0"/>
                <a:cs typeface="Courier New" panose="02070309020205020404" pitchFamily="49" charset="0"/>
              </a:rPr>
              <a:t>	</a:t>
            </a:r>
            <a:r>
              <a:rPr lang="en-US" altLang="en-US" sz="2400" b="1" i="1" dirty="0" err="1">
                <a:latin typeface="Courier New" panose="02070309020205020404" pitchFamily="49" charset="0"/>
                <a:cs typeface="Courier New" panose="02070309020205020404" pitchFamily="49" charset="0"/>
              </a:rPr>
              <a:t>accType</a:t>
            </a:r>
            <a:r>
              <a:rPr lang="en-US" altLang="en-US" sz="2400" b="1" i="1" dirty="0">
                <a:latin typeface="Courier New" panose="02070309020205020404" pitchFamily="49" charset="0"/>
                <a:cs typeface="Courier New" panose="02070309020205020404" pitchFamily="49" charset="0"/>
              </a:rPr>
              <a:t> = type;</a:t>
            </a:r>
          </a:p>
          <a:p>
            <a:pPr>
              <a:buFontTx/>
              <a:buNone/>
            </a:pPr>
            <a:r>
              <a:rPr lang="en-US" altLang="en-US" sz="2400" b="1" i="1" dirty="0">
                <a:latin typeface="Courier New" panose="02070309020205020404" pitchFamily="49" charset="0"/>
                <a:cs typeface="Courier New" panose="02070309020205020404" pitchFamily="49" charset="0"/>
              </a:rPr>
              <a:t>  }</a:t>
            </a:r>
          </a:p>
          <a:p>
            <a:pPr>
              <a:buFontTx/>
              <a:buNone/>
            </a:pPr>
            <a:r>
              <a:rPr lang="en-US" altLang="en-US" b="1" i="1" dirty="0">
                <a:solidFill>
                  <a:srgbClr val="FF0000"/>
                </a:solidFill>
                <a:latin typeface="Courier New" panose="02070309020205020404" pitchFamily="49" charset="0"/>
                <a:cs typeface="Courier New" panose="02070309020205020404" pitchFamily="49" charset="0"/>
              </a:rPr>
              <a:t>   </a:t>
            </a:r>
            <a:r>
              <a:rPr lang="en-US" altLang="en-US" sz="2800" b="1" i="1" dirty="0">
                <a:solidFill>
                  <a:srgbClr val="FF0000"/>
                </a:solidFill>
                <a:latin typeface="Courier New" panose="02070309020205020404" pitchFamily="49" charset="0"/>
                <a:cs typeface="Courier New" panose="02070309020205020404" pitchFamily="49" charset="0"/>
              </a:rPr>
              <a:t>... </a:t>
            </a:r>
          </a:p>
          <a:p>
            <a:r>
              <a:rPr lang="en-US" altLang="en-US" sz="2400" b="1" i="1" dirty="0">
                <a:latin typeface="Courier New" panose="02070309020205020404" pitchFamily="49" charset="0"/>
                <a:cs typeface="Courier New" panose="02070309020205020404" pitchFamily="49" charset="0"/>
              </a:rPr>
              <a:t>} </a:t>
            </a:r>
            <a:r>
              <a:rPr lang="en-US" altLang="en-US" sz="2400" b="1" i="1" dirty="0">
                <a:solidFill>
                  <a:srgbClr val="FF0000"/>
                </a:solidFill>
                <a:latin typeface="Courier New" panose="02070309020205020404" pitchFamily="49" charset="0"/>
                <a:cs typeface="Courier New" panose="02070309020205020404" pitchFamily="49" charset="0"/>
              </a:rPr>
              <a:t>//Continues </a:t>
            </a:r>
          </a:p>
        </p:txBody>
      </p:sp>
    </p:spTree>
    <p:extLst>
      <p:ext uri="{BB962C8B-B14F-4D97-AF65-F5344CB8AC3E}">
        <p14:creationId xmlns="" xmlns:p14="http://schemas.microsoft.com/office/powerpoint/2010/main" val="4068310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6B401C-22FA-4DDB-89AF-38BC3D133914}"/>
              </a:ext>
            </a:extLst>
          </p:cNvPr>
          <p:cNvSpPr>
            <a:spLocks noGrp="1"/>
          </p:cNvSpPr>
          <p:nvPr>
            <p:ph type="title"/>
          </p:nvPr>
        </p:nvSpPr>
        <p:spPr>
          <a:xfrm>
            <a:off x="960120" y="670560"/>
            <a:ext cx="10347960" cy="792480"/>
          </a:xfrm>
          <a:solidFill>
            <a:schemeClr val="bg2"/>
          </a:solidFill>
          <a:ln>
            <a:solidFill>
              <a:schemeClr val="bg2">
                <a:lumMod val="10000"/>
              </a:schemeClr>
            </a:solidFill>
          </a:ln>
          <a:effectLst>
            <a:glow rad="63500">
              <a:schemeClr val="accent2">
                <a:satMod val="175000"/>
                <a:alpha val="40000"/>
              </a:schemeClr>
            </a:glow>
          </a:effectLst>
        </p:spPr>
        <p:txBody>
          <a:bodyPr/>
          <a:lstStyle/>
          <a:p>
            <a:r>
              <a:rPr lang="en-US" dirty="0"/>
              <a:t>Methods – getters and setters</a:t>
            </a:r>
          </a:p>
        </p:txBody>
      </p:sp>
      <p:sp>
        <p:nvSpPr>
          <p:cNvPr id="3" name="Content Placeholder 2">
            <a:extLst>
              <a:ext uri="{FF2B5EF4-FFF2-40B4-BE49-F238E27FC236}">
                <a16:creationId xmlns="" xmlns:a16="http://schemas.microsoft.com/office/drawing/2014/main" id="{D17A0D1E-DFC8-43B2-AC80-5D39E18BD1B8}"/>
              </a:ext>
            </a:extLst>
          </p:cNvPr>
          <p:cNvSpPr>
            <a:spLocks noGrp="1"/>
          </p:cNvSpPr>
          <p:nvPr>
            <p:ph idx="1"/>
          </p:nvPr>
        </p:nvSpPr>
        <p:spPr>
          <a:xfrm>
            <a:off x="960120" y="1891454"/>
            <a:ext cx="10347960" cy="4189306"/>
          </a:xfrm>
          <a:solidFill>
            <a:schemeClr val="bg1">
              <a:lumMod val="95000"/>
            </a:schemeClr>
          </a:solidFill>
          <a:ln>
            <a:solidFill>
              <a:schemeClr val="bg2">
                <a:lumMod val="10000"/>
              </a:schemeClr>
            </a:solidFill>
          </a:ln>
          <a:effectLst>
            <a:glow rad="63500">
              <a:schemeClr val="accent2">
                <a:satMod val="175000"/>
                <a:alpha val="40000"/>
              </a:schemeClr>
            </a:glow>
          </a:effectLst>
        </p:spPr>
        <p:txBody>
          <a:bodyPr>
            <a:normAutofit/>
          </a:bodyPr>
          <a:lstStyle/>
          <a:p>
            <a:pPr marL="201168" lvl="1" indent="0">
              <a:buNone/>
            </a:pPr>
            <a:r>
              <a:rPr lang="en-US" sz="2800" dirty="0"/>
              <a:t> </a:t>
            </a:r>
          </a:p>
        </p:txBody>
      </p:sp>
      <p:sp>
        <p:nvSpPr>
          <p:cNvPr id="4" name="TextBox 3">
            <a:extLst>
              <a:ext uri="{FF2B5EF4-FFF2-40B4-BE49-F238E27FC236}">
                <a16:creationId xmlns="" xmlns:a16="http://schemas.microsoft.com/office/drawing/2014/main" id="{F05A0DDB-0B2C-495E-B44B-E02BDFFAE292}"/>
              </a:ext>
            </a:extLst>
          </p:cNvPr>
          <p:cNvSpPr txBox="1"/>
          <p:nvPr/>
        </p:nvSpPr>
        <p:spPr>
          <a:xfrm>
            <a:off x="1169928" y="2036465"/>
            <a:ext cx="9900525" cy="3108543"/>
          </a:xfrm>
          <a:prstGeom prst="rect">
            <a:avLst/>
          </a:prstGeom>
          <a:solidFill>
            <a:schemeClr val="bg2"/>
          </a:solidFill>
          <a:ln w="25400">
            <a:solidFill>
              <a:srgbClr val="FF0000"/>
            </a:solidFill>
          </a:ln>
          <a:effectLst>
            <a:softEdge rad="25400"/>
          </a:effectLst>
        </p:spPr>
        <p:txBody>
          <a:bodyPr wrap="square" rtlCol="0">
            <a:spAutoFit/>
          </a:bodyPr>
          <a:lstStyle/>
          <a:p>
            <a:pPr>
              <a:buFontTx/>
              <a:buNone/>
            </a:pPr>
            <a:r>
              <a:rPr lang="en-US" altLang="en-US" sz="2400" b="1" i="1" dirty="0">
                <a:latin typeface="Courier New" panose="02070309020205020404" pitchFamily="49" charset="0"/>
                <a:cs typeface="Courier New" panose="02070309020205020404" pitchFamily="49" charset="0"/>
              </a:rPr>
              <a:t>  </a:t>
            </a:r>
            <a:r>
              <a:rPr lang="en-US" altLang="en-US" sz="2400" b="1" i="1" dirty="0">
                <a:solidFill>
                  <a:srgbClr val="FF0000"/>
                </a:solidFill>
                <a:latin typeface="Courier New" panose="02070309020205020404" pitchFamily="49" charset="0"/>
                <a:cs typeface="Courier New" panose="02070309020205020404" pitchFamily="49" charset="0"/>
              </a:rPr>
              <a:t> ... </a:t>
            </a:r>
          </a:p>
          <a:p>
            <a:pPr>
              <a:buFontTx/>
              <a:buNone/>
            </a:pPr>
            <a:r>
              <a:rPr lang="en-US" altLang="en-US" sz="2400" b="1" i="1" dirty="0">
                <a:solidFill>
                  <a:srgbClr val="FF0000"/>
                </a:solidFill>
                <a:latin typeface="Courier New" panose="02070309020205020404" pitchFamily="49" charset="0"/>
                <a:cs typeface="Courier New" panose="02070309020205020404" pitchFamily="49" charset="0"/>
              </a:rPr>
              <a:t>  </a:t>
            </a:r>
            <a:r>
              <a:rPr lang="en-US" altLang="en-US" sz="2400" b="1" i="1" dirty="0">
                <a:latin typeface="Courier New" panose="02070309020205020404" pitchFamily="49" charset="0"/>
                <a:cs typeface="Courier New" panose="02070309020205020404" pitchFamily="49" charset="0"/>
              </a:rPr>
              <a:t>public double </a:t>
            </a:r>
            <a:r>
              <a:rPr lang="en-US" altLang="en-US" sz="2400" b="1" i="1" dirty="0" err="1">
                <a:latin typeface="Courier New" panose="02070309020205020404" pitchFamily="49" charset="0"/>
                <a:cs typeface="Courier New" panose="02070309020205020404" pitchFamily="49" charset="0"/>
              </a:rPr>
              <a:t>getAccNumber</a:t>
            </a:r>
            <a:r>
              <a:rPr lang="en-US" altLang="en-US" sz="2400" b="1" i="1" dirty="0">
                <a:latin typeface="Courier New" panose="02070309020205020404" pitchFamily="49" charset="0"/>
                <a:cs typeface="Courier New" panose="02070309020205020404" pitchFamily="49" charset="0"/>
              </a:rPr>
              <a:t>(){</a:t>
            </a:r>
          </a:p>
          <a:p>
            <a:pPr>
              <a:buFontTx/>
              <a:buNone/>
            </a:pPr>
            <a:r>
              <a:rPr lang="en-US" altLang="en-US" sz="2400" b="1" i="1" dirty="0">
                <a:latin typeface="Courier New" panose="02070309020205020404" pitchFamily="49" charset="0"/>
                <a:cs typeface="Courier New" panose="02070309020205020404" pitchFamily="49" charset="0"/>
              </a:rPr>
              <a:t>	return </a:t>
            </a:r>
            <a:r>
              <a:rPr lang="en-US" altLang="en-US" sz="2400" b="1" i="1" dirty="0" err="1">
                <a:latin typeface="Courier New" panose="02070309020205020404" pitchFamily="49" charset="0"/>
                <a:cs typeface="Courier New" panose="02070309020205020404" pitchFamily="49" charset="0"/>
              </a:rPr>
              <a:t>accNumber</a:t>
            </a:r>
            <a:r>
              <a:rPr lang="en-US" altLang="en-US" sz="2400" b="1" i="1" dirty="0">
                <a:latin typeface="Courier New" panose="02070309020205020404" pitchFamily="49" charset="0"/>
                <a:cs typeface="Courier New" panose="02070309020205020404" pitchFamily="49" charset="0"/>
              </a:rPr>
              <a:t>;</a:t>
            </a:r>
          </a:p>
          <a:p>
            <a:pPr>
              <a:buFontTx/>
              <a:buNone/>
            </a:pPr>
            <a:r>
              <a:rPr lang="en-US" altLang="en-US" sz="2400" b="1" i="1" dirty="0">
                <a:latin typeface="Courier New" panose="02070309020205020404" pitchFamily="49" charset="0"/>
                <a:cs typeface="Courier New" panose="02070309020205020404" pitchFamily="49" charset="0"/>
              </a:rPr>
              <a:t>  }</a:t>
            </a:r>
            <a:r>
              <a:rPr lang="en-US" altLang="en-US" sz="1800" b="1" i="1" dirty="0">
                <a:latin typeface="Courier New" panose="02070309020205020404" pitchFamily="49" charset="0"/>
                <a:cs typeface="Courier New" panose="02070309020205020404" pitchFamily="49" charset="0"/>
              </a:rPr>
              <a:t> </a:t>
            </a:r>
          </a:p>
          <a:p>
            <a:pPr>
              <a:buFontTx/>
              <a:buNone/>
            </a:pPr>
            <a:r>
              <a:rPr lang="en-US" altLang="en-US" sz="2400" b="1" i="1" dirty="0">
                <a:latin typeface="Courier New" panose="02070309020205020404" pitchFamily="49" charset="0"/>
                <a:cs typeface="Courier New" panose="02070309020205020404" pitchFamily="49" charset="0"/>
              </a:rPr>
              <a:t>  public String </a:t>
            </a:r>
            <a:r>
              <a:rPr lang="en-US" altLang="en-US" sz="2400" b="1" i="1" dirty="0" err="1">
                <a:latin typeface="Courier New" panose="02070309020205020404" pitchFamily="49" charset="0"/>
                <a:cs typeface="Courier New" panose="02070309020205020404" pitchFamily="49" charset="0"/>
              </a:rPr>
              <a:t>getAccType</a:t>
            </a:r>
            <a:r>
              <a:rPr lang="en-US" altLang="en-US" sz="2400" b="1" i="1" dirty="0">
                <a:latin typeface="Courier New" panose="02070309020205020404" pitchFamily="49" charset="0"/>
                <a:cs typeface="Courier New" panose="02070309020205020404" pitchFamily="49" charset="0"/>
              </a:rPr>
              <a:t>(){</a:t>
            </a:r>
          </a:p>
          <a:p>
            <a:pPr>
              <a:buFontTx/>
              <a:buNone/>
            </a:pPr>
            <a:r>
              <a:rPr lang="en-US" altLang="en-US" sz="2400" b="1" i="1" dirty="0">
                <a:latin typeface="Courier New" panose="02070309020205020404" pitchFamily="49" charset="0"/>
                <a:cs typeface="Courier New" panose="02070309020205020404" pitchFamily="49" charset="0"/>
              </a:rPr>
              <a:t>	return </a:t>
            </a:r>
            <a:r>
              <a:rPr lang="en-US" altLang="en-US" sz="2400" b="1" i="1" dirty="0" err="1">
                <a:latin typeface="Courier New" panose="02070309020205020404" pitchFamily="49" charset="0"/>
                <a:cs typeface="Courier New" panose="02070309020205020404" pitchFamily="49" charset="0"/>
              </a:rPr>
              <a:t>accType</a:t>
            </a:r>
            <a:r>
              <a:rPr lang="en-US" altLang="en-US" sz="2400" b="1" i="1" dirty="0">
                <a:latin typeface="Courier New" panose="02070309020205020404" pitchFamily="49" charset="0"/>
                <a:cs typeface="Courier New" panose="02070309020205020404" pitchFamily="49" charset="0"/>
              </a:rPr>
              <a:t>;</a:t>
            </a:r>
          </a:p>
          <a:p>
            <a:pPr>
              <a:buFontTx/>
              <a:buNone/>
            </a:pPr>
            <a:r>
              <a:rPr lang="en-US" altLang="en-US" sz="2400" b="1" i="1" dirty="0">
                <a:latin typeface="Courier New" panose="02070309020205020404" pitchFamily="49" charset="0"/>
                <a:cs typeface="Courier New" panose="02070309020205020404" pitchFamily="49" charset="0"/>
              </a:rPr>
              <a:t>  }</a:t>
            </a:r>
          </a:p>
          <a:p>
            <a:pPr>
              <a:buFontTx/>
              <a:buNone/>
            </a:pPr>
            <a:r>
              <a:rPr lang="en-US" altLang="en-US" b="1" i="1" dirty="0">
                <a:solidFill>
                  <a:srgbClr val="FF0000"/>
                </a:solidFill>
                <a:latin typeface="Courier New" panose="02070309020205020404" pitchFamily="49" charset="0"/>
                <a:cs typeface="Courier New" panose="02070309020205020404" pitchFamily="49" charset="0"/>
              </a:rPr>
              <a:t>   </a:t>
            </a:r>
            <a:r>
              <a:rPr lang="en-US" altLang="en-US" sz="2800" b="1" i="1" dirty="0">
                <a:solidFill>
                  <a:srgbClr val="FF0000"/>
                </a:solidFill>
                <a:latin typeface="Courier New" panose="02070309020205020404" pitchFamily="49" charset="0"/>
                <a:cs typeface="Courier New" panose="02070309020205020404" pitchFamily="49" charset="0"/>
              </a:rPr>
              <a:t>... </a:t>
            </a:r>
          </a:p>
        </p:txBody>
      </p:sp>
    </p:spTree>
    <p:extLst>
      <p:ext uri="{BB962C8B-B14F-4D97-AF65-F5344CB8AC3E}">
        <p14:creationId xmlns="" xmlns:p14="http://schemas.microsoft.com/office/powerpoint/2010/main" val="9421536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6B401C-22FA-4DDB-89AF-38BC3D133914}"/>
              </a:ext>
            </a:extLst>
          </p:cNvPr>
          <p:cNvSpPr>
            <a:spLocks noGrp="1"/>
          </p:cNvSpPr>
          <p:nvPr>
            <p:ph type="title"/>
          </p:nvPr>
        </p:nvSpPr>
        <p:spPr>
          <a:xfrm>
            <a:off x="960120" y="670560"/>
            <a:ext cx="10347960" cy="792480"/>
          </a:xfrm>
          <a:solidFill>
            <a:schemeClr val="bg2"/>
          </a:solidFill>
          <a:ln>
            <a:solidFill>
              <a:schemeClr val="bg2">
                <a:lumMod val="10000"/>
              </a:schemeClr>
            </a:solidFill>
          </a:ln>
          <a:effectLst>
            <a:glow rad="63500">
              <a:schemeClr val="accent2">
                <a:satMod val="175000"/>
                <a:alpha val="40000"/>
              </a:schemeClr>
            </a:glow>
          </a:effectLst>
        </p:spPr>
        <p:txBody>
          <a:bodyPr/>
          <a:lstStyle/>
          <a:p>
            <a:r>
              <a:rPr lang="en-US" dirty="0"/>
              <a:t>Constructors</a:t>
            </a:r>
          </a:p>
        </p:txBody>
      </p:sp>
      <p:sp>
        <p:nvSpPr>
          <p:cNvPr id="3" name="Content Placeholder 2">
            <a:extLst>
              <a:ext uri="{FF2B5EF4-FFF2-40B4-BE49-F238E27FC236}">
                <a16:creationId xmlns="" xmlns:a16="http://schemas.microsoft.com/office/drawing/2014/main" id="{D17A0D1E-DFC8-43B2-AC80-5D39E18BD1B8}"/>
              </a:ext>
            </a:extLst>
          </p:cNvPr>
          <p:cNvSpPr>
            <a:spLocks noGrp="1"/>
          </p:cNvSpPr>
          <p:nvPr>
            <p:ph idx="1"/>
          </p:nvPr>
        </p:nvSpPr>
        <p:spPr>
          <a:xfrm>
            <a:off x="960120" y="1846555"/>
            <a:ext cx="10347960" cy="4403325"/>
          </a:xfrm>
          <a:solidFill>
            <a:schemeClr val="bg1">
              <a:lumMod val="95000"/>
            </a:schemeClr>
          </a:solidFill>
          <a:ln>
            <a:solidFill>
              <a:schemeClr val="bg2">
                <a:lumMod val="10000"/>
              </a:schemeClr>
            </a:solidFill>
          </a:ln>
          <a:effectLst>
            <a:glow rad="63500">
              <a:schemeClr val="accent2">
                <a:satMod val="175000"/>
                <a:alpha val="40000"/>
              </a:schemeClr>
            </a:glow>
          </a:effectLst>
        </p:spPr>
        <p:txBody>
          <a:bodyPr>
            <a:normAutofit lnSpcReduction="10000"/>
          </a:bodyPr>
          <a:lstStyle/>
          <a:p>
            <a:pPr lvl="1">
              <a:buFont typeface="Courier New" panose="02070309020205020404" pitchFamily="49" charset="0"/>
              <a:buChar char="o"/>
            </a:pPr>
            <a:r>
              <a:rPr lang="en-US" sz="2800" dirty="0"/>
              <a:t>A </a:t>
            </a:r>
            <a:r>
              <a:rPr lang="en-US" sz="2800" b="1" dirty="0"/>
              <a:t>constructor</a:t>
            </a:r>
            <a:r>
              <a:rPr lang="en-US" sz="2800" dirty="0"/>
              <a:t> is a method that is </a:t>
            </a:r>
            <a:r>
              <a:rPr lang="en-US" sz="2800" b="1" dirty="0"/>
              <a:t>automatically called </a:t>
            </a:r>
            <a:r>
              <a:rPr lang="en-US" sz="2800" dirty="0"/>
              <a:t>during object instantiation.</a:t>
            </a:r>
          </a:p>
          <a:p>
            <a:pPr lvl="1">
              <a:buFont typeface="Courier New" panose="02070309020205020404" pitchFamily="49" charset="0"/>
              <a:buChar char="o"/>
            </a:pPr>
            <a:r>
              <a:rPr lang="en-US" sz="2800" dirty="0"/>
              <a:t>If the class has no constructor, the </a:t>
            </a:r>
            <a:r>
              <a:rPr lang="en-US" sz="2800" b="1" dirty="0"/>
              <a:t>compiler supplies one</a:t>
            </a:r>
            <a:r>
              <a:rPr lang="en-US" sz="2800" dirty="0"/>
              <a:t>.</a:t>
            </a:r>
          </a:p>
          <a:p>
            <a:pPr lvl="1">
              <a:buFont typeface="Courier New" panose="02070309020205020404" pitchFamily="49" charset="0"/>
              <a:buChar char="o"/>
            </a:pPr>
            <a:r>
              <a:rPr lang="en-US" sz="2800" dirty="0"/>
              <a:t>Constructor has the </a:t>
            </a:r>
            <a:r>
              <a:rPr lang="en-US" sz="2800" b="1" dirty="0"/>
              <a:t>same name as class </a:t>
            </a:r>
            <a:r>
              <a:rPr lang="en-US" sz="2800" dirty="0"/>
              <a:t>and has </a:t>
            </a:r>
            <a:r>
              <a:rPr lang="en-US" sz="2800" b="1" dirty="0"/>
              <a:t>no return type</a:t>
            </a:r>
            <a:r>
              <a:rPr lang="en-US" sz="2800" dirty="0"/>
              <a:t>.</a:t>
            </a:r>
          </a:p>
          <a:p>
            <a:pPr lvl="1">
              <a:buFont typeface="Courier New" panose="02070309020205020404" pitchFamily="49" charset="0"/>
              <a:buChar char="o"/>
            </a:pPr>
            <a:r>
              <a:rPr lang="en-US" sz="2800" dirty="0"/>
              <a:t>You can provide your own constructor where you write some code for what should be done during object creation. For example you can use  constructor to supply the initial values to fields</a:t>
            </a:r>
          </a:p>
          <a:p>
            <a:pPr lvl="1">
              <a:buFont typeface="Courier New" panose="02070309020205020404" pitchFamily="49" charset="0"/>
              <a:buChar char="o"/>
            </a:pPr>
            <a:r>
              <a:rPr lang="en-US" sz="2800" dirty="0"/>
              <a:t>You can </a:t>
            </a:r>
            <a:r>
              <a:rPr lang="en-US" sz="2800" b="1" dirty="0"/>
              <a:t>overload</a:t>
            </a:r>
            <a:r>
              <a:rPr lang="en-US" sz="2800" dirty="0"/>
              <a:t> constructors. We will look at overloading later</a:t>
            </a:r>
          </a:p>
          <a:p>
            <a:pPr lvl="1">
              <a:buFont typeface="Courier New" panose="02070309020205020404" pitchFamily="49" charset="0"/>
              <a:buChar char="o"/>
            </a:pPr>
            <a:r>
              <a:rPr lang="en-US" sz="2800" dirty="0"/>
              <a:t>Where you supply a constructor with parameters, then you are required to supply the default one if you intend  to create some objects without arguments.</a:t>
            </a:r>
          </a:p>
        </p:txBody>
      </p:sp>
    </p:spTree>
    <p:extLst>
      <p:ext uri="{BB962C8B-B14F-4D97-AF65-F5344CB8AC3E}">
        <p14:creationId xmlns="" xmlns:p14="http://schemas.microsoft.com/office/powerpoint/2010/main" val="19459196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6B401C-22FA-4DDB-89AF-38BC3D133914}"/>
              </a:ext>
            </a:extLst>
          </p:cNvPr>
          <p:cNvSpPr>
            <a:spLocks noGrp="1"/>
          </p:cNvSpPr>
          <p:nvPr>
            <p:ph type="title"/>
          </p:nvPr>
        </p:nvSpPr>
        <p:spPr>
          <a:xfrm>
            <a:off x="960120" y="670560"/>
            <a:ext cx="10347960" cy="792480"/>
          </a:xfrm>
          <a:solidFill>
            <a:schemeClr val="bg2"/>
          </a:solidFill>
          <a:ln>
            <a:solidFill>
              <a:schemeClr val="bg2">
                <a:lumMod val="10000"/>
              </a:schemeClr>
            </a:solidFill>
          </a:ln>
          <a:effectLst>
            <a:glow rad="63500">
              <a:schemeClr val="accent2">
                <a:satMod val="175000"/>
                <a:alpha val="40000"/>
              </a:schemeClr>
            </a:glow>
          </a:effectLst>
        </p:spPr>
        <p:txBody>
          <a:bodyPr/>
          <a:lstStyle/>
          <a:p>
            <a:r>
              <a:rPr lang="en-US" dirty="0"/>
              <a:t>Constructors - default</a:t>
            </a:r>
          </a:p>
        </p:txBody>
      </p:sp>
      <p:sp>
        <p:nvSpPr>
          <p:cNvPr id="3" name="Content Placeholder 2">
            <a:extLst>
              <a:ext uri="{FF2B5EF4-FFF2-40B4-BE49-F238E27FC236}">
                <a16:creationId xmlns="" xmlns:a16="http://schemas.microsoft.com/office/drawing/2014/main" id="{D17A0D1E-DFC8-43B2-AC80-5D39E18BD1B8}"/>
              </a:ext>
            </a:extLst>
          </p:cNvPr>
          <p:cNvSpPr>
            <a:spLocks noGrp="1"/>
          </p:cNvSpPr>
          <p:nvPr>
            <p:ph idx="1"/>
          </p:nvPr>
        </p:nvSpPr>
        <p:spPr>
          <a:xfrm>
            <a:off x="960120" y="1891454"/>
            <a:ext cx="10347960" cy="4189306"/>
          </a:xfrm>
          <a:solidFill>
            <a:schemeClr val="bg1">
              <a:lumMod val="95000"/>
            </a:schemeClr>
          </a:solidFill>
          <a:ln>
            <a:solidFill>
              <a:schemeClr val="bg2">
                <a:lumMod val="10000"/>
              </a:schemeClr>
            </a:solidFill>
          </a:ln>
          <a:effectLst>
            <a:glow rad="63500">
              <a:schemeClr val="accent2">
                <a:satMod val="175000"/>
                <a:alpha val="40000"/>
              </a:schemeClr>
            </a:glow>
          </a:effectLst>
        </p:spPr>
        <p:txBody>
          <a:bodyPr>
            <a:normAutofit/>
          </a:bodyPr>
          <a:lstStyle/>
          <a:p>
            <a:pPr marL="201168" lvl="1" indent="0">
              <a:buNone/>
            </a:pPr>
            <a:r>
              <a:rPr lang="en-US" sz="2800" dirty="0"/>
              <a:t> </a:t>
            </a:r>
          </a:p>
        </p:txBody>
      </p:sp>
      <p:sp>
        <p:nvSpPr>
          <p:cNvPr id="4" name="TextBox 3">
            <a:extLst>
              <a:ext uri="{FF2B5EF4-FFF2-40B4-BE49-F238E27FC236}">
                <a16:creationId xmlns="" xmlns:a16="http://schemas.microsoft.com/office/drawing/2014/main" id="{F05A0DDB-0B2C-495E-B44B-E02BDFFAE292}"/>
              </a:ext>
            </a:extLst>
          </p:cNvPr>
          <p:cNvSpPr txBox="1"/>
          <p:nvPr/>
        </p:nvSpPr>
        <p:spPr>
          <a:xfrm>
            <a:off x="1169928" y="2036465"/>
            <a:ext cx="9900525" cy="2308324"/>
          </a:xfrm>
          <a:prstGeom prst="rect">
            <a:avLst/>
          </a:prstGeom>
          <a:solidFill>
            <a:schemeClr val="bg2"/>
          </a:solidFill>
          <a:ln w="25400">
            <a:solidFill>
              <a:srgbClr val="FF0000"/>
            </a:solidFill>
          </a:ln>
          <a:effectLst>
            <a:softEdge rad="25400"/>
          </a:effectLst>
        </p:spPr>
        <p:txBody>
          <a:bodyPr wrap="square" rtlCol="0">
            <a:spAutoFit/>
          </a:bodyPr>
          <a:lstStyle/>
          <a:p>
            <a:pPr>
              <a:buFontTx/>
              <a:buNone/>
            </a:pPr>
            <a:r>
              <a:rPr lang="en-US" altLang="en-US" sz="2400" b="1" i="1" dirty="0">
                <a:latin typeface="Courier New" panose="02070309020205020404" pitchFamily="49" charset="0"/>
                <a:cs typeface="Courier New" panose="02070309020205020404" pitchFamily="49" charset="0"/>
              </a:rPr>
              <a:t>public class Account { </a:t>
            </a:r>
          </a:p>
          <a:p>
            <a:pPr>
              <a:buFontTx/>
              <a:buNone/>
            </a:pPr>
            <a:r>
              <a:rPr lang="en-US" altLang="en-US" sz="2400" b="1" i="1" dirty="0">
                <a:latin typeface="Courier New" panose="02070309020205020404" pitchFamily="49" charset="0"/>
                <a:cs typeface="Courier New" panose="02070309020205020404" pitchFamily="49" charset="0"/>
              </a:rPr>
              <a:t>  </a:t>
            </a:r>
            <a:r>
              <a:rPr lang="en-US" altLang="en-US" sz="2400" b="1" i="1" dirty="0">
                <a:solidFill>
                  <a:srgbClr val="FF0000"/>
                </a:solidFill>
                <a:latin typeface="Courier New" panose="02070309020205020404" pitchFamily="49" charset="0"/>
                <a:cs typeface="Courier New" panose="02070309020205020404" pitchFamily="49" charset="0"/>
              </a:rPr>
              <a:t>//Default constructor</a:t>
            </a:r>
          </a:p>
          <a:p>
            <a:pPr>
              <a:buFontTx/>
              <a:buNone/>
            </a:pPr>
            <a:r>
              <a:rPr lang="en-US" altLang="en-US" sz="2400" b="1" i="1" dirty="0">
                <a:latin typeface="Courier New" panose="02070309020205020404" pitchFamily="49" charset="0"/>
                <a:cs typeface="Courier New" panose="02070309020205020404" pitchFamily="49" charset="0"/>
              </a:rPr>
              <a:t>  Account(){</a:t>
            </a:r>
          </a:p>
          <a:p>
            <a:pPr>
              <a:buFontTx/>
              <a:buNone/>
            </a:pPr>
            <a:r>
              <a:rPr lang="en-US" altLang="en-US" sz="2400" b="1" i="1" dirty="0">
                <a:latin typeface="Courier New" panose="02070309020205020404" pitchFamily="49" charset="0"/>
                <a:cs typeface="Courier New" panose="02070309020205020404" pitchFamily="49" charset="0"/>
              </a:rPr>
              <a:t>	</a:t>
            </a:r>
            <a:r>
              <a:rPr lang="en-US" altLang="en-US" sz="2400" b="1" i="1" dirty="0" err="1">
                <a:latin typeface="Courier New" panose="02070309020205020404" pitchFamily="49" charset="0"/>
                <a:cs typeface="Courier New" panose="02070309020205020404" pitchFamily="49" charset="0"/>
              </a:rPr>
              <a:t>accNumber</a:t>
            </a:r>
            <a:r>
              <a:rPr lang="en-US" altLang="en-US" sz="2400" b="1" i="1" dirty="0">
                <a:latin typeface="Courier New" panose="02070309020205020404" pitchFamily="49" charset="0"/>
                <a:cs typeface="Courier New" panose="02070309020205020404" pitchFamily="49" charset="0"/>
              </a:rPr>
              <a:t> = 20001;</a:t>
            </a:r>
          </a:p>
          <a:p>
            <a:pPr>
              <a:buFontTx/>
              <a:buNone/>
            </a:pPr>
            <a:r>
              <a:rPr lang="en-US" altLang="en-US" sz="2400" b="1" i="1" dirty="0">
                <a:latin typeface="Courier New" panose="02070309020205020404" pitchFamily="49" charset="0"/>
                <a:cs typeface="Courier New" panose="02070309020205020404" pitchFamily="49" charset="0"/>
              </a:rPr>
              <a:t>     </a:t>
            </a:r>
            <a:r>
              <a:rPr lang="en-US" altLang="en-US" sz="2400" b="1" i="1" dirty="0">
                <a:solidFill>
                  <a:srgbClr val="FF0000"/>
                </a:solidFill>
                <a:latin typeface="Courier New" panose="02070309020205020404" pitchFamily="49" charset="0"/>
                <a:cs typeface="Courier New" panose="02070309020205020404" pitchFamily="49" charset="0"/>
              </a:rPr>
              <a:t>...</a:t>
            </a:r>
          </a:p>
          <a:p>
            <a:pPr>
              <a:buFontTx/>
              <a:buNone/>
            </a:pPr>
            <a:r>
              <a:rPr lang="en-US" altLang="en-US" sz="2400" b="1" i="1" dirty="0">
                <a:latin typeface="Courier New" panose="02070309020205020404" pitchFamily="49" charset="0"/>
                <a:cs typeface="Courier New" panose="02070309020205020404" pitchFamily="49" charset="0"/>
              </a:rPr>
              <a:t>  } </a:t>
            </a:r>
          </a:p>
        </p:txBody>
      </p:sp>
    </p:spTree>
    <p:extLst>
      <p:ext uri="{BB962C8B-B14F-4D97-AF65-F5344CB8AC3E}">
        <p14:creationId xmlns="" xmlns:p14="http://schemas.microsoft.com/office/powerpoint/2010/main" val="27882010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6B401C-22FA-4DDB-89AF-38BC3D133914}"/>
              </a:ext>
            </a:extLst>
          </p:cNvPr>
          <p:cNvSpPr>
            <a:spLocks noGrp="1"/>
          </p:cNvSpPr>
          <p:nvPr>
            <p:ph type="title"/>
          </p:nvPr>
        </p:nvSpPr>
        <p:spPr>
          <a:xfrm>
            <a:off x="960120" y="670560"/>
            <a:ext cx="10347960" cy="792480"/>
          </a:xfrm>
          <a:solidFill>
            <a:schemeClr val="bg2"/>
          </a:solidFill>
          <a:ln>
            <a:solidFill>
              <a:schemeClr val="bg2">
                <a:lumMod val="10000"/>
              </a:schemeClr>
            </a:solidFill>
          </a:ln>
          <a:effectLst>
            <a:glow rad="63500">
              <a:schemeClr val="accent2">
                <a:satMod val="175000"/>
                <a:alpha val="40000"/>
              </a:schemeClr>
            </a:glow>
          </a:effectLst>
        </p:spPr>
        <p:txBody>
          <a:bodyPr/>
          <a:lstStyle/>
          <a:p>
            <a:r>
              <a:rPr lang="en-US" dirty="0"/>
              <a:t>Constructors - Parameterized</a:t>
            </a:r>
          </a:p>
        </p:txBody>
      </p:sp>
      <p:sp>
        <p:nvSpPr>
          <p:cNvPr id="3" name="Content Placeholder 2">
            <a:extLst>
              <a:ext uri="{FF2B5EF4-FFF2-40B4-BE49-F238E27FC236}">
                <a16:creationId xmlns="" xmlns:a16="http://schemas.microsoft.com/office/drawing/2014/main" id="{D17A0D1E-DFC8-43B2-AC80-5D39E18BD1B8}"/>
              </a:ext>
            </a:extLst>
          </p:cNvPr>
          <p:cNvSpPr>
            <a:spLocks noGrp="1"/>
          </p:cNvSpPr>
          <p:nvPr>
            <p:ph idx="1"/>
          </p:nvPr>
        </p:nvSpPr>
        <p:spPr>
          <a:xfrm>
            <a:off x="960120" y="1891454"/>
            <a:ext cx="10347960" cy="4189306"/>
          </a:xfrm>
          <a:solidFill>
            <a:schemeClr val="bg1">
              <a:lumMod val="95000"/>
            </a:schemeClr>
          </a:solidFill>
          <a:ln>
            <a:solidFill>
              <a:schemeClr val="bg2">
                <a:lumMod val="10000"/>
              </a:schemeClr>
            </a:solidFill>
          </a:ln>
          <a:effectLst>
            <a:glow rad="63500">
              <a:schemeClr val="accent2">
                <a:satMod val="175000"/>
                <a:alpha val="40000"/>
              </a:schemeClr>
            </a:glow>
          </a:effectLst>
        </p:spPr>
        <p:txBody>
          <a:bodyPr>
            <a:normAutofit/>
          </a:bodyPr>
          <a:lstStyle/>
          <a:p>
            <a:pPr marL="201168" lvl="1" indent="0">
              <a:buNone/>
            </a:pPr>
            <a:r>
              <a:rPr lang="en-US" sz="2800" dirty="0"/>
              <a:t> </a:t>
            </a:r>
          </a:p>
        </p:txBody>
      </p:sp>
      <p:sp>
        <p:nvSpPr>
          <p:cNvPr id="4" name="TextBox 3">
            <a:extLst>
              <a:ext uri="{FF2B5EF4-FFF2-40B4-BE49-F238E27FC236}">
                <a16:creationId xmlns="" xmlns:a16="http://schemas.microsoft.com/office/drawing/2014/main" id="{F05A0DDB-0B2C-495E-B44B-E02BDFFAE292}"/>
              </a:ext>
            </a:extLst>
          </p:cNvPr>
          <p:cNvSpPr txBox="1"/>
          <p:nvPr/>
        </p:nvSpPr>
        <p:spPr>
          <a:xfrm>
            <a:off x="1116660" y="2063099"/>
            <a:ext cx="9998181" cy="3139321"/>
          </a:xfrm>
          <a:prstGeom prst="rect">
            <a:avLst/>
          </a:prstGeom>
          <a:solidFill>
            <a:schemeClr val="bg2"/>
          </a:solidFill>
          <a:ln w="25400">
            <a:solidFill>
              <a:srgbClr val="FF0000"/>
            </a:solidFill>
          </a:ln>
          <a:effectLst>
            <a:softEdge rad="25400"/>
          </a:effectLst>
        </p:spPr>
        <p:txBody>
          <a:bodyPr wrap="square" rtlCol="0">
            <a:spAutoFit/>
          </a:bodyPr>
          <a:lstStyle/>
          <a:p>
            <a:pPr>
              <a:buFontTx/>
              <a:buNone/>
            </a:pPr>
            <a:r>
              <a:rPr lang="en-US" altLang="en-US" sz="2200" b="1" i="1" dirty="0">
                <a:latin typeface="Courier New" panose="02070309020205020404" pitchFamily="49" charset="0"/>
                <a:cs typeface="Courier New" panose="02070309020205020404" pitchFamily="49" charset="0"/>
              </a:rPr>
              <a:t>public class Account { </a:t>
            </a:r>
          </a:p>
          <a:p>
            <a:pPr>
              <a:buFontTx/>
              <a:buNone/>
            </a:pPr>
            <a:r>
              <a:rPr lang="en-US" altLang="en-US" sz="2200" b="1" i="1" dirty="0">
                <a:solidFill>
                  <a:srgbClr val="FF0000"/>
                </a:solidFill>
                <a:latin typeface="Courier New" panose="02070309020205020404" pitchFamily="49" charset="0"/>
                <a:cs typeface="Courier New" panose="02070309020205020404" pitchFamily="49" charset="0"/>
              </a:rPr>
              <a:t>  //Parameterized constructor</a:t>
            </a:r>
          </a:p>
          <a:p>
            <a:pPr>
              <a:buFontTx/>
              <a:buNone/>
            </a:pPr>
            <a:r>
              <a:rPr lang="en-US" altLang="en-US" sz="2200" b="1" i="1" dirty="0">
                <a:solidFill>
                  <a:srgbClr val="FF0000"/>
                </a:solidFill>
                <a:latin typeface="Courier New" panose="02070309020205020404" pitchFamily="49" charset="0"/>
                <a:cs typeface="Courier New" panose="02070309020205020404" pitchFamily="49" charset="0"/>
              </a:rPr>
              <a:t>   </a:t>
            </a:r>
            <a:r>
              <a:rPr lang="en-US" altLang="en-US" sz="2200" b="1" i="1" dirty="0">
                <a:latin typeface="Courier New" panose="02070309020205020404" pitchFamily="49" charset="0"/>
                <a:cs typeface="Courier New" panose="02070309020205020404" pitchFamily="49" charset="0"/>
              </a:rPr>
              <a:t>Account(int num, string type, String name, double </a:t>
            </a:r>
            <a:r>
              <a:rPr lang="en-US" altLang="en-US" sz="2200" b="1" i="1" dirty="0" err="1">
                <a:latin typeface="Courier New" panose="02070309020205020404" pitchFamily="49" charset="0"/>
                <a:cs typeface="Courier New" panose="02070309020205020404" pitchFamily="49" charset="0"/>
              </a:rPr>
              <a:t>bal</a:t>
            </a:r>
            <a:r>
              <a:rPr lang="en-US" altLang="en-US" sz="2200" b="1" i="1" dirty="0">
                <a:latin typeface="Courier New" panose="02070309020205020404" pitchFamily="49" charset="0"/>
                <a:cs typeface="Courier New" panose="02070309020205020404" pitchFamily="49" charset="0"/>
              </a:rPr>
              <a:t>){</a:t>
            </a:r>
          </a:p>
          <a:p>
            <a:pPr>
              <a:buFontTx/>
              <a:buNone/>
            </a:pPr>
            <a:r>
              <a:rPr lang="en-US" altLang="en-US" sz="2200" b="1" i="1" dirty="0">
                <a:latin typeface="Courier New" panose="02070309020205020404" pitchFamily="49" charset="0"/>
                <a:cs typeface="Courier New" panose="02070309020205020404" pitchFamily="49" charset="0"/>
              </a:rPr>
              <a:t>	</a:t>
            </a:r>
            <a:r>
              <a:rPr lang="en-US" altLang="en-US" sz="2200" b="1" i="1" dirty="0" err="1">
                <a:latin typeface="Courier New" panose="02070309020205020404" pitchFamily="49" charset="0"/>
                <a:cs typeface="Courier New" panose="02070309020205020404" pitchFamily="49" charset="0"/>
              </a:rPr>
              <a:t>accNumber</a:t>
            </a:r>
            <a:r>
              <a:rPr lang="en-US" altLang="en-US" sz="2200" b="1" i="1" dirty="0">
                <a:latin typeface="Courier New" panose="02070309020205020404" pitchFamily="49" charset="0"/>
                <a:cs typeface="Courier New" panose="02070309020205020404" pitchFamily="49" charset="0"/>
              </a:rPr>
              <a:t> = number;</a:t>
            </a:r>
          </a:p>
          <a:p>
            <a:pPr>
              <a:buFontTx/>
              <a:buNone/>
            </a:pPr>
            <a:r>
              <a:rPr lang="en-US" altLang="en-US" sz="2200" b="1" i="1" dirty="0">
                <a:latin typeface="Courier New" panose="02070309020205020404" pitchFamily="49" charset="0"/>
                <a:cs typeface="Courier New" panose="02070309020205020404" pitchFamily="49" charset="0"/>
              </a:rPr>
              <a:t>	</a:t>
            </a:r>
            <a:r>
              <a:rPr lang="en-US" altLang="en-US" sz="2200" b="1" i="1" dirty="0" err="1">
                <a:latin typeface="Courier New" panose="02070309020205020404" pitchFamily="49" charset="0"/>
                <a:cs typeface="Courier New" panose="02070309020205020404" pitchFamily="49" charset="0"/>
              </a:rPr>
              <a:t>accType</a:t>
            </a:r>
            <a:r>
              <a:rPr lang="en-US" altLang="en-US" sz="2200" b="1" i="1" dirty="0">
                <a:latin typeface="Courier New" panose="02070309020205020404" pitchFamily="49" charset="0"/>
                <a:cs typeface="Courier New" panose="02070309020205020404" pitchFamily="49" charset="0"/>
              </a:rPr>
              <a:t> = type;</a:t>
            </a:r>
          </a:p>
          <a:p>
            <a:pPr>
              <a:buFontTx/>
              <a:buNone/>
            </a:pPr>
            <a:r>
              <a:rPr lang="en-US" altLang="en-US" sz="2200" b="1" i="1" dirty="0">
                <a:latin typeface="Courier New" panose="02070309020205020404" pitchFamily="49" charset="0"/>
                <a:cs typeface="Courier New" panose="02070309020205020404" pitchFamily="49" charset="0"/>
              </a:rPr>
              <a:t>     </a:t>
            </a:r>
            <a:r>
              <a:rPr lang="en-US" altLang="en-US" sz="2200" b="1" i="1" dirty="0" err="1">
                <a:latin typeface="Courier New" panose="02070309020205020404" pitchFamily="49" charset="0"/>
                <a:cs typeface="Courier New" panose="02070309020205020404" pitchFamily="49" charset="0"/>
              </a:rPr>
              <a:t>accName</a:t>
            </a:r>
            <a:r>
              <a:rPr lang="en-US" altLang="en-US" sz="2200" b="1" i="1" dirty="0">
                <a:latin typeface="Courier New" panose="02070309020205020404" pitchFamily="49" charset="0"/>
                <a:cs typeface="Courier New" panose="02070309020205020404" pitchFamily="49" charset="0"/>
              </a:rPr>
              <a:t> = name;</a:t>
            </a:r>
          </a:p>
          <a:p>
            <a:pPr>
              <a:buFontTx/>
              <a:buNone/>
            </a:pPr>
            <a:r>
              <a:rPr lang="en-US" altLang="en-US" sz="2200" b="1" i="1" dirty="0">
                <a:latin typeface="Courier New" panose="02070309020205020404" pitchFamily="49" charset="0"/>
                <a:cs typeface="Courier New" panose="02070309020205020404" pitchFamily="49" charset="0"/>
              </a:rPr>
              <a:t>     </a:t>
            </a:r>
            <a:r>
              <a:rPr lang="en-US" altLang="en-US" sz="2200" b="1" i="1" dirty="0" err="1">
                <a:latin typeface="Courier New" panose="02070309020205020404" pitchFamily="49" charset="0"/>
                <a:cs typeface="Courier New" panose="02070309020205020404" pitchFamily="49" charset="0"/>
              </a:rPr>
              <a:t>accBalance</a:t>
            </a:r>
            <a:r>
              <a:rPr lang="en-US" altLang="en-US" sz="2200" b="1" i="1" dirty="0">
                <a:latin typeface="Courier New" panose="02070309020205020404" pitchFamily="49" charset="0"/>
                <a:cs typeface="Courier New" panose="02070309020205020404" pitchFamily="49" charset="0"/>
              </a:rPr>
              <a:t> = </a:t>
            </a:r>
            <a:r>
              <a:rPr lang="en-US" altLang="en-US" sz="2200" b="1" i="1" dirty="0" err="1">
                <a:latin typeface="Courier New" panose="02070309020205020404" pitchFamily="49" charset="0"/>
                <a:cs typeface="Courier New" panose="02070309020205020404" pitchFamily="49" charset="0"/>
              </a:rPr>
              <a:t>bal</a:t>
            </a:r>
            <a:r>
              <a:rPr lang="en-US" altLang="en-US" sz="2200" b="1" i="1" dirty="0">
                <a:latin typeface="Courier New" panose="02070309020205020404" pitchFamily="49" charset="0"/>
                <a:cs typeface="Courier New" panose="02070309020205020404" pitchFamily="49" charset="0"/>
              </a:rPr>
              <a:t>;</a:t>
            </a:r>
          </a:p>
          <a:p>
            <a:pPr>
              <a:buFontTx/>
              <a:buNone/>
            </a:pPr>
            <a:r>
              <a:rPr lang="en-US" altLang="en-US" sz="2200" b="1" i="1" dirty="0">
                <a:latin typeface="Courier New" panose="02070309020205020404" pitchFamily="49" charset="0"/>
                <a:cs typeface="Courier New" panose="02070309020205020404" pitchFamily="49" charset="0"/>
              </a:rPr>
              <a:t>  }</a:t>
            </a:r>
            <a:endParaRPr lang="en-US" altLang="en-US" sz="2200" b="1" i="1" dirty="0">
              <a:solidFill>
                <a:srgbClr val="FF0000"/>
              </a:solidFill>
              <a:latin typeface="Courier New" panose="02070309020205020404" pitchFamily="49" charset="0"/>
              <a:cs typeface="Courier New" panose="02070309020205020404" pitchFamily="49" charset="0"/>
            </a:endParaRPr>
          </a:p>
          <a:p>
            <a:r>
              <a:rPr lang="en-US" altLang="en-US" sz="2200" b="1" i="1" dirty="0">
                <a:latin typeface="Courier New" panose="02070309020205020404" pitchFamily="49" charset="0"/>
                <a:cs typeface="Courier New" panose="02070309020205020404" pitchFamily="49" charset="0"/>
              </a:rPr>
              <a:t>}</a:t>
            </a:r>
            <a:r>
              <a:rPr lang="en-US" altLang="en-US" sz="2200" b="1" i="1" dirty="0">
                <a:solidFill>
                  <a:srgbClr val="FF0000"/>
                </a:solidFill>
                <a:latin typeface="Courier New" panose="02070309020205020404" pitchFamily="49" charset="0"/>
                <a:cs typeface="Courier New" panose="02070309020205020404" pitchFamily="49" charset="0"/>
              </a:rPr>
              <a:t> </a:t>
            </a:r>
          </a:p>
        </p:txBody>
      </p:sp>
    </p:spTree>
    <p:extLst>
      <p:ext uri="{BB962C8B-B14F-4D97-AF65-F5344CB8AC3E}">
        <p14:creationId xmlns="" xmlns:p14="http://schemas.microsoft.com/office/powerpoint/2010/main" val="34251097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6B401C-22FA-4DDB-89AF-38BC3D133914}"/>
              </a:ext>
            </a:extLst>
          </p:cNvPr>
          <p:cNvSpPr>
            <a:spLocks noGrp="1"/>
          </p:cNvSpPr>
          <p:nvPr>
            <p:ph type="title"/>
          </p:nvPr>
        </p:nvSpPr>
        <p:spPr>
          <a:xfrm>
            <a:off x="960120" y="670560"/>
            <a:ext cx="10347960" cy="792480"/>
          </a:xfrm>
          <a:solidFill>
            <a:schemeClr val="bg2"/>
          </a:solidFill>
          <a:ln>
            <a:solidFill>
              <a:schemeClr val="bg2">
                <a:lumMod val="10000"/>
              </a:schemeClr>
            </a:solidFill>
          </a:ln>
          <a:effectLst>
            <a:glow rad="63500">
              <a:schemeClr val="accent2">
                <a:satMod val="175000"/>
                <a:alpha val="40000"/>
              </a:schemeClr>
            </a:glow>
          </a:effectLst>
        </p:spPr>
        <p:txBody>
          <a:bodyPr/>
          <a:lstStyle/>
          <a:p>
            <a:r>
              <a:rPr lang="en-US" dirty="0"/>
              <a:t>Initialization Blocks</a:t>
            </a:r>
          </a:p>
        </p:txBody>
      </p:sp>
      <p:sp>
        <p:nvSpPr>
          <p:cNvPr id="3" name="Content Placeholder 2">
            <a:extLst>
              <a:ext uri="{FF2B5EF4-FFF2-40B4-BE49-F238E27FC236}">
                <a16:creationId xmlns="" xmlns:a16="http://schemas.microsoft.com/office/drawing/2014/main" id="{D17A0D1E-DFC8-43B2-AC80-5D39E18BD1B8}"/>
              </a:ext>
            </a:extLst>
          </p:cNvPr>
          <p:cNvSpPr>
            <a:spLocks noGrp="1"/>
          </p:cNvSpPr>
          <p:nvPr>
            <p:ph idx="1"/>
          </p:nvPr>
        </p:nvSpPr>
        <p:spPr>
          <a:xfrm>
            <a:off x="960120" y="1891453"/>
            <a:ext cx="10347960" cy="4376181"/>
          </a:xfrm>
          <a:solidFill>
            <a:schemeClr val="bg1">
              <a:lumMod val="95000"/>
            </a:schemeClr>
          </a:solidFill>
          <a:ln>
            <a:solidFill>
              <a:schemeClr val="bg2">
                <a:lumMod val="10000"/>
              </a:schemeClr>
            </a:solidFill>
          </a:ln>
          <a:effectLst>
            <a:glow rad="63500">
              <a:schemeClr val="accent2">
                <a:satMod val="175000"/>
                <a:alpha val="40000"/>
              </a:schemeClr>
            </a:glow>
          </a:effectLst>
        </p:spPr>
        <p:txBody>
          <a:bodyPr>
            <a:normAutofit/>
          </a:bodyPr>
          <a:lstStyle/>
          <a:p>
            <a:pPr marL="201168" lvl="1" indent="0">
              <a:buNone/>
            </a:pPr>
            <a:r>
              <a:rPr lang="en-US" sz="2800" dirty="0"/>
              <a:t> </a:t>
            </a:r>
          </a:p>
        </p:txBody>
      </p:sp>
      <p:sp>
        <p:nvSpPr>
          <p:cNvPr id="6" name="TextBox 5">
            <a:extLst>
              <a:ext uri="{FF2B5EF4-FFF2-40B4-BE49-F238E27FC236}">
                <a16:creationId xmlns="" xmlns:a16="http://schemas.microsoft.com/office/drawing/2014/main" id="{9034A94A-E1DC-4195-9882-A801087897CD}"/>
              </a:ext>
            </a:extLst>
          </p:cNvPr>
          <p:cNvSpPr txBox="1"/>
          <p:nvPr/>
        </p:nvSpPr>
        <p:spPr>
          <a:xfrm>
            <a:off x="1184125" y="3047297"/>
            <a:ext cx="9823749" cy="1692771"/>
          </a:xfrm>
          <a:prstGeom prst="rect">
            <a:avLst/>
          </a:prstGeom>
          <a:solidFill>
            <a:schemeClr val="bg1">
              <a:lumMod val="85000"/>
            </a:schemeClr>
          </a:solidFill>
          <a:ln>
            <a:solidFill>
              <a:schemeClr val="accent1">
                <a:lumMod val="75000"/>
              </a:schemeClr>
            </a:solidFill>
          </a:ln>
          <a:effectLst>
            <a:outerShdw blurRad="63500" sx="102000" sy="102000" algn="ctr" rotWithShape="0">
              <a:prstClr val="black">
                <a:alpha val="40000"/>
              </a:prstClr>
            </a:outerShdw>
          </a:effectLst>
        </p:spPr>
        <p:txBody>
          <a:bodyPr wrap="square" rtlCol="0">
            <a:spAutoFit/>
          </a:bodyPr>
          <a:lstStyle/>
          <a:p>
            <a:r>
              <a:rPr lang="en-US" sz="3200" b="1" i="1" dirty="0">
                <a:solidFill>
                  <a:srgbClr val="FF0000"/>
                </a:solidFill>
                <a:sym typeface="Wingdings" panose="05000000000000000000" pitchFamily="2" charset="2"/>
              </a:rPr>
              <a:t>Student Activity 3.2</a:t>
            </a:r>
          </a:p>
          <a:p>
            <a:r>
              <a:rPr lang="en-US" sz="2400" i="1" dirty="0">
                <a:solidFill>
                  <a:schemeClr val="accent5"/>
                </a:solidFill>
                <a:sym typeface="Wingdings" panose="05000000000000000000" pitchFamily="2" charset="2"/>
              </a:rPr>
              <a:t>A Java class can have initialization block which can be static or nonstatic. Student is required to read and practice how the initialization blocks are used in Java.</a:t>
            </a:r>
            <a:endParaRPr lang="en-US" sz="2000" dirty="0">
              <a:solidFill>
                <a:srgbClr val="FF0000"/>
              </a:solidFill>
              <a:sym typeface="Wingdings" panose="05000000000000000000" pitchFamily="2" charset="2"/>
            </a:endParaRPr>
          </a:p>
        </p:txBody>
      </p:sp>
    </p:spTree>
    <p:extLst>
      <p:ext uri="{BB962C8B-B14F-4D97-AF65-F5344CB8AC3E}">
        <p14:creationId xmlns="" xmlns:p14="http://schemas.microsoft.com/office/powerpoint/2010/main" val="23120325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6B401C-22FA-4DDB-89AF-38BC3D133914}"/>
              </a:ext>
            </a:extLst>
          </p:cNvPr>
          <p:cNvSpPr>
            <a:spLocks noGrp="1"/>
          </p:cNvSpPr>
          <p:nvPr>
            <p:ph type="title"/>
          </p:nvPr>
        </p:nvSpPr>
        <p:spPr>
          <a:xfrm>
            <a:off x="960120" y="670560"/>
            <a:ext cx="10347960" cy="792480"/>
          </a:xfrm>
          <a:solidFill>
            <a:schemeClr val="bg2"/>
          </a:solidFill>
          <a:ln>
            <a:solidFill>
              <a:schemeClr val="bg2">
                <a:lumMod val="10000"/>
              </a:schemeClr>
            </a:solidFill>
          </a:ln>
          <a:effectLst>
            <a:glow rad="63500">
              <a:schemeClr val="accent2">
                <a:satMod val="175000"/>
                <a:alpha val="40000"/>
              </a:schemeClr>
            </a:glow>
          </a:effectLst>
        </p:spPr>
        <p:txBody>
          <a:bodyPr/>
          <a:lstStyle/>
          <a:p>
            <a:r>
              <a:rPr lang="en-US" dirty="0"/>
              <a:t>Access Modifiers</a:t>
            </a:r>
          </a:p>
        </p:txBody>
      </p:sp>
      <p:sp>
        <p:nvSpPr>
          <p:cNvPr id="3" name="Content Placeholder 2">
            <a:extLst>
              <a:ext uri="{FF2B5EF4-FFF2-40B4-BE49-F238E27FC236}">
                <a16:creationId xmlns="" xmlns:a16="http://schemas.microsoft.com/office/drawing/2014/main" id="{D17A0D1E-DFC8-43B2-AC80-5D39E18BD1B8}"/>
              </a:ext>
            </a:extLst>
          </p:cNvPr>
          <p:cNvSpPr>
            <a:spLocks noGrp="1"/>
          </p:cNvSpPr>
          <p:nvPr>
            <p:ph idx="1"/>
          </p:nvPr>
        </p:nvSpPr>
        <p:spPr>
          <a:xfrm>
            <a:off x="960120" y="1891453"/>
            <a:ext cx="10347960" cy="4376181"/>
          </a:xfrm>
          <a:solidFill>
            <a:schemeClr val="bg1">
              <a:lumMod val="95000"/>
            </a:schemeClr>
          </a:solidFill>
          <a:ln>
            <a:solidFill>
              <a:schemeClr val="bg2">
                <a:lumMod val="10000"/>
              </a:schemeClr>
            </a:solidFill>
          </a:ln>
          <a:effectLst>
            <a:glow rad="63500">
              <a:schemeClr val="accent2">
                <a:satMod val="175000"/>
                <a:alpha val="40000"/>
              </a:schemeClr>
            </a:glow>
          </a:effectLst>
        </p:spPr>
        <p:txBody>
          <a:bodyPr>
            <a:normAutofit lnSpcReduction="10000"/>
          </a:bodyPr>
          <a:lstStyle/>
          <a:p>
            <a:pPr lvl="1">
              <a:buFont typeface="Courier New" panose="02070309020205020404" pitchFamily="49" charset="0"/>
              <a:buChar char="o"/>
            </a:pPr>
            <a:r>
              <a:rPr lang="en-US" sz="2800" b="1" dirty="0"/>
              <a:t>Access control </a:t>
            </a:r>
            <a:r>
              <a:rPr lang="en-US" sz="2800" dirty="0"/>
              <a:t>is one important attribute of encapsulation.</a:t>
            </a:r>
          </a:p>
          <a:p>
            <a:pPr lvl="1">
              <a:buFont typeface="Courier New" panose="02070309020205020404" pitchFamily="49" charset="0"/>
              <a:buChar char="o"/>
            </a:pPr>
            <a:r>
              <a:rPr lang="en-US" sz="2800" dirty="0"/>
              <a:t>Through	encapsulation, you	can control what parts of	a program can access the members of a class.</a:t>
            </a:r>
          </a:p>
          <a:p>
            <a:pPr lvl="1">
              <a:buFont typeface="Courier New" panose="02070309020205020404" pitchFamily="49" charset="0"/>
              <a:buChar char="o"/>
            </a:pPr>
            <a:r>
              <a:rPr lang="en-US" sz="2800" dirty="0"/>
              <a:t>By	controlling access, you can prevent misuse. For example allowing access to	data only through	a well-defined set	of methods, you can prevent the misuse of	that data. </a:t>
            </a:r>
          </a:p>
          <a:p>
            <a:pPr lvl="1">
              <a:buFont typeface="Courier New" panose="02070309020205020404" pitchFamily="49" charset="0"/>
              <a:buChar char="o"/>
            </a:pPr>
            <a:r>
              <a:rPr lang="en-US" sz="2800" dirty="0"/>
              <a:t>Thus, when correctly	implemented, a class creates a	“black	box” which may be used, but the	inner	workings of	which are not open to tampering.</a:t>
            </a:r>
          </a:p>
          <a:p>
            <a:pPr lvl="1">
              <a:buFont typeface="Courier New" panose="02070309020205020404" pitchFamily="49" charset="0"/>
              <a:buChar char="o"/>
            </a:pPr>
            <a:r>
              <a:rPr lang="en-US" sz="2800" dirty="0"/>
              <a:t>How a member can be accessed is determined by the </a:t>
            </a:r>
            <a:r>
              <a:rPr lang="en-US" sz="2800" b="1" dirty="0"/>
              <a:t>access modifier</a:t>
            </a:r>
            <a:r>
              <a:rPr lang="en-US" sz="2800" dirty="0"/>
              <a:t> attached to its declaration</a:t>
            </a:r>
          </a:p>
        </p:txBody>
      </p:sp>
    </p:spTree>
    <p:extLst>
      <p:ext uri="{BB962C8B-B14F-4D97-AF65-F5344CB8AC3E}">
        <p14:creationId xmlns="" xmlns:p14="http://schemas.microsoft.com/office/powerpoint/2010/main" val="8803582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6B401C-22FA-4DDB-89AF-38BC3D133914}"/>
              </a:ext>
            </a:extLst>
          </p:cNvPr>
          <p:cNvSpPr>
            <a:spLocks noGrp="1"/>
          </p:cNvSpPr>
          <p:nvPr>
            <p:ph type="title"/>
          </p:nvPr>
        </p:nvSpPr>
        <p:spPr>
          <a:xfrm>
            <a:off x="960120" y="670560"/>
            <a:ext cx="10347960" cy="792480"/>
          </a:xfrm>
          <a:solidFill>
            <a:schemeClr val="bg2"/>
          </a:solidFill>
          <a:ln>
            <a:solidFill>
              <a:schemeClr val="bg2">
                <a:lumMod val="10000"/>
              </a:schemeClr>
            </a:solidFill>
          </a:ln>
          <a:effectLst>
            <a:glow rad="63500">
              <a:schemeClr val="accent2">
                <a:satMod val="175000"/>
                <a:alpha val="40000"/>
              </a:schemeClr>
            </a:glow>
          </a:effectLst>
        </p:spPr>
        <p:txBody>
          <a:bodyPr/>
          <a:lstStyle/>
          <a:p>
            <a:r>
              <a:rPr lang="en-US" dirty="0" smtClean="0"/>
              <a:t>Outline</a:t>
            </a:r>
            <a:endParaRPr lang="en-US" dirty="0"/>
          </a:p>
        </p:txBody>
      </p:sp>
      <p:sp>
        <p:nvSpPr>
          <p:cNvPr id="3" name="Content Placeholder 2">
            <a:extLst>
              <a:ext uri="{FF2B5EF4-FFF2-40B4-BE49-F238E27FC236}">
                <a16:creationId xmlns="" xmlns:a16="http://schemas.microsoft.com/office/drawing/2014/main" id="{D17A0D1E-DFC8-43B2-AC80-5D39E18BD1B8}"/>
              </a:ext>
            </a:extLst>
          </p:cNvPr>
          <p:cNvSpPr>
            <a:spLocks noGrp="1"/>
          </p:cNvSpPr>
          <p:nvPr>
            <p:ph idx="1"/>
          </p:nvPr>
        </p:nvSpPr>
        <p:spPr>
          <a:xfrm>
            <a:off x="960120" y="1891454"/>
            <a:ext cx="10347960" cy="4189306"/>
          </a:xfrm>
          <a:solidFill>
            <a:schemeClr val="bg1">
              <a:lumMod val="95000"/>
            </a:schemeClr>
          </a:solidFill>
          <a:ln>
            <a:solidFill>
              <a:schemeClr val="bg2">
                <a:lumMod val="10000"/>
              </a:schemeClr>
            </a:solidFill>
          </a:ln>
          <a:effectLst>
            <a:glow rad="63500">
              <a:schemeClr val="accent2">
                <a:satMod val="175000"/>
                <a:alpha val="40000"/>
              </a:schemeClr>
            </a:glow>
          </a:effectLst>
        </p:spPr>
        <p:txBody>
          <a:bodyPr>
            <a:normAutofit fontScale="92500" lnSpcReduction="10000"/>
          </a:bodyPr>
          <a:lstStyle/>
          <a:p>
            <a:pPr lvl="1">
              <a:buFont typeface="Courier New" panose="02070309020205020404" pitchFamily="49" charset="0"/>
              <a:buChar char="o"/>
            </a:pPr>
            <a:r>
              <a:rPr lang="en-US" sz="2800" dirty="0"/>
              <a:t>Methods </a:t>
            </a:r>
          </a:p>
          <a:p>
            <a:pPr lvl="1">
              <a:buFont typeface="Courier New" panose="02070309020205020404" pitchFamily="49" charset="0"/>
              <a:buChar char="o"/>
            </a:pPr>
            <a:r>
              <a:rPr lang="en-US" sz="2800" dirty="0"/>
              <a:t>Fields</a:t>
            </a:r>
          </a:p>
          <a:p>
            <a:pPr lvl="1">
              <a:buFont typeface="Courier New" panose="02070309020205020404" pitchFamily="49" charset="0"/>
              <a:buChar char="o"/>
            </a:pPr>
            <a:r>
              <a:rPr lang="en-US" sz="2800" dirty="0"/>
              <a:t>Class</a:t>
            </a:r>
          </a:p>
          <a:p>
            <a:pPr lvl="1">
              <a:buFont typeface="Courier New" panose="02070309020205020404" pitchFamily="49" charset="0"/>
              <a:buChar char="o"/>
            </a:pPr>
            <a:r>
              <a:rPr lang="en-US" sz="2800" dirty="0"/>
              <a:t>Constructors</a:t>
            </a:r>
          </a:p>
          <a:p>
            <a:pPr lvl="1">
              <a:buFont typeface="Courier New" panose="02070309020205020404" pitchFamily="49" charset="0"/>
              <a:buChar char="o"/>
            </a:pPr>
            <a:r>
              <a:rPr lang="en-US" sz="2800" dirty="0"/>
              <a:t>Objects</a:t>
            </a:r>
          </a:p>
          <a:p>
            <a:pPr lvl="1">
              <a:buFont typeface="Courier New" panose="02070309020205020404" pitchFamily="49" charset="0"/>
              <a:buChar char="o"/>
            </a:pPr>
            <a:r>
              <a:rPr lang="en-US" sz="2800" dirty="0"/>
              <a:t>Garbage Collection</a:t>
            </a:r>
          </a:p>
          <a:p>
            <a:pPr lvl="1">
              <a:buFont typeface="Courier New" panose="02070309020205020404" pitchFamily="49" charset="0"/>
              <a:buChar char="o"/>
            </a:pPr>
            <a:r>
              <a:rPr lang="en-US" sz="2800" dirty="0"/>
              <a:t>The </a:t>
            </a:r>
            <a:r>
              <a:rPr lang="en-US" sz="2800" b="1" dirty="0"/>
              <a:t>this</a:t>
            </a:r>
            <a:r>
              <a:rPr lang="en-US" sz="2800" dirty="0"/>
              <a:t> Reference</a:t>
            </a:r>
          </a:p>
          <a:p>
            <a:pPr lvl="1">
              <a:buFont typeface="Courier New" panose="02070309020205020404" pitchFamily="49" charset="0"/>
              <a:buChar char="o"/>
            </a:pPr>
            <a:r>
              <a:rPr lang="en-US" sz="2800" dirty="0"/>
              <a:t>Access Modifiers</a:t>
            </a:r>
          </a:p>
          <a:p>
            <a:pPr lvl="1">
              <a:buFont typeface="Courier New" panose="02070309020205020404" pitchFamily="49" charset="0"/>
              <a:buChar char="o"/>
            </a:pPr>
            <a:r>
              <a:rPr lang="en-US" sz="2800" dirty="0"/>
              <a:t>Final Member Fields</a:t>
            </a:r>
          </a:p>
          <a:p>
            <a:pPr lvl="1">
              <a:buFont typeface="Courier New" panose="02070309020205020404" pitchFamily="49" charset="0"/>
              <a:buChar char="o"/>
            </a:pPr>
            <a:r>
              <a:rPr lang="en-US" sz="2800" dirty="0"/>
              <a:t>Method </a:t>
            </a:r>
            <a:r>
              <a:rPr lang="en-US" sz="2800" dirty="0" smtClean="0"/>
              <a:t>Overloading</a:t>
            </a:r>
            <a:endParaRPr lang="en-US" sz="2800" dirty="0"/>
          </a:p>
        </p:txBody>
      </p:sp>
    </p:spTree>
    <p:extLst>
      <p:ext uri="{BB962C8B-B14F-4D97-AF65-F5344CB8AC3E}">
        <p14:creationId xmlns="" xmlns:p14="http://schemas.microsoft.com/office/powerpoint/2010/main" val="42271764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6B401C-22FA-4DDB-89AF-38BC3D133914}"/>
              </a:ext>
            </a:extLst>
          </p:cNvPr>
          <p:cNvSpPr>
            <a:spLocks noGrp="1"/>
          </p:cNvSpPr>
          <p:nvPr>
            <p:ph type="title"/>
          </p:nvPr>
        </p:nvSpPr>
        <p:spPr>
          <a:xfrm>
            <a:off x="960120" y="670560"/>
            <a:ext cx="10347960" cy="792480"/>
          </a:xfrm>
          <a:solidFill>
            <a:schemeClr val="bg2"/>
          </a:solidFill>
          <a:ln>
            <a:solidFill>
              <a:schemeClr val="bg2">
                <a:lumMod val="10000"/>
              </a:schemeClr>
            </a:solidFill>
          </a:ln>
          <a:effectLst>
            <a:glow rad="63500">
              <a:schemeClr val="accent2">
                <a:satMod val="175000"/>
                <a:alpha val="40000"/>
              </a:schemeClr>
            </a:glow>
          </a:effectLst>
        </p:spPr>
        <p:txBody>
          <a:bodyPr/>
          <a:lstStyle/>
          <a:p>
            <a:r>
              <a:rPr lang="en-US" dirty="0"/>
              <a:t>Access Modifiers</a:t>
            </a:r>
          </a:p>
        </p:txBody>
      </p:sp>
      <p:sp>
        <p:nvSpPr>
          <p:cNvPr id="3" name="Content Placeholder 2">
            <a:extLst>
              <a:ext uri="{FF2B5EF4-FFF2-40B4-BE49-F238E27FC236}">
                <a16:creationId xmlns="" xmlns:a16="http://schemas.microsoft.com/office/drawing/2014/main" id="{D17A0D1E-DFC8-43B2-AC80-5D39E18BD1B8}"/>
              </a:ext>
            </a:extLst>
          </p:cNvPr>
          <p:cNvSpPr>
            <a:spLocks noGrp="1"/>
          </p:cNvSpPr>
          <p:nvPr>
            <p:ph idx="1"/>
          </p:nvPr>
        </p:nvSpPr>
        <p:spPr>
          <a:xfrm>
            <a:off x="960120" y="1891454"/>
            <a:ext cx="10347960" cy="4358426"/>
          </a:xfrm>
          <a:solidFill>
            <a:schemeClr val="bg1">
              <a:lumMod val="95000"/>
            </a:schemeClr>
          </a:solidFill>
          <a:ln>
            <a:solidFill>
              <a:schemeClr val="bg2">
                <a:lumMod val="10000"/>
              </a:schemeClr>
            </a:solidFill>
          </a:ln>
          <a:effectLst>
            <a:glow rad="63500">
              <a:schemeClr val="accent2">
                <a:satMod val="175000"/>
                <a:alpha val="40000"/>
              </a:schemeClr>
            </a:glow>
          </a:effectLst>
        </p:spPr>
        <p:txBody>
          <a:bodyPr>
            <a:normAutofit/>
          </a:bodyPr>
          <a:lstStyle/>
          <a:p>
            <a:pPr lvl="1">
              <a:buFont typeface="Courier New" panose="02070309020205020404" pitchFamily="49" charset="0"/>
              <a:buChar char="o"/>
            </a:pPr>
            <a:r>
              <a:rPr lang="en-US" sz="2800" dirty="0"/>
              <a:t>Access modifiers in Java are public, private and protected.</a:t>
            </a:r>
          </a:p>
          <a:p>
            <a:pPr lvl="1">
              <a:buFont typeface="Courier New" panose="02070309020205020404" pitchFamily="49" charset="0"/>
              <a:buChar char="o"/>
            </a:pPr>
            <a:r>
              <a:rPr lang="en-US" sz="2800" dirty="0"/>
              <a:t>Java has also a default access modifier (if no modifier is specified)</a:t>
            </a:r>
          </a:p>
          <a:p>
            <a:pPr lvl="1">
              <a:buFont typeface="Courier New" panose="02070309020205020404" pitchFamily="49" charset="0"/>
              <a:buChar char="o"/>
            </a:pPr>
            <a:r>
              <a:rPr lang="en-US" sz="2800" b="1" dirty="0"/>
              <a:t>public – </a:t>
            </a:r>
            <a:r>
              <a:rPr lang="en-US" sz="2800" dirty="0"/>
              <a:t>the member can be accessed by any other code</a:t>
            </a:r>
          </a:p>
          <a:p>
            <a:pPr lvl="1">
              <a:buFont typeface="Courier New" panose="02070309020205020404" pitchFamily="49" charset="0"/>
              <a:buChar char="o"/>
            </a:pPr>
            <a:r>
              <a:rPr lang="en-US" sz="2800" b="1" dirty="0"/>
              <a:t>private – </a:t>
            </a:r>
            <a:r>
              <a:rPr lang="en-US" sz="2800" dirty="0"/>
              <a:t>the member can only be accessed by members of its class</a:t>
            </a:r>
          </a:p>
          <a:p>
            <a:pPr lvl="1">
              <a:buFont typeface="Courier New" panose="02070309020205020404" pitchFamily="49" charset="0"/>
              <a:buChar char="o"/>
            </a:pPr>
            <a:r>
              <a:rPr lang="en-US" sz="2800" b="1" dirty="0"/>
              <a:t>Protected – </a:t>
            </a:r>
            <a:r>
              <a:rPr lang="en-US" sz="2800" dirty="0"/>
              <a:t>the member are </a:t>
            </a:r>
            <a:r>
              <a:rPr lang="en-US" sz="2800" i="0" dirty="0">
                <a:solidFill>
                  <a:srgbClr val="40424E"/>
                </a:solidFill>
                <a:effectLst/>
                <a:latin typeface="urw-din"/>
              </a:rPr>
              <a:t>accessible within the same package or subclasses in different packages. We will look at subclasses in the next unit.</a:t>
            </a:r>
            <a:endParaRPr lang="en-US" sz="2800" dirty="0"/>
          </a:p>
          <a:p>
            <a:pPr lvl="1">
              <a:buFont typeface="Courier New" panose="02070309020205020404" pitchFamily="49" charset="0"/>
              <a:buChar char="o"/>
            </a:pPr>
            <a:r>
              <a:rPr lang="en-US" sz="2800" dirty="0"/>
              <a:t>When no	access modifier is used, then by default the member of a class is </a:t>
            </a:r>
            <a:r>
              <a:rPr lang="en-US" sz="2800" b="1" dirty="0"/>
              <a:t>public within its own package</a:t>
            </a:r>
            <a:r>
              <a:rPr lang="en-US" sz="2800" dirty="0"/>
              <a:t>, but cannot be accessed outside of its package. We will look at packages in later units</a:t>
            </a:r>
          </a:p>
        </p:txBody>
      </p:sp>
    </p:spTree>
    <p:extLst>
      <p:ext uri="{BB962C8B-B14F-4D97-AF65-F5344CB8AC3E}">
        <p14:creationId xmlns="" xmlns:p14="http://schemas.microsoft.com/office/powerpoint/2010/main" val="7549716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6B401C-22FA-4DDB-89AF-38BC3D133914}"/>
              </a:ext>
            </a:extLst>
          </p:cNvPr>
          <p:cNvSpPr>
            <a:spLocks noGrp="1"/>
          </p:cNvSpPr>
          <p:nvPr>
            <p:ph type="title"/>
          </p:nvPr>
        </p:nvSpPr>
        <p:spPr>
          <a:xfrm>
            <a:off x="960120" y="670560"/>
            <a:ext cx="10347960" cy="792480"/>
          </a:xfrm>
          <a:solidFill>
            <a:schemeClr val="bg2"/>
          </a:solidFill>
          <a:ln>
            <a:solidFill>
              <a:schemeClr val="bg2">
                <a:lumMod val="10000"/>
              </a:schemeClr>
            </a:solidFill>
          </a:ln>
          <a:effectLst>
            <a:glow rad="63500">
              <a:schemeClr val="accent2">
                <a:satMod val="175000"/>
                <a:alpha val="40000"/>
              </a:schemeClr>
            </a:glow>
          </a:effectLst>
        </p:spPr>
        <p:txBody>
          <a:bodyPr/>
          <a:lstStyle/>
          <a:p>
            <a:r>
              <a:rPr lang="en-US" dirty="0"/>
              <a:t>Objects</a:t>
            </a:r>
          </a:p>
        </p:txBody>
      </p:sp>
      <p:sp>
        <p:nvSpPr>
          <p:cNvPr id="3" name="Content Placeholder 2">
            <a:extLst>
              <a:ext uri="{FF2B5EF4-FFF2-40B4-BE49-F238E27FC236}">
                <a16:creationId xmlns="" xmlns:a16="http://schemas.microsoft.com/office/drawing/2014/main" id="{D17A0D1E-DFC8-43B2-AC80-5D39E18BD1B8}"/>
              </a:ext>
            </a:extLst>
          </p:cNvPr>
          <p:cNvSpPr>
            <a:spLocks noGrp="1"/>
          </p:cNvSpPr>
          <p:nvPr>
            <p:ph idx="1"/>
          </p:nvPr>
        </p:nvSpPr>
        <p:spPr>
          <a:xfrm>
            <a:off x="960120" y="1891454"/>
            <a:ext cx="10347960" cy="4295986"/>
          </a:xfrm>
          <a:solidFill>
            <a:schemeClr val="bg1">
              <a:lumMod val="95000"/>
            </a:schemeClr>
          </a:solidFill>
          <a:ln>
            <a:solidFill>
              <a:schemeClr val="bg2">
                <a:lumMod val="10000"/>
              </a:schemeClr>
            </a:solidFill>
          </a:ln>
          <a:effectLst>
            <a:glow rad="63500">
              <a:schemeClr val="accent2">
                <a:satMod val="175000"/>
                <a:alpha val="40000"/>
              </a:schemeClr>
            </a:glow>
          </a:effectLst>
        </p:spPr>
        <p:txBody>
          <a:bodyPr>
            <a:normAutofit/>
          </a:bodyPr>
          <a:lstStyle/>
          <a:p>
            <a:pPr lvl="1">
              <a:buFont typeface="Courier New" panose="02070309020205020404" pitchFamily="49" charset="0"/>
              <a:buChar char="o"/>
            </a:pPr>
            <a:r>
              <a:rPr lang="en-US" sz="2800" dirty="0"/>
              <a:t>In java, an object is an instance of the class. In other words, objects are created from classes.</a:t>
            </a:r>
          </a:p>
          <a:p>
            <a:pPr lvl="1">
              <a:buFont typeface="Courier New" panose="02070309020205020404" pitchFamily="49" charset="0"/>
              <a:buChar char="o"/>
            </a:pPr>
            <a:r>
              <a:rPr lang="en-US" sz="2800" dirty="0"/>
              <a:t>The object created has characteristics defined in the class. Hence, an object has properties and methods.</a:t>
            </a:r>
          </a:p>
          <a:p>
            <a:pPr lvl="1">
              <a:buFont typeface="Courier New" panose="02070309020205020404" pitchFamily="49" charset="0"/>
              <a:buChar char="o"/>
            </a:pPr>
            <a:r>
              <a:rPr lang="en-US" sz="2800" dirty="0"/>
              <a:t>To create an object the </a:t>
            </a:r>
            <a:r>
              <a:rPr lang="en-US" sz="2800" b="1" dirty="0">
                <a:solidFill>
                  <a:srgbClr val="FF0000"/>
                </a:solidFill>
              </a:rPr>
              <a:t>new</a:t>
            </a:r>
            <a:r>
              <a:rPr lang="en-US" sz="2800" dirty="0"/>
              <a:t> operator followed by class’s constructor call is used.</a:t>
            </a:r>
          </a:p>
          <a:p>
            <a:pPr lvl="1">
              <a:buFont typeface="Courier New" panose="02070309020205020404" pitchFamily="49" charset="0"/>
              <a:buChar char="o"/>
            </a:pPr>
            <a:r>
              <a:rPr lang="en-US" sz="2800" dirty="0"/>
              <a:t>For example, using our Account class,</a:t>
            </a:r>
          </a:p>
        </p:txBody>
      </p:sp>
      <p:sp>
        <p:nvSpPr>
          <p:cNvPr id="4" name="TextBox 3">
            <a:extLst>
              <a:ext uri="{FF2B5EF4-FFF2-40B4-BE49-F238E27FC236}">
                <a16:creationId xmlns="" xmlns:a16="http://schemas.microsoft.com/office/drawing/2014/main" id="{629461D7-9D4F-49C5-96D6-43ED9FC5855C}"/>
              </a:ext>
            </a:extLst>
          </p:cNvPr>
          <p:cNvSpPr txBox="1"/>
          <p:nvPr/>
        </p:nvSpPr>
        <p:spPr>
          <a:xfrm>
            <a:off x="1616401" y="5106854"/>
            <a:ext cx="9283971" cy="461665"/>
          </a:xfrm>
          <a:prstGeom prst="rect">
            <a:avLst/>
          </a:prstGeom>
          <a:solidFill>
            <a:schemeClr val="bg2"/>
          </a:solidFill>
          <a:ln w="25400">
            <a:solidFill>
              <a:srgbClr val="FF0000"/>
            </a:solidFill>
          </a:ln>
          <a:effectLst>
            <a:softEdge rad="25400"/>
          </a:effectLst>
        </p:spPr>
        <p:txBody>
          <a:bodyPr wrap="square" rtlCol="0">
            <a:spAutoFit/>
          </a:bodyPr>
          <a:lstStyle/>
          <a:p>
            <a:pPr>
              <a:buFontTx/>
              <a:buNone/>
            </a:pPr>
            <a:r>
              <a:rPr lang="en-US" sz="2400" b="1" i="1" dirty="0">
                <a:latin typeface="Courier New" panose="02070309020205020404" pitchFamily="49" charset="0"/>
                <a:cs typeface="Courier New" panose="02070309020205020404" pitchFamily="49" charset="0"/>
              </a:rPr>
              <a:t>new Account();</a:t>
            </a:r>
            <a:endParaRPr lang="en-US" sz="2400" dirty="0"/>
          </a:p>
        </p:txBody>
      </p:sp>
    </p:spTree>
    <p:extLst>
      <p:ext uri="{BB962C8B-B14F-4D97-AF65-F5344CB8AC3E}">
        <p14:creationId xmlns="" xmlns:p14="http://schemas.microsoft.com/office/powerpoint/2010/main" val="7218651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6B401C-22FA-4DDB-89AF-38BC3D133914}"/>
              </a:ext>
            </a:extLst>
          </p:cNvPr>
          <p:cNvSpPr>
            <a:spLocks noGrp="1"/>
          </p:cNvSpPr>
          <p:nvPr>
            <p:ph type="title"/>
          </p:nvPr>
        </p:nvSpPr>
        <p:spPr>
          <a:xfrm>
            <a:off x="960120" y="670560"/>
            <a:ext cx="10347960" cy="792480"/>
          </a:xfrm>
          <a:solidFill>
            <a:schemeClr val="bg2"/>
          </a:solidFill>
          <a:ln>
            <a:solidFill>
              <a:schemeClr val="bg2">
                <a:lumMod val="10000"/>
              </a:schemeClr>
            </a:solidFill>
          </a:ln>
          <a:effectLst>
            <a:glow rad="63500">
              <a:schemeClr val="accent2">
                <a:satMod val="175000"/>
                <a:alpha val="40000"/>
              </a:schemeClr>
            </a:glow>
          </a:effectLst>
        </p:spPr>
        <p:txBody>
          <a:bodyPr/>
          <a:lstStyle/>
          <a:p>
            <a:r>
              <a:rPr lang="en-US" dirty="0"/>
              <a:t>Objects</a:t>
            </a:r>
          </a:p>
        </p:txBody>
      </p:sp>
      <p:sp>
        <p:nvSpPr>
          <p:cNvPr id="3" name="Content Placeholder 2">
            <a:extLst>
              <a:ext uri="{FF2B5EF4-FFF2-40B4-BE49-F238E27FC236}">
                <a16:creationId xmlns="" xmlns:a16="http://schemas.microsoft.com/office/drawing/2014/main" id="{D17A0D1E-DFC8-43B2-AC80-5D39E18BD1B8}"/>
              </a:ext>
            </a:extLst>
          </p:cNvPr>
          <p:cNvSpPr>
            <a:spLocks noGrp="1"/>
          </p:cNvSpPr>
          <p:nvPr>
            <p:ph idx="1"/>
          </p:nvPr>
        </p:nvSpPr>
        <p:spPr>
          <a:xfrm>
            <a:off x="960120" y="1891454"/>
            <a:ext cx="10347960" cy="4295986"/>
          </a:xfrm>
          <a:solidFill>
            <a:schemeClr val="bg1">
              <a:lumMod val="95000"/>
            </a:schemeClr>
          </a:solidFill>
          <a:ln>
            <a:solidFill>
              <a:schemeClr val="bg2">
                <a:lumMod val="10000"/>
              </a:schemeClr>
            </a:solidFill>
          </a:ln>
          <a:effectLst>
            <a:glow rad="63500">
              <a:schemeClr val="accent2">
                <a:satMod val="175000"/>
                <a:alpha val="40000"/>
              </a:schemeClr>
            </a:glow>
          </a:effectLst>
        </p:spPr>
        <p:txBody>
          <a:bodyPr>
            <a:normAutofit lnSpcReduction="10000"/>
          </a:bodyPr>
          <a:lstStyle/>
          <a:p>
            <a:pPr lvl="1">
              <a:buFont typeface="Courier New" panose="02070309020205020404" pitchFamily="49" charset="0"/>
              <a:buChar char="o"/>
            </a:pPr>
            <a:r>
              <a:rPr lang="en-US" sz="2800" dirty="0"/>
              <a:t>The </a:t>
            </a:r>
            <a:r>
              <a:rPr lang="en-US" sz="2800" b="1" dirty="0"/>
              <a:t>new Account();</a:t>
            </a:r>
            <a:r>
              <a:rPr lang="en-US" sz="2800" dirty="0"/>
              <a:t> statement returns a reference for the Account objects created. </a:t>
            </a:r>
          </a:p>
          <a:p>
            <a:pPr lvl="1">
              <a:buFont typeface="Courier New" panose="02070309020205020404" pitchFamily="49" charset="0"/>
              <a:buChar char="o"/>
            </a:pPr>
            <a:r>
              <a:rPr lang="en-US" sz="2800" dirty="0"/>
              <a:t>This reference can then be stored in a </a:t>
            </a:r>
            <a:r>
              <a:rPr lang="en-US" sz="2800" b="1" dirty="0"/>
              <a:t>reference variable </a:t>
            </a:r>
            <a:r>
              <a:rPr lang="en-US" sz="2800" dirty="0"/>
              <a:t>of type Account.</a:t>
            </a:r>
          </a:p>
          <a:p>
            <a:pPr lvl="1">
              <a:buFont typeface="Courier New" panose="02070309020205020404" pitchFamily="49" charset="0"/>
              <a:buChar char="o"/>
            </a:pPr>
            <a:endParaRPr lang="en-US" sz="2800" dirty="0"/>
          </a:p>
          <a:p>
            <a:pPr lvl="1">
              <a:buFont typeface="Courier New" panose="02070309020205020404" pitchFamily="49" charset="0"/>
              <a:buChar char="o"/>
            </a:pPr>
            <a:endParaRPr lang="en-US" sz="2800" dirty="0"/>
          </a:p>
          <a:p>
            <a:pPr lvl="1">
              <a:buFont typeface="Courier New" panose="02070309020205020404" pitchFamily="49" charset="0"/>
              <a:buChar char="o"/>
            </a:pPr>
            <a:endParaRPr lang="en-US" sz="2800" dirty="0"/>
          </a:p>
          <a:p>
            <a:pPr lvl="1">
              <a:buFont typeface="Courier New" panose="02070309020205020404" pitchFamily="49" charset="0"/>
              <a:buChar char="o"/>
            </a:pPr>
            <a:endParaRPr lang="en-US" sz="2800" dirty="0"/>
          </a:p>
          <a:p>
            <a:pPr lvl="1">
              <a:buFont typeface="Courier New" panose="02070309020205020404" pitchFamily="49" charset="0"/>
              <a:buChar char="o"/>
            </a:pPr>
            <a:r>
              <a:rPr lang="en-US" sz="2800" dirty="0"/>
              <a:t>The reference variable  - </a:t>
            </a:r>
            <a:r>
              <a:rPr lang="en-US" sz="2800" b="1" dirty="0"/>
              <a:t>object variable </a:t>
            </a:r>
            <a:r>
              <a:rPr lang="en-US" sz="2800" dirty="0"/>
              <a:t>- is used to manipulate the object in the program</a:t>
            </a:r>
          </a:p>
          <a:p>
            <a:pPr marL="201168" lvl="1" indent="0">
              <a:buNone/>
            </a:pPr>
            <a:endParaRPr lang="en-US" sz="2800" dirty="0"/>
          </a:p>
        </p:txBody>
      </p:sp>
      <p:sp>
        <p:nvSpPr>
          <p:cNvPr id="4" name="TextBox 3">
            <a:extLst>
              <a:ext uri="{FF2B5EF4-FFF2-40B4-BE49-F238E27FC236}">
                <a16:creationId xmlns="" xmlns:a16="http://schemas.microsoft.com/office/drawing/2014/main" id="{629461D7-9D4F-49C5-96D6-43ED9FC5855C}"/>
              </a:ext>
            </a:extLst>
          </p:cNvPr>
          <p:cNvSpPr txBox="1"/>
          <p:nvPr/>
        </p:nvSpPr>
        <p:spPr>
          <a:xfrm>
            <a:off x="1492114" y="3429000"/>
            <a:ext cx="9283971" cy="1569660"/>
          </a:xfrm>
          <a:prstGeom prst="rect">
            <a:avLst/>
          </a:prstGeom>
          <a:solidFill>
            <a:schemeClr val="bg2"/>
          </a:solidFill>
          <a:ln w="25400">
            <a:solidFill>
              <a:srgbClr val="FF0000"/>
            </a:solidFill>
          </a:ln>
          <a:effectLst>
            <a:softEdge rad="25400"/>
          </a:effectLst>
        </p:spPr>
        <p:txBody>
          <a:bodyPr wrap="square" rtlCol="0">
            <a:spAutoFit/>
          </a:bodyPr>
          <a:lstStyle/>
          <a:p>
            <a:pPr>
              <a:buFontTx/>
              <a:buNone/>
            </a:pPr>
            <a:r>
              <a:rPr lang="en-US" sz="2400" b="1" i="1" dirty="0">
                <a:latin typeface="Courier New" panose="02070309020205020404" pitchFamily="49" charset="0"/>
                <a:cs typeface="Courier New" panose="02070309020205020404" pitchFamily="49" charset="0"/>
              </a:rPr>
              <a:t>Account acc; </a:t>
            </a:r>
            <a:r>
              <a:rPr lang="en-US" sz="2400" b="1" i="1" dirty="0">
                <a:solidFill>
                  <a:srgbClr val="FF0000"/>
                </a:solidFill>
                <a:latin typeface="Courier New" panose="02070309020205020404" pitchFamily="49" charset="0"/>
                <a:cs typeface="Courier New" panose="02070309020205020404" pitchFamily="49" charset="0"/>
              </a:rPr>
              <a:t>//reference variable of type Account</a:t>
            </a:r>
          </a:p>
          <a:p>
            <a:pPr>
              <a:buFontTx/>
              <a:buNone/>
            </a:pPr>
            <a:endParaRPr lang="en-US" sz="2400" b="1" i="1" dirty="0">
              <a:latin typeface="Courier New" panose="02070309020205020404" pitchFamily="49" charset="0"/>
              <a:cs typeface="Courier New" panose="02070309020205020404" pitchFamily="49" charset="0"/>
            </a:endParaRPr>
          </a:p>
          <a:p>
            <a:pPr>
              <a:buFontTx/>
              <a:buNone/>
            </a:pPr>
            <a:r>
              <a:rPr lang="en-US" sz="2400" b="1" i="1" dirty="0">
                <a:latin typeface="Courier New" panose="02070309020205020404" pitchFamily="49" charset="0"/>
                <a:cs typeface="Courier New" panose="02070309020205020404" pitchFamily="49" charset="0"/>
              </a:rPr>
              <a:t>acc = new Account(); </a:t>
            </a:r>
            <a:r>
              <a:rPr lang="en-US" sz="2400" b="1" i="1" dirty="0">
                <a:solidFill>
                  <a:srgbClr val="FF0000"/>
                </a:solidFill>
                <a:latin typeface="Courier New" panose="02070309020205020404" pitchFamily="49" charset="0"/>
                <a:cs typeface="Courier New" panose="02070309020205020404" pitchFamily="49" charset="0"/>
              </a:rPr>
              <a:t>//this assigns reference returned by new to acc reference variable</a:t>
            </a:r>
            <a:endParaRPr lang="en-US" sz="2400" dirty="0">
              <a:solidFill>
                <a:srgbClr val="FF0000"/>
              </a:solidFill>
            </a:endParaRPr>
          </a:p>
        </p:txBody>
      </p:sp>
    </p:spTree>
    <p:extLst>
      <p:ext uri="{BB962C8B-B14F-4D97-AF65-F5344CB8AC3E}">
        <p14:creationId xmlns="" xmlns:p14="http://schemas.microsoft.com/office/powerpoint/2010/main" val="21336656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6B401C-22FA-4DDB-89AF-38BC3D133914}"/>
              </a:ext>
            </a:extLst>
          </p:cNvPr>
          <p:cNvSpPr>
            <a:spLocks noGrp="1"/>
          </p:cNvSpPr>
          <p:nvPr>
            <p:ph type="title"/>
          </p:nvPr>
        </p:nvSpPr>
        <p:spPr>
          <a:xfrm>
            <a:off x="960120" y="670560"/>
            <a:ext cx="10347960" cy="792480"/>
          </a:xfrm>
          <a:solidFill>
            <a:schemeClr val="bg2"/>
          </a:solidFill>
          <a:ln>
            <a:solidFill>
              <a:schemeClr val="bg2">
                <a:lumMod val="10000"/>
              </a:schemeClr>
            </a:solidFill>
          </a:ln>
          <a:effectLst>
            <a:glow rad="63500">
              <a:schemeClr val="accent2">
                <a:satMod val="175000"/>
                <a:alpha val="40000"/>
              </a:schemeClr>
            </a:glow>
          </a:effectLst>
        </p:spPr>
        <p:txBody>
          <a:bodyPr/>
          <a:lstStyle/>
          <a:p>
            <a:r>
              <a:rPr lang="en-US" dirty="0"/>
              <a:t>Objects</a:t>
            </a:r>
          </a:p>
        </p:txBody>
      </p:sp>
      <p:sp>
        <p:nvSpPr>
          <p:cNvPr id="3" name="Content Placeholder 2">
            <a:extLst>
              <a:ext uri="{FF2B5EF4-FFF2-40B4-BE49-F238E27FC236}">
                <a16:creationId xmlns="" xmlns:a16="http://schemas.microsoft.com/office/drawing/2014/main" id="{D17A0D1E-DFC8-43B2-AC80-5D39E18BD1B8}"/>
              </a:ext>
            </a:extLst>
          </p:cNvPr>
          <p:cNvSpPr>
            <a:spLocks noGrp="1"/>
          </p:cNvSpPr>
          <p:nvPr>
            <p:ph idx="1"/>
          </p:nvPr>
        </p:nvSpPr>
        <p:spPr>
          <a:xfrm>
            <a:off x="960120" y="1891454"/>
            <a:ext cx="10347960" cy="4295986"/>
          </a:xfrm>
          <a:solidFill>
            <a:schemeClr val="bg1">
              <a:lumMod val="95000"/>
            </a:schemeClr>
          </a:solidFill>
          <a:ln>
            <a:solidFill>
              <a:schemeClr val="bg2">
                <a:lumMod val="10000"/>
              </a:schemeClr>
            </a:solidFill>
          </a:ln>
          <a:effectLst>
            <a:glow rad="63500">
              <a:schemeClr val="accent2">
                <a:satMod val="175000"/>
                <a:alpha val="40000"/>
              </a:schemeClr>
            </a:glow>
          </a:effectLst>
        </p:spPr>
        <p:txBody>
          <a:bodyPr>
            <a:normAutofit/>
          </a:bodyPr>
          <a:lstStyle/>
          <a:p>
            <a:pPr lvl="1">
              <a:buFont typeface="Courier New" panose="02070309020205020404" pitchFamily="49" charset="0"/>
              <a:buChar char="o"/>
            </a:pPr>
            <a:r>
              <a:rPr lang="en-US" sz="2800" dirty="0"/>
              <a:t>Once the object is created, we can use its reference variable to call object’s methods to perform some tasks. </a:t>
            </a:r>
          </a:p>
          <a:p>
            <a:pPr lvl="1">
              <a:buFont typeface="Courier New" panose="02070309020205020404" pitchFamily="49" charset="0"/>
              <a:buChar char="o"/>
            </a:pPr>
            <a:r>
              <a:rPr lang="en-US" sz="2800" dirty="0"/>
              <a:t>For example, to set and get the field data using setter and  getter methods for our </a:t>
            </a:r>
            <a:r>
              <a:rPr lang="en-US" sz="2800" b="1" dirty="0"/>
              <a:t>Account </a:t>
            </a:r>
            <a:r>
              <a:rPr lang="en-US" sz="2800" dirty="0"/>
              <a:t>class, we write:</a:t>
            </a:r>
          </a:p>
          <a:p>
            <a:pPr lvl="1">
              <a:buFont typeface="Courier New" panose="02070309020205020404" pitchFamily="49" charset="0"/>
              <a:buChar char="o"/>
            </a:pPr>
            <a:endParaRPr lang="en-US" sz="2800" dirty="0"/>
          </a:p>
          <a:p>
            <a:pPr lvl="1">
              <a:buFont typeface="Courier New" panose="02070309020205020404" pitchFamily="49" charset="0"/>
              <a:buChar char="o"/>
            </a:pPr>
            <a:endParaRPr lang="en-US" sz="2800" dirty="0"/>
          </a:p>
          <a:p>
            <a:pPr lvl="1">
              <a:buFont typeface="Courier New" panose="02070309020205020404" pitchFamily="49" charset="0"/>
              <a:buChar char="o"/>
            </a:pPr>
            <a:endParaRPr lang="en-US" sz="2800" dirty="0"/>
          </a:p>
          <a:p>
            <a:pPr lvl="1">
              <a:buFont typeface="Courier New" panose="02070309020205020404" pitchFamily="49" charset="0"/>
              <a:buChar char="o"/>
            </a:pPr>
            <a:endParaRPr lang="en-US" sz="2800" dirty="0"/>
          </a:p>
          <a:p>
            <a:pPr marL="201168" lvl="1" indent="0">
              <a:buNone/>
            </a:pPr>
            <a:endParaRPr lang="en-US" sz="2800" dirty="0"/>
          </a:p>
        </p:txBody>
      </p:sp>
      <p:sp>
        <p:nvSpPr>
          <p:cNvPr id="4" name="TextBox 3">
            <a:extLst>
              <a:ext uri="{FF2B5EF4-FFF2-40B4-BE49-F238E27FC236}">
                <a16:creationId xmlns="" xmlns:a16="http://schemas.microsoft.com/office/drawing/2014/main" id="{629461D7-9D4F-49C5-96D6-43ED9FC5855C}"/>
              </a:ext>
            </a:extLst>
          </p:cNvPr>
          <p:cNvSpPr txBox="1"/>
          <p:nvPr/>
        </p:nvSpPr>
        <p:spPr>
          <a:xfrm>
            <a:off x="1483236" y="3588798"/>
            <a:ext cx="9507319" cy="2308324"/>
          </a:xfrm>
          <a:prstGeom prst="rect">
            <a:avLst/>
          </a:prstGeom>
          <a:solidFill>
            <a:schemeClr val="bg2"/>
          </a:solidFill>
          <a:ln w="25400">
            <a:solidFill>
              <a:srgbClr val="FF0000"/>
            </a:solidFill>
          </a:ln>
          <a:effectLst>
            <a:softEdge rad="25400"/>
          </a:effectLst>
        </p:spPr>
        <p:txBody>
          <a:bodyPr wrap="square" rtlCol="0">
            <a:spAutoFit/>
          </a:bodyPr>
          <a:lstStyle/>
          <a:p>
            <a:pPr>
              <a:buFontTx/>
              <a:buNone/>
            </a:pPr>
            <a:r>
              <a:rPr lang="en-US" sz="2400" b="1" i="1" dirty="0" err="1">
                <a:latin typeface="Courier New" panose="02070309020205020404" pitchFamily="49" charset="0"/>
                <a:cs typeface="Courier New" panose="02070309020205020404" pitchFamily="49" charset="0"/>
              </a:rPr>
              <a:t>acc.setAccNumber</a:t>
            </a:r>
            <a:r>
              <a:rPr lang="en-US" sz="2400" b="1" i="1" dirty="0">
                <a:latin typeface="Courier New" panose="02070309020205020404" pitchFamily="49" charset="0"/>
                <a:cs typeface="Courier New" panose="02070309020205020404" pitchFamily="49" charset="0"/>
              </a:rPr>
              <a:t>(10001); </a:t>
            </a:r>
            <a:endParaRPr lang="en-US" sz="2400" b="1" i="1" dirty="0">
              <a:solidFill>
                <a:srgbClr val="FF0000"/>
              </a:solidFill>
              <a:latin typeface="Courier New" panose="02070309020205020404" pitchFamily="49" charset="0"/>
              <a:cs typeface="Courier New" panose="02070309020205020404" pitchFamily="49" charset="0"/>
            </a:endParaRPr>
          </a:p>
          <a:p>
            <a:pPr>
              <a:buFontTx/>
              <a:buNone/>
            </a:pPr>
            <a:endParaRPr lang="en-US" sz="2400" b="1" i="1" dirty="0">
              <a:latin typeface="Courier New" panose="02070309020205020404" pitchFamily="49" charset="0"/>
              <a:cs typeface="Courier New" panose="02070309020205020404" pitchFamily="49" charset="0"/>
            </a:endParaRPr>
          </a:p>
          <a:p>
            <a:pPr>
              <a:buFontTx/>
              <a:buNone/>
            </a:pPr>
            <a:r>
              <a:rPr lang="en-US" sz="2400" b="1" i="1" dirty="0">
                <a:latin typeface="Courier New" panose="02070309020205020404" pitchFamily="49" charset="0"/>
                <a:cs typeface="Courier New" panose="02070309020205020404" pitchFamily="49" charset="0"/>
              </a:rPr>
              <a:t>int </a:t>
            </a:r>
            <a:r>
              <a:rPr lang="en-US" sz="2400" b="1" i="1" dirty="0" err="1">
                <a:latin typeface="Courier New" panose="02070309020205020404" pitchFamily="49" charset="0"/>
                <a:cs typeface="Courier New" panose="02070309020205020404" pitchFamily="49" charset="0"/>
              </a:rPr>
              <a:t>accNum</a:t>
            </a:r>
            <a:r>
              <a:rPr lang="en-US" sz="2400" b="1" i="1" dirty="0">
                <a:latin typeface="Courier New" panose="02070309020205020404" pitchFamily="49" charset="0"/>
                <a:cs typeface="Courier New" panose="02070309020205020404" pitchFamily="49" charset="0"/>
              </a:rPr>
              <a:t> = </a:t>
            </a:r>
            <a:r>
              <a:rPr lang="en-US" sz="2400" b="1" i="1" dirty="0" err="1">
                <a:latin typeface="Courier New" panose="02070309020205020404" pitchFamily="49" charset="0"/>
                <a:cs typeface="Courier New" panose="02070309020205020404" pitchFamily="49" charset="0"/>
              </a:rPr>
              <a:t>acc.getAccNumber</a:t>
            </a:r>
            <a:r>
              <a:rPr lang="en-US" sz="2400" b="1" i="1" dirty="0">
                <a:latin typeface="Courier New" panose="02070309020205020404" pitchFamily="49" charset="0"/>
                <a:cs typeface="Courier New" panose="02070309020205020404" pitchFamily="49" charset="0"/>
              </a:rPr>
              <a:t>();</a:t>
            </a:r>
          </a:p>
          <a:p>
            <a:pPr>
              <a:buFontTx/>
              <a:buNone/>
            </a:pPr>
            <a:endParaRPr lang="en-US" sz="2400" b="1" i="1" dirty="0">
              <a:solidFill>
                <a:srgbClr val="FF0000"/>
              </a:solidFill>
              <a:latin typeface="Courier New" panose="02070309020205020404" pitchFamily="49" charset="0"/>
              <a:cs typeface="Courier New" panose="02070309020205020404" pitchFamily="49" charset="0"/>
            </a:endParaRPr>
          </a:p>
          <a:p>
            <a:pPr>
              <a:buFontTx/>
              <a:buNone/>
            </a:pPr>
            <a:r>
              <a:rPr lang="en-US" sz="2400" b="1" i="1" dirty="0">
                <a:solidFill>
                  <a:srgbClr val="FF0000"/>
                </a:solidFill>
                <a:latin typeface="Courier New" panose="02070309020205020404" pitchFamily="49" charset="0"/>
                <a:cs typeface="Courier New" panose="02070309020205020404" pitchFamily="49" charset="0"/>
              </a:rPr>
              <a:t>//We can then display the value </a:t>
            </a:r>
          </a:p>
          <a:p>
            <a:pPr>
              <a:buFontTx/>
              <a:buNone/>
            </a:pPr>
            <a:r>
              <a:rPr lang="en-US" sz="2400" b="1" i="1" dirty="0" err="1">
                <a:latin typeface="Courier New" panose="02070309020205020404" pitchFamily="49" charset="0"/>
                <a:cs typeface="Courier New" panose="02070309020205020404" pitchFamily="49" charset="0"/>
              </a:rPr>
              <a:t>System.out.println</a:t>
            </a:r>
            <a:r>
              <a:rPr lang="en-US" sz="2400" b="1" i="1" dirty="0">
                <a:latin typeface="Courier New" panose="02070309020205020404" pitchFamily="49" charset="0"/>
                <a:cs typeface="Courier New" panose="02070309020205020404" pitchFamily="49" charset="0"/>
              </a:rPr>
              <a:t>(“Account number is: “ + </a:t>
            </a:r>
            <a:r>
              <a:rPr lang="en-US" sz="2400" b="1" i="1" dirty="0" err="1">
                <a:latin typeface="Courier New" panose="02070309020205020404" pitchFamily="49" charset="0"/>
                <a:cs typeface="Courier New" panose="02070309020205020404" pitchFamily="49" charset="0"/>
              </a:rPr>
              <a:t>accNum</a:t>
            </a:r>
            <a:r>
              <a:rPr lang="en-US" sz="2400" b="1" i="1" dirty="0">
                <a:latin typeface="Courier New" panose="02070309020205020404" pitchFamily="49" charset="0"/>
                <a:cs typeface="Courier New" panose="02070309020205020404" pitchFamily="49" charset="0"/>
              </a:rPr>
              <a:t>);</a:t>
            </a:r>
            <a:endParaRPr lang="en-US" sz="2400" dirty="0">
              <a:solidFill>
                <a:srgbClr val="FF0000"/>
              </a:solidFill>
            </a:endParaRPr>
          </a:p>
        </p:txBody>
      </p:sp>
    </p:spTree>
    <p:extLst>
      <p:ext uri="{BB962C8B-B14F-4D97-AF65-F5344CB8AC3E}">
        <p14:creationId xmlns="" xmlns:p14="http://schemas.microsoft.com/office/powerpoint/2010/main" val="29741203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6B401C-22FA-4DDB-89AF-38BC3D133914}"/>
              </a:ext>
            </a:extLst>
          </p:cNvPr>
          <p:cNvSpPr>
            <a:spLocks noGrp="1"/>
          </p:cNvSpPr>
          <p:nvPr>
            <p:ph type="title"/>
          </p:nvPr>
        </p:nvSpPr>
        <p:spPr>
          <a:xfrm>
            <a:off x="960120" y="670560"/>
            <a:ext cx="10347960" cy="792480"/>
          </a:xfrm>
          <a:solidFill>
            <a:schemeClr val="bg2"/>
          </a:solidFill>
          <a:ln>
            <a:solidFill>
              <a:schemeClr val="bg2">
                <a:lumMod val="10000"/>
              </a:schemeClr>
            </a:solidFill>
          </a:ln>
          <a:effectLst>
            <a:glow rad="63500">
              <a:schemeClr val="accent2">
                <a:satMod val="175000"/>
                <a:alpha val="40000"/>
              </a:schemeClr>
            </a:glow>
          </a:effectLst>
        </p:spPr>
        <p:txBody>
          <a:bodyPr/>
          <a:lstStyle/>
          <a:p>
            <a:r>
              <a:rPr lang="en-US" dirty="0"/>
              <a:t>Garbage Collection</a:t>
            </a:r>
          </a:p>
        </p:txBody>
      </p:sp>
      <p:sp>
        <p:nvSpPr>
          <p:cNvPr id="3" name="Content Placeholder 2">
            <a:extLst>
              <a:ext uri="{FF2B5EF4-FFF2-40B4-BE49-F238E27FC236}">
                <a16:creationId xmlns="" xmlns:a16="http://schemas.microsoft.com/office/drawing/2014/main" id="{D17A0D1E-DFC8-43B2-AC80-5D39E18BD1B8}"/>
              </a:ext>
            </a:extLst>
          </p:cNvPr>
          <p:cNvSpPr>
            <a:spLocks noGrp="1"/>
          </p:cNvSpPr>
          <p:nvPr>
            <p:ph idx="1"/>
          </p:nvPr>
        </p:nvSpPr>
        <p:spPr>
          <a:xfrm>
            <a:off x="960120" y="1891454"/>
            <a:ext cx="10347960" cy="4295986"/>
          </a:xfrm>
          <a:solidFill>
            <a:schemeClr val="bg1">
              <a:lumMod val="95000"/>
            </a:schemeClr>
          </a:solidFill>
          <a:ln>
            <a:solidFill>
              <a:schemeClr val="bg2">
                <a:lumMod val="10000"/>
              </a:schemeClr>
            </a:solidFill>
          </a:ln>
          <a:effectLst>
            <a:glow rad="63500">
              <a:schemeClr val="accent2">
                <a:satMod val="175000"/>
                <a:alpha val="40000"/>
              </a:schemeClr>
            </a:glow>
          </a:effectLst>
        </p:spPr>
        <p:txBody>
          <a:bodyPr>
            <a:normAutofit lnSpcReduction="10000"/>
          </a:bodyPr>
          <a:lstStyle/>
          <a:p>
            <a:pPr lvl="1">
              <a:buFont typeface="Courier New" panose="02070309020205020404" pitchFamily="49" charset="0"/>
              <a:buChar char="o"/>
            </a:pPr>
            <a:r>
              <a:rPr lang="en-US" sz="2800" dirty="0"/>
              <a:t>The objects in Java are created in a heap memory.</a:t>
            </a:r>
          </a:p>
          <a:p>
            <a:pPr lvl="1">
              <a:buFont typeface="Courier New" panose="02070309020205020404" pitchFamily="49" charset="0"/>
              <a:buChar char="o"/>
            </a:pPr>
            <a:r>
              <a:rPr lang="en-US" sz="2800" dirty="0"/>
              <a:t>Unlike primitive variables, objects in a heap memory do not get deleted automatically when the method execution is done. </a:t>
            </a:r>
          </a:p>
          <a:p>
            <a:pPr lvl="1">
              <a:buFont typeface="Courier New" panose="02070309020205020404" pitchFamily="49" charset="0"/>
              <a:buChar char="o"/>
            </a:pPr>
            <a:r>
              <a:rPr lang="en-US" sz="2800" dirty="0"/>
              <a:t>If left undeleted, it may lead to memory leak, a common problem in C++  language.</a:t>
            </a:r>
          </a:p>
          <a:p>
            <a:pPr lvl="1">
              <a:buFont typeface="Courier New" panose="02070309020205020404" pitchFamily="49" charset="0"/>
              <a:buChar char="o"/>
            </a:pPr>
            <a:r>
              <a:rPr lang="en-US" sz="2800" dirty="0"/>
              <a:t>To avoid explicit deletion of the object’s memory, Java uses </a:t>
            </a:r>
            <a:r>
              <a:rPr lang="en-US" sz="2800" b="1" dirty="0"/>
              <a:t>Garbage Collector.</a:t>
            </a:r>
          </a:p>
          <a:p>
            <a:pPr lvl="1">
              <a:buFont typeface="Courier New" panose="02070309020205020404" pitchFamily="49" charset="0"/>
              <a:buChar char="o"/>
            </a:pPr>
            <a:r>
              <a:rPr lang="en-US" sz="2800" dirty="0"/>
              <a:t>A garbage in Java is </a:t>
            </a:r>
            <a:r>
              <a:rPr lang="en-US" sz="2800" b="1" dirty="0"/>
              <a:t>unreferenced</a:t>
            </a:r>
            <a:r>
              <a:rPr lang="en-US" sz="2800" dirty="0"/>
              <a:t> object.</a:t>
            </a:r>
          </a:p>
          <a:p>
            <a:pPr lvl="1">
              <a:buFont typeface="Courier New" panose="02070309020205020404" pitchFamily="49" charset="0"/>
              <a:buChar char="o"/>
            </a:pPr>
            <a:r>
              <a:rPr lang="en-US" sz="2800" dirty="0"/>
              <a:t>Garbage Collection is process of reclaiming the unused heap memory automatically. </a:t>
            </a:r>
          </a:p>
          <a:p>
            <a:pPr marL="201168" lvl="1" indent="0">
              <a:buNone/>
            </a:pPr>
            <a:endParaRPr lang="en-US" sz="2800" dirty="0"/>
          </a:p>
        </p:txBody>
      </p:sp>
    </p:spTree>
    <p:extLst>
      <p:ext uri="{BB962C8B-B14F-4D97-AF65-F5344CB8AC3E}">
        <p14:creationId xmlns="" xmlns:p14="http://schemas.microsoft.com/office/powerpoint/2010/main" val="29568795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6B401C-22FA-4DDB-89AF-38BC3D133914}"/>
              </a:ext>
            </a:extLst>
          </p:cNvPr>
          <p:cNvSpPr>
            <a:spLocks noGrp="1"/>
          </p:cNvSpPr>
          <p:nvPr>
            <p:ph type="title"/>
          </p:nvPr>
        </p:nvSpPr>
        <p:spPr>
          <a:xfrm>
            <a:off x="736847" y="670560"/>
            <a:ext cx="10750858" cy="792480"/>
          </a:xfrm>
          <a:solidFill>
            <a:schemeClr val="bg2"/>
          </a:solidFill>
          <a:ln>
            <a:solidFill>
              <a:schemeClr val="bg2">
                <a:lumMod val="10000"/>
              </a:schemeClr>
            </a:solidFill>
          </a:ln>
          <a:effectLst>
            <a:glow rad="63500">
              <a:schemeClr val="accent2">
                <a:satMod val="175000"/>
                <a:alpha val="40000"/>
              </a:schemeClr>
            </a:glow>
          </a:effectLst>
        </p:spPr>
        <p:txBody>
          <a:bodyPr/>
          <a:lstStyle/>
          <a:p>
            <a:r>
              <a:rPr lang="en-US" dirty="0"/>
              <a:t>Garbage Collection</a:t>
            </a:r>
          </a:p>
        </p:txBody>
      </p:sp>
      <p:sp>
        <p:nvSpPr>
          <p:cNvPr id="3" name="Content Placeholder 2">
            <a:extLst>
              <a:ext uri="{FF2B5EF4-FFF2-40B4-BE49-F238E27FC236}">
                <a16:creationId xmlns="" xmlns:a16="http://schemas.microsoft.com/office/drawing/2014/main" id="{D17A0D1E-DFC8-43B2-AC80-5D39E18BD1B8}"/>
              </a:ext>
            </a:extLst>
          </p:cNvPr>
          <p:cNvSpPr>
            <a:spLocks noGrp="1"/>
          </p:cNvSpPr>
          <p:nvPr>
            <p:ph idx="1"/>
          </p:nvPr>
        </p:nvSpPr>
        <p:spPr>
          <a:xfrm>
            <a:off x="736847" y="1891454"/>
            <a:ext cx="10750858" cy="4295986"/>
          </a:xfrm>
          <a:solidFill>
            <a:schemeClr val="bg1">
              <a:lumMod val="95000"/>
            </a:schemeClr>
          </a:solidFill>
          <a:ln>
            <a:solidFill>
              <a:schemeClr val="bg2">
                <a:lumMod val="10000"/>
              </a:schemeClr>
            </a:solidFill>
          </a:ln>
          <a:effectLst>
            <a:glow rad="63500">
              <a:schemeClr val="accent2">
                <a:satMod val="175000"/>
                <a:alpha val="40000"/>
              </a:schemeClr>
            </a:glow>
          </a:effectLst>
        </p:spPr>
        <p:txBody>
          <a:bodyPr>
            <a:normAutofit fontScale="92500" lnSpcReduction="10000"/>
          </a:bodyPr>
          <a:lstStyle/>
          <a:p>
            <a:pPr lvl="1">
              <a:buFont typeface="Courier New" panose="02070309020205020404" pitchFamily="49" charset="0"/>
              <a:buChar char="o"/>
            </a:pPr>
            <a:r>
              <a:rPr lang="en-US" sz="2800" b="0" i="0" dirty="0">
                <a:solidFill>
                  <a:srgbClr val="40424E"/>
                </a:solidFill>
                <a:effectLst/>
                <a:latin typeface="urw-din"/>
              </a:rPr>
              <a:t>Just before destroying an object, Garbage Collector calls</a:t>
            </a:r>
            <a:r>
              <a:rPr lang="en-US" sz="2800" b="1" i="0" dirty="0">
                <a:solidFill>
                  <a:srgbClr val="40424E"/>
                </a:solidFill>
                <a:effectLst/>
                <a:latin typeface="urw-din"/>
              </a:rPr>
              <a:t> </a:t>
            </a:r>
            <a:r>
              <a:rPr lang="en-US" sz="2800" b="1" i="1" dirty="0">
                <a:solidFill>
                  <a:srgbClr val="40424E"/>
                </a:solidFill>
                <a:effectLst/>
                <a:latin typeface="urw-din"/>
              </a:rPr>
              <a:t>finalize()</a:t>
            </a:r>
            <a:r>
              <a:rPr lang="en-US" sz="2800" b="1" i="0" dirty="0">
                <a:solidFill>
                  <a:srgbClr val="40424E"/>
                </a:solidFill>
                <a:effectLst/>
                <a:latin typeface="urw-din"/>
              </a:rPr>
              <a:t> </a:t>
            </a:r>
            <a:r>
              <a:rPr lang="en-US" sz="2800" b="0" i="0" dirty="0">
                <a:solidFill>
                  <a:srgbClr val="40424E"/>
                </a:solidFill>
                <a:effectLst/>
                <a:latin typeface="urw-din"/>
              </a:rPr>
              <a:t>method on the object to perform cleanup activities.</a:t>
            </a:r>
          </a:p>
          <a:p>
            <a:pPr lvl="1">
              <a:buFont typeface="Courier New" panose="02070309020205020404" pitchFamily="49" charset="0"/>
              <a:buChar char="o"/>
            </a:pPr>
            <a:r>
              <a:rPr lang="en-US" sz="2800" b="0" i="0" dirty="0">
                <a:solidFill>
                  <a:srgbClr val="40424E"/>
                </a:solidFill>
                <a:effectLst/>
                <a:latin typeface="urw-din"/>
              </a:rPr>
              <a:t>Once </a:t>
            </a:r>
            <a:r>
              <a:rPr lang="en-US" sz="2800" b="1" i="1" dirty="0">
                <a:solidFill>
                  <a:srgbClr val="40424E"/>
                </a:solidFill>
                <a:effectLst/>
                <a:latin typeface="urw-din"/>
              </a:rPr>
              <a:t>finalize()</a:t>
            </a:r>
            <a:r>
              <a:rPr lang="en-US" sz="2800" b="1" i="0" dirty="0">
                <a:solidFill>
                  <a:srgbClr val="40424E"/>
                </a:solidFill>
                <a:effectLst/>
                <a:latin typeface="urw-din"/>
              </a:rPr>
              <a:t> </a:t>
            </a:r>
            <a:r>
              <a:rPr lang="en-US" sz="2800" b="0" i="0" dirty="0">
                <a:solidFill>
                  <a:srgbClr val="40424E"/>
                </a:solidFill>
                <a:effectLst/>
                <a:latin typeface="urw-din"/>
              </a:rPr>
              <a:t>method completes, Garbage Collector destroys that object.</a:t>
            </a:r>
          </a:p>
          <a:p>
            <a:pPr lvl="1">
              <a:buFont typeface="Courier New" panose="02070309020205020404" pitchFamily="49" charset="0"/>
              <a:buChar char="o"/>
            </a:pPr>
            <a:r>
              <a:rPr lang="en-US" sz="2800" dirty="0">
                <a:solidFill>
                  <a:srgbClr val="40424E"/>
                </a:solidFill>
                <a:latin typeface="urw-din"/>
              </a:rPr>
              <a:t>The finalize method is found in Object class and can be overridden in our current class. The method structure is </a:t>
            </a:r>
            <a:r>
              <a:rPr lang="en-US" sz="2800" b="1" dirty="0">
                <a:solidFill>
                  <a:srgbClr val="FF0000"/>
                </a:solidFill>
                <a:latin typeface="urw-din"/>
              </a:rPr>
              <a:t>protected void finalize(){}</a:t>
            </a:r>
          </a:p>
          <a:p>
            <a:pPr lvl="1">
              <a:buFont typeface="Courier New" panose="02070309020205020404" pitchFamily="49" charset="0"/>
              <a:buChar char="o"/>
            </a:pPr>
            <a:r>
              <a:rPr lang="en-US" sz="2800" dirty="0">
                <a:solidFill>
                  <a:srgbClr val="40424E"/>
                </a:solidFill>
                <a:latin typeface="urw-din"/>
              </a:rPr>
              <a:t>The finalize method was deprecated in Java 9. </a:t>
            </a:r>
            <a:r>
              <a:rPr lang="en-US" sz="2800" b="1" dirty="0">
                <a:solidFill>
                  <a:srgbClr val="40424E"/>
                </a:solidFill>
                <a:latin typeface="urw-din"/>
              </a:rPr>
              <a:t>Avoid using it.</a:t>
            </a:r>
          </a:p>
          <a:p>
            <a:pPr lvl="1">
              <a:buFont typeface="Courier New" panose="02070309020205020404" pitchFamily="49" charset="0"/>
              <a:buChar char="o"/>
            </a:pPr>
            <a:r>
              <a:rPr lang="en-US" sz="2800" dirty="0">
                <a:solidFill>
                  <a:srgbClr val="40424E"/>
                </a:solidFill>
                <a:latin typeface="urw-din"/>
              </a:rPr>
              <a:t>The </a:t>
            </a:r>
            <a:r>
              <a:rPr lang="en-US" sz="2800" b="1" i="1" dirty="0" err="1">
                <a:solidFill>
                  <a:srgbClr val="40424E"/>
                </a:solidFill>
                <a:latin typeface="urw-din"/>
              </a:rPr>
              <a:t>gc</a:t>
            </a:r>
            <a:r>
              <a:rPr lang="en-US" sz="2800" b="1" i="1" dirty="0">
                <a:solidFill>
                  <a:srgbClr val="40424E"/>
                </a:solidFill>
                <a:latin typeface="urw-din"/>
              </a:rPr>
              <a:t>() </a:t>
            </a:r>
            <a:r>
              <a:rPr lang="en-US" sz="2800" dirty="0">
                <a:solidFill>
                  <a:srgbClr val="40424E"/>
                </a:solidFill>
                <a:latin typeface="urw-din"/>
              </a:rPr>
              <a:t>method is a static method that can be used to manually destroy the unreferenced objects. This method is static found in System class (</a:t>
            </a:r>
            <a:r>
              <a:rPr lang="en-US" sz="2800" b="1" i="1" dirty="0" err="1">
                <a:solidFill>
                  <a:srgbClr val="FF0000"/>
                </a:solidFill>
                <a:latin typeface="urw-din"/>
              </a:rPr>
              <a:t>System.gc</a:t>
            </a:r>
            <a:r>
              <a:rPr lang="en-US" sz="2800" b="1" i="1" dirty="0">
                <a:solidFill>
                  <a:srgbClr val="FF0000"/>
                </a:solidFill>
                <a:latin typeface="urw-din"/>
              </a:rPr>
              <a:t>()</a:t>
            </a:r>
            <a:r>
              <a:rPr lang="en-US" sz="2800" dirty="0">
                <a:solidFill>
                  <a:srgbClr val="40424E"/>
                </a:solidFill>
                <a:latin typeface="urw-din"/>
              </a:rPr>
              <a:t>) or Runtime class (</a:t>
            </a:r>
            <a:r>
              <a:rPr lang="en-US" sz="2800" b="1" i="1" dirty="0" err="1">
                <a:solidFill>
                  <a:srgbClr val="FF0000"/>
                </a:solidFill>
                <a:latin typeface="urw-din"/>
              </a:rPr>
              <a:t>Runtime.getRuntime</a:t>
            </a:r>
            <a:r>
              <a:rPr lang="en-US" sz="2800" b="1" i="1" dirty="0">
                <a:solidFill>
                  <a:srgbClr val="FF0000"/>
                </a:solidFill>
                <a:latin typeface="urw-din"/>
              </a:rPr>
              <a:t>().</a:t>
            </a:r>
            <a:r>
              <a:rPr lang="en-US" sz="2800" b="1" i="1" dirty="0" err="1">
                <a:solidFill>
                  <a:srgbClr val="FF0000"/>
                </a:solidFill>
                <a:latin typeface="urw-din"/>
              </a:rPr>
              <a:t>gc</a:t>
            </a:r>
            <a:r>
              <a:rPr lang="en-US" sz="2800" b="1" i="1" dirty="0">
                <a:solidFill>
                  <a:srgbClr val="FF0000"/>
                </a:solidFill>
                <a:latin typeface="urw-din"/>
              </a:rPr>
              <a:t>()</a:t>
            </a:r>
            <a:r>
              <a:rPr lang="en-US" sz="2800" dirty="0">
                <a:solidFill>
                  <a:srgbClr val="40424E"/>
                </a:solidFill>
                <a:latin typeface="urw-din"/>
              </a:rPr>
              <a:t>)</a:t>
            </a:r>
          </a:p>
        </p:txBody>
      </p:sp>
    </p:spTree>
    <p:extLst>
      <p:ext uri="{BB962C8B-B14F-4D97-AF65-F5344CB8AC3E}">
        <p14:creationId xmlns="" xmlns:p14="http://schemas.microsoft.com/office/powerpoint/2010/main" val="29792966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6B401C-22FA-4DDB-89AF-38BC3D133914}"/>
              </a:ext>
            </a:extLst>
          </p:cNvPr>
          <p:cNvSpPr>
            <a:spLocks noGrp="1"/>
          </p:cNvSpPr>
          <p:nvPr>
            <p:ph type="title"/>
          </p:nvPr>
        </p:nvSpPr>
        <p:spPr>
          <a:xfrm>
            <a:off x="960120" y="670560"/>
            <a:ext cx="10347960" cy="792480"/>
          </a:xfrm>
          <a:solidFill>
            <a:schemeClr val="bg2"/>
          </a:solidFill>
          <a:ln>
            <a:solidFill>
              <a:schemeClr val="bg2">
                <a:lumMod val="10000"/>
              </a:schemeClr>
            </a:solidFill>
          </a:ln>
          <a:effectLst>
            <a:glow rad="63500">
              <a:schemeClr val="accent2">
                <a:satMod val="175000"/>
                <a:alpha val="40000"/>
              </a:schemeClr>
            </a:glow>
          </a:effectLst>
        </p:spPr>
        <p:txBody>
          <a:bodyPr/>
          <a:lstStyle/>
          <a:p>
            <a:r>
              <a:rPr lang="en-US" dirty="0"/>
              <a:t>Garbage Collection</a:t>
            </a:r>
          </a:p>
        </p:txBody>
      </p:sp>
      <p:sp>
        <p:nvSpPr>
          <p:cNvPr id="3" name="Content Placeholder 2">
            <a:extLst>
              <a:ext uri="{FF2B5EF4-FFF2-40B4-BE49-F238E27FC236}">
                <a16:creationId xmlns="" xmlns:a16="http://schemas.microsoft.com/office/drawing/2014/main" id="{D17A0D1E-DFC8-43B2-AC80-5D39E18BD1B8}"/>
              </a:ext>
            </a:extLst>
          </p:cNvPr>
          <p:cNvSpPr>
            <a:spLocks noGrp="1"/>
          </p:cNvSpPr>
          <p:nvPr>
            <p:ph idx="1"/>
          </p:nvPr>
        </p:nvSpPr>
        <p:spPr>
          <a:xfrm>
            <a:off x="960120" y="1891454"/>
            <a:ext cx="10347960" cy="4295986"/>
          </a:xfrm>
          <a:solidFill>
            <a:schemeClr val="bg1">
              <a:lumMod val="95000"/>
            </a:schemeClr>
          </a:solidFill>
          <a:ln>
            <a:solidFill>
              <a:schemeClr val="bg2">
                <a:lumMod val="10000"/>
              </a:schemeClr>
            </a:solidFill>
          </a:ln>
          <a:effectLst>
            <a:glow rad="63500">
              <a:schemeClr val="accent2">
                <a:satMod val="175000"/>
                <a:alpha val="40000"/>
              </a:schemeClr>
            </a:glow>
          </a:effectLst>
        </p:spPr>
        <p:txBody>
          <a:bodyPr>
            <a:normAutofit/>
          </a:bodyPr>
          <a:lstStyle/>
          <a:p>
            <a:pPr marL="201168" lvl="1" indent="0">
              <a:buNone/>
            </a:pPr>
            <a:r>
              <a:rPr lang="en-US" sz="2800" dirty="0"/>
              <a:t> </a:t>
            </a:r>
          </a:p>
        </p:txBody>
      </p:sp>
      <p:sp>
        <p:nvSpPr>
          <p:cNvPr id="5" name="TextBox 4">
            <a:extLst>
              <a:ext uri="{FF2B5EF4-FFF2-40B4-BE49-F238E27FC236}">
                <a16:creationId xmlns="" xmlns:a16="http://schemas.microsoft.com/office/drawing/2014/main" id="{0E080F8C-8AF6-4EC3-A556-CEBA397697EE}"/>
              </a:ext>
            </a:extLst>
          </p:cNvPr>
          <p:cNvSpPr txBox="1"/>
          <p:nvPr/>
        </p:nvSpPr>
        <p:spPr>
          <a:xfrm>
            <a:off x="1088995" y="1996944"/>
            <a:ext cx="10067278" cy="4154984"/>
          </a:xfrm>
          <a:prstGeom prst="rect">
            <a:avLst/>
          </a:prstGeom>
          <a:solidFill>
            <a:schemeClr val="bg2"/>
          </a:solidFill>
          <a:ln w="25400">
            <a:solidFill>
              <a:srgbClr val="FF0000"/>
            </a:solidFill>
          </a:ln>
          <a:effectLst>
            <a:softEdge rad="25400"/>
          </a:effectLst>
        </p:spPr>
        <p:txBody>
          <a:bodyPr wrap="square" rtlCol="0">
            <a:spAutoFit/>
          </a:bodyPr>
          <a:lstStyle/>
          <a:p>
            <a:pPr>
              <a:buFontTx/>
              <a:buNone/>
            </a:pPr>
            <a:r>
              <a:rPr lang="en-US" sz="2400" b="1" i="1" dirty="0">
                <a:latin typeface="Courier New" panose="02070309020205020404" pitchFamily="49" charset="0"/>
                <a:cs typeface="Courier New" panose="02070309020205020404" pitchFamily="49" charset="0"/>
              </a:rPr>
              <a:t>public class </a:t>
            </a:r>
            <a:r>
              <a:rPr lang="en-US" sz="2400" b="1" i="1" dirty="0" err="1">
                <a:latin typeface="Courier New" panose="02070309020205020404" pitchFamily="49" charset="0"/>
                <a:cs typeface="Courier New" panose="02070309020205020404" pitchFamily="49" charset="0"/>
              </a:rPr>
              <a:t>GCTest</a:t>
            </a:r>
            <a:r>
              <a:rPr lang="en-US" sz="2400" b="1" i="1" dirty="0">
                <a:latin typeface="Courier New" panose="02070309020205020404" pitchFamily="49" charset="0"/>
                <a:cs typeface="Courier New" panose="02070309020205020404" pitchFamily="49" charset="0"/>
              </a:rPr>
              <a:t>{  </a:t>
            </a:r>
          </a:p>
          <a:p>
            <a:pPr>
              <a:buFontTx/>
              <a:buNone/>
            </a:pPr>
            <a:r>
              <a:rPr lang="en-US" sz="2400" b="1" i="1" dirty="0">
                <a:latin typeface="Courier New" panose="02070309020205020404" pitchFamily="49" charset="0"/>
                <a:cs typeface="Courier New" panose="02070309020205020404" pitchFamily="49" charset="0"/>
              </a:rPr>
              <a:t>  public void </a:t>
            </a:r>
            <a:r>
              <a:rPr lang="en-US" sz="2400" b="1" i="1" dirty="0">
                <a:solidFill>
                  <a:srgbClr val="FF0000"/>
                </a:solidFill>
                <a:latin typeface="Courier New" panose="02070309020205020404" pitchFamily="49" charset="0"/>
                <a:cs typeface="Courier New" panose="02070309020205020404" pitchFamily="49" charset="0"/>
              </a:rPr>
              <a:t>finalize(){</a:t>
            </a:r>
          </a:p>
          <a:p>
            <a:pPr>
              <a:buFontTx/>
              <a:buNone/>
            </a:pPr>
            <a:r>
              <a:rPr lang="en-US" sz="2400" b="1" i="1" dirty="0">
                <a:latin typeface="Courier New" panose="02070309020205020404" pitchFamily="49" charset="0"/>
                <a:cs typeface="Courier New" panose="02070309020205020404" pitchFamily="49" charset="0"/>
              </a:rPr>
              <a:t>    </a:t>
            </a:r>
            <a:r>
              <a:rPr lang="en-US" sz="2400" b="1" i="1" dirty="0" err="1">
                <a:latin typeface="Courier New" panose="02070309020205020404" pitchFamily="49" charset="0"/>
                <a:cs typeface="Courier New" panose="02070309020205020404" pitchFamily="49" charset="0"/>
              </a:rPr>
              <a:t>System.out.println</a:t>
            </a:r>
            <a:r>
              <a:rPr lang="en-US" sz="2400" b="1" i="1" dirty="0">
                <a:latin typeface="Courier New" panose="02070309020205020404" pitchFamily="49" charset="0"/>
                <a:cs typeface="Courier New" panose="02070309020205020404" pitchFamily="49" charset="0"/>
              </a:rPr>
              <a:t>("object is garbage collected");</a:t>
            </a:r>
          </a:p>
          <a:p>
            <a:pPr>
              <a:buFontTx/>
              <a:buNone/>
            </a:pPr>
            <a:r>
              <a:rPr lang="en-US" sz="2400" b="1" i="1" dirty="0">
                <a:latin typeface="Courier New" panose="02070309020205020404" pitchFamily="49" charset="0"/>
                <a:cs typeface="Courier New" panose="02070309020205020404" pitchFamily="49" charset="0"/>
              </a:rPr>
              <a:t>  }  </a:t>
            </a:r>
          </a:p>
          <a:p>
            <a:pPr>
              <a:buFontTx/>
              <a:buNone/>
            </a:pPr>
            <a:r>
              <a:rPr lang="en-US" sz="2400" b="1" i="1" dirty="0">
                <a:latin typeface="Courier New" panose="02070309020205020404" pitchFamily="49" charset="0"/>
                <a:cs typeface="Courier New" panose="02070309020205020404" pitchFamily="49" charset="0"/>
              </a:rPr>
              <a:t>  public static void main(String </a:t>
            </a:r>
            <a:r>
              <a:rPr lang="en-US" sz="2400" b="1" i="1" dirty="0" err="1">
                <a:latin typeface="Courier New" panose="02070309020205020404" pitchFamily="49" charset="0"/>
                <a:cs typeface="Courier New" panose="02070309020205020404" pitchFamily="49" charset="0"/>
              </a:rPr>
              <a:t>args</a:t>
            </a:r>
            <a:r>
              <a:rPr lang="en-US" sz="2400" b="1" i="1" dirty="0">
                <a:latin typeface="Courier New" panose="02070309020205020404" pitchFamily="49" charset="0"/>
                <a:cs typeface="Courier New" panose="02070309020205020404" pitchFamily="49" charset="0"/>
              </a:rPr>
              <a:t>[]){  </a:t>
            </a:r>
          </a:p>
          <a:p>
            <a:pPr>
              <a:buFontTx/>
              <a:buNone/>
            </a:pPr>
            <a:r>
              <a:rPr lang="en-US" sz="2400" b="1" i="1" dirty="0">
                <a:latin typeface="Courier New" panose="02070309020205020404" pitchFamily="49" charset="0"/>
                <a:cs typeface="Courier New" panose="02070309020205020404" pitchFamily="49" charset="0"/>
              </a:rPr>
              <a:t>	</a:t>
            </a:r>
            <a:r>
              <a:rPr lang="en-US" sz="2400" b="1" i="1" dirty="0" err="1">
                <a:latin typeface="Courier New" panose="02070309020205020404" pitchFamily="49" charset="0"/>
                <a:cs typeface="Courier New" panose="02070309020205020404" pitchFamily="49" charset="0"/>
              </a:rPr>
              <a:t>GCTest</a:t>
            </a:r>
            <a:r>
              <a:rPr lang="en-US" sz="2400" b="1" i="1" dirty="0">
                <a:latin typeface="Courier New" panose="02070309020205020404" pitchFamily="49" charset="0"/>
                <a:cs typeface="Courier New" panose="02070309020205020404" pitchFamily="49" charset="0"/>
              </a:rPr>
              <a:t> gct1 = new </a:t>
            </a:r>
            <a:r>
              <a:rPr lang="en-US" sz="2400" b="1" i="1" dirty="0" err="1">
                <a:latin typeface="Courier New" panose="02070309020205020404" pitchFamily="49" charset="0"/>
                <a:cs typeface="Courier New" panose="02070309020205020404" pitchFamily="49" charset="0"/>
              </a:rPr>
              <a:t>GCTest</a:t>
            </a:r>
            <a:r>
              <a:rPr lang="en-US" sz="2400" b="1" i="1" dirty="0">
                <a:latin typeface="Courier New" panose="02070309020205020404" pitchFamily="49" charset="0"/>
                <a:cs typeface="Courier New" panose="02070309020205020404" pitchFamily="49" charset="0"/>
              </a:rPr>
              <a:t>();  </a:t>
            </a:r>
          </a:p>
          <a:p>
            <a:pPr>
              <a:buFontTx/>
              <a:buNone/>
            </a:pPr>
            <a:r>
              <a:rPr lang="en-US" sz="2400" b="1" i="1" dirty="0">
                <a:latin typeface="Courier New" panose="02070309020205020404" pitchFamily="49" charset="0"/>
                <a:cs typeface="Courier New" panose="02070309020205020404" pitchFamily="49" charset="0"/>
              </a:rPr>
              <a:t>	</a:t>
            </a:r>
            <a:r>
              <a:rPr lang="en-US" sz="2400" b="1" i="1" dirty="0" err="1">
                <a:latin typeface="Courier New" panose="02070309020205020404" pitchFamily="49" charset="0"/>
                <a:cs typeface="Courier New" panose="02070309020205020404" pitchFamily="49" charset="0"/>
              </a:rPr>
              <a:t>GCTest</a:t>
            </a:r>
            <a:r>
              <a:rPr lang="en-US" sz="2400" b="1" i="1" dirty="0">
                <a:latin typeface="Courier New" panose="02070309020205020404" pitchFamily="49" charset="0"/>
                <a:cs typeface="Courier New" panose="02070309020205020404" pitchFamily="49" charset="0"/>
              </a:rPr>
              <a:t> gct2 = new </a:t>
            </a:r>
            <a:r>
              <a:rPr lang="en-US" sz="2400" b="1" i="1" dirty="0" err="1">
                <a:latin typeface="Courier New" panose="02070309020205020404" pitchFamily="49" charset="0"/>
                <a:cs typeface="Courier New" panose="02070309020205020404" pitchFamily="49" charset="0"/>
              </a:rPr>
              <a:t>GCTest</a:t>
            </a:r>
            <a:r>
              <a:rPr lang="en-US" sz="2400" b="1" i="1" dirty="0">
                <a:latin typeface="Courier New" panose="02070309020205020404" pitchFamily="49" charset="0"/>
                <a:cs typeface="Courier New" panose="02070309020205020404" pitchFamily="49" charset="0"/>
              </a:rPr>
              <a:t>();    </a:t>
            </a:r>
          </a:p>
          <a:p>
            <a:pPr>
              <a:buFontTx/>
              <a:buNone/>
            </a:pPr>
            <a:r>
              <a:rPr lang="en-US" sz="2400" b="1" i="1" dirty="0">
                <a:latin typeface="Courier New" panose="02070309020205020404" pitchFamily="49" charset="0"/>
                <a:cs typeface="Courier New" panose="02070309020205020404" pitchFamily="49" charset="0"/>
              </a:rPr>
              <a:t>	gct1 = null; </a:t>
            </a:r>
            <a:r>
              <a:rPr lang="en-US" sz="2400" b="1" i="1" dirty="0" err="1">
                <a:solidFill>
                  <a:srgbClr val="FF0000"/>
                </a:solidFill>
                <a:latin typeface="Courier New" panose="02070309020205020404" pitchFamily="49" charset="0"/>
                <a:cs typeface="Courier New" panose="02070309020205020404" pitchFamily="49" charset="0"/>
              </a:rPr>
              <a:t>System.gc</a:t>
            </a:r>
            <a:r>
              <a:rPr lang="en-US" sz="2400" b="1" i="1" dirty="0">
                <a:solidFill>
                  <a:srgbClr val="FF0000"/>
                </a:solidFill>
                <a:latin typeface="Courier New" panose="02070309020205020404" pitchFamily="49" charset="0"/>
                <a:cs typeface="Courier New" panose="02070309020205020404" pitchFamily="49" charset="0"/>
              </a:rPr>
              <a:t>();</a:t>
            </a:r>
          </a:p>
          <a:p>
            <a:pPr>
              <a:buFontTx/>
              <a:buNone/>
            </a:pPr>
            <a:r>
              <a:rPr lang="en-US" sz="2400" b="1" i="1" dirty="0">
                <a:latin typeface="Courier New" panose="02070309020205020404" pitchFamily="49" charset="0"/>
                <a:cs typeface="Courier New" panose="02070309020205020404" pitchFamily="49" charset="0"/>
              </a:rPr>
              <a:t>	gct2 = null; </a:t>
            </a:r>
            <a:r>
              <a:rPr lang="en-US" sz="2400" b="1" i="1" dirty="0" err="1">
                <a:solidFill>
                  <a:srgbClr val="FF0000"/>
                </a:solidFill>
                <a:latin typeface="Courier New" panose="02070309020205020404" pitchFamily="49" charset="0"/>
                <a:cs typeface="Courier New" panose="02070309020205020404" pitchFamily="49" charset="0"/>
              </a:rPr>
              <a:t>Runtime.getRuntime</a:t>
            </a:r>
            <a:r>
              <a:rPr lang="en-US" sz="2400" b="1" i="1" dirty="0">
                <a:solidFill>
                  <a:srgbClr val="FF0000"/>
                </a:solidFill>
                <a:latin typeface="Courier New" panose="02070309020205020404" pitchFamily="49" charset="0"/>
                <a:cs typeface="Courier New" panose="02070309020205020404" pitchFamily="49" charset="0"/>
              </a:rPr>
              <a:t>().</a:t>
            </a:r>
            <a:r>
              <a:rPr lang="en-US" sz="2400" b="1" i="1" dirty="0" err="1">
                <a:solidFill>
                  <a:srgbClr val="FF0000"/>
                </a:solidFill>
                <a:latin typeface="Courier New" panose="02070309020205020404" pitchFamily="49" charset="0"/>
                <a:cs typeface="Courier New" panose="02070309020205020404" pitchFamily="49" charset="0"/>
              </a:rPr>
              <a:t>gc</a:t>
            </a:r>
            <a:r>
              <a:rPr lang="en-US" sz="2400" b="1" i="1" dirty="0">
                <a:solidFill>
                  <a:srgbClr val="FF0000"/>
                </a:solidFill>
                <a:latin typeface="Courier New" panose="02070309020205020404" pitchFamily="49" charset="0"/>
                <a:cs typeface="Courier New" panose="02070309020205020404" pitchFamily="49" charset="0"/>
              </a:rPr>
              <a:t>();</a:t>
            </a:r>
          </a:p>
          <a:p>
            <a:pPr>
              <a:buFontTx/>
              <a:buNone/>
            </a:pPr>
            <a:r>
              <a:rPr lang="en-US" sz="2400" b="1" i="1" dirty="0">
                <a:latin typeface="Courier New" panose="02070309020205020404" pitchFamily="49" charset="0"/>
                <a:cs typeface="Courier New" panose="02070309020205020404" pitchFamily="49" charset="0"/>
              </a:rPr>
              <a:t>  }  </a:t>
            </a:r>
          </a:p>
          <a:p>
            <a:pPr>
              <a:buFontTx/>
              <a:buNone/>
            </a:pPr>
            <a:r>
              <a:rPr lang="en-US" sz="2400" b="1" i="1" dirty="0">
                <a:latin typeface="Courier New" panose="02070309020205020404" pitchFamily="49" charset="0"/>
                <a:cs typeface="Courier New" panose="02070309020205020404" pitchFamily="49" charset="0"/>
              </a:rPr>
              <a:t>} </a:t>
            </a:r>
            <a:endParaRPr lang="en-US" sz="2400" dirty="0">
              <a:solidFill>
                <a:srgbClr val="FF0000"/>
              </a:solidFill>
            </a:endParaRPr>
          </a:p>
        </p:txBody>
      </p:sp>
    </p:spTree>
    <p:extLst>
      <p:ext uri="{BB962C8B-B14F-4D97-AF65-F5344CB8AC3E}">
        <p14:creationId xmlns="" xmlns:p14="http://schemas.microsoft.com/office/powerpoint/2010/main" val="19277033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6B401C-22FA-4DDB-89AF-38BC3D133914}"/>
              </a:ext>
            </a:extLst>
          </p:cNvPr>
          <p:cNvSpPr>
            <a:spLocks noGrp="1"/>
          </p:cNvSpPr>
          <p:nvPr>
            <p:ph type="title"/>
          </p:nvPr>
        </p:nvSpPr>
        <p:spPr>
          <a:xfrm>
            <a:off x="960120" y="670560"/>
            <a:ext cx="10347960" cy="792480"/>
          </a:xfrm>
          <a:solidFill>
            <a:schemeClr val="bg2"/>
          </a:solidFill>
          <a:ln>
            <a:solidFill>
              <a:schemeClr val="bg2">
                <a:lumMod val="10000"/>
              </a:schemeClr>
            </a:solidFill>
          </a:ln>
          <a:effectLst>
            <a:glow rad="63500">
              <a:schemeClr val="accent2">
                <a:satMod val="175000"/>
                <a:alpha val="40000"/>
              </a:schemeClr>
            </a:glow>
          </a:effectLst>
        </p:spPr>
        <p:txBody>
          <a:bodyPr/>
          <a:lstStyle/>
          <a:p>
            <a:r>
              <a:rPr lang="en-US" dirty="0"/>
              <a:t>The </a:t>
            </a:r>
            <a:r>
              <a:rPr lang="en-US" b="1" dirty="0"/>
              <a:t>this</a:t>
            </a:r>
            <a:r>
              <a:rPr lang="en-US" dirty="0"/>
              <a:t> Reference</a:t>
            </a:r>
          </a:p>
        </p:txBody>
      </p:sp>
      <p:sp>
        <p:nvSpPr>
          <p:cNvPr id="3" name="Content Placeholder 2">
            <a:extLst>
              <a:ext uri="{FF2B5EF4-FFF2-40B4-BE49-F238E27FC236}">
                <a16:creationId xmlns="" xmlns:a16="http://schemas.microsoft.com/office/drawing/2014/main" id="{D17A0D1E-DFC8-43B2-AC80-5D39E18BD1B8}"/>
              </a:ext>
            </a:extLst>
          </p:cNvPr>
          <p:cNvSpPr>
            <a:spLocks noGrp="1"/>
          </p:cNvSpPr>
          <p:nvPr>
            <p:ph idx="1"/>
          </p:nvPr>
        </p:nvSpPr>
        <p:spPr>
          <a:xfrm>
            <a:off x="960120" y="1891454"/>
            <a:ext cx="10347960" cy="4295986"/>
          </a:xfrm>
          <a:solidFill>
            <a:schemeClr val="bg1">
              <a:lumMod val="95000"/>
            </a:schemeClr>
          </a:solidFill>
          <a:ln>
            <a:solidFill>
              <a:schemeClr val="bg2">
                <a:lumMod val="10000"/>
              </a:schemeClr>
            </a:solidFill>
          </a:ln>
          <a:effectLst>
            <a:glow rad="63500">
              <a:schemeClr val="accent2">
                <a:satMod val="175000"/>
                <a:alpha val="40000"/>
              </a:schemeClr>
            </a:glow>
          </a:effectLst>
        </p:spPr>
        <p:txBody>
          <a:bodyPr>
            <a:normAutofit/>
          </a:bodyPr>
          <a:lstStyle/>
          <a:p>
            <a:pPr lvl="1">
              <a:buFont typeface="Courier New" panose="02070309020205020404" pitchFamily="49" charset="0"/>
              <a:buChar char="o"/>
            </a:pPr>
            <a:r>
              <a:rPr lang="en-US" sz="2800" dirty="0"/>
              <a:t>The </a:t>
            </a:r>
            <a:r>
              <a:rPr lang="en-US" sz="2800" b="1" dirty="0"/>
              <a:t>this reference </a:t>
            </a:r>
            <a:r>
              <a:rPr lang="en-US" sz="2800" dirty="0"/>
              <a:t>is the reference to an object that is passed to any object’s nonstatic method.</a:t>
            </a:r>
          </a:p>
          <a:p>
            <a:pPr lvl="1">
              <a:buFont typeface="Courier New" panose="02070309020205020404" pitchFamily="49" charset="0"/>
              <a:buChar char="o"/>
            </a:pPr>
            <a:r>
              <a:rPr lang="en-US" sz="2800" dirty="0"/>
              <a:t>Only instance methods have a </a:t>
            </a:r>
            <a:r>
              <a:rPr lang="en-US" sz="2800" b="1" dirty="0"/>
              <a:t>this</a:t>
            </a:r>
            <a:r>
              <a:rPr lang="en-US" sz="2800" dirty="0"/>
              <a:t> reference.</a:t>
            </a:r>
          </a:p>
          <a:p>
            <a:pPr lvl="1">
              <a:buFont typeface="Courier New" panose="02070309020205020404" pitchFamily="49" charset="0"/>
              <a:buChar char="o"/>
            </a:pPr>
            <a:r>
              <a:rPr lang="en-US" sz="2800" dirty="0"/>
              <a:t>Frequently we do not refer to the </a:t>
            </a:r>
            <a:r>
              <a:rPr lang="en-US" sz="2800" b="1" dirty="0"/>
              <a:t>this</a:t>
            </a:r>
            <a:r>
              <a:rPr lang="en-US" sz="2800" dirty="0"/>
              <a:t> reference within the instance methods that you write</a:t>
            </a:r>
          </a:p>
          <a:p>
            <a:pPr lvl="1">
              <a:buFont typeface="Courier New" panose="02070309020205020404" pitchFamily="49" charset="0"/>
              <a:buChar char="o"/>
            </a:pPr>
            <a:r>
              <a:rPr lang="en-US" sz="2800" dirty="0"/>
              <a:t>But the this reference is always there, working behind the scenes, so that the data field for the correct object can be accessed</a:t>
            </a:r>
          </a:p>
          <a:p>
            <a:pPr lvl="1">
              <a:buFont typeface="Courier New" panose="02070309020205020404" pitchFamily="49" charset="0"/>
              <a:buChar char="o"/>
            </a:pPr>
            <a:r>
              <a:rPr lang="en-US" sz="2800" dirty="0"/>
              <a:t>You may explicitly use </a:t>
            </a:r>
            <a:r>
              <a:rPr lang="en-US" sz="2800" b="1" dirty="0"/>
              <a:t>this</a:t>
            </a:r>
            <a:r>
              <a:rPr lang="en-US" sz="2800" dirty="0"/>
              <a:t> reference when instance method’s parameters or local variables have the same name as the instance fields.</a:t>
            </a:r>
          </a:p>
        </p:txBody>
      </p:sp>
    </p:spTree>
    <p:extLst>
      <p:ext uri="{BB962C8B-B14F-4D97-AF65-F5344CB8AC3E}">
        <p14:creationId xmlns="" xmlns:p14="http://schemas.microsoft.com/office/powerpoint/2010/main" val="42847991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6B401C-22FA-4DDB-89AF-38BC3D133914}"/>
              </a:ext>
            </a:extLst>
          </p:cNvPr>
          <p:cNvSpPr>
            <a:spLocks noGrp="1"/>
          </p:cNvSpPr>
          <p:nvPr>
            <p:ph type="title"/>
          </p:nvPr>
        </p:nvSpPr>
        <p:spPr>
          <a:xfrm>
            <a:off x="960120" y="670560"/>
            <a:ext cx="10347960" cy="792480"/>
          </a:xfrm>
          <a:solidFill>
            <a:schemeClr val="bg2"/>
          </a:solidFill>
          <a:ln>
            <a:solidFill>
              <a:schemeClr val="bg2">
                <a:lumMod val="10000"/>
              </a:schemeClr>
            </a:solidFill>
          </a:ln>
          <a:effectLst>
            <a:glow rad="63500">
              <a:schemeClr val="accent2">
                <a:satMod val="175000"/>
                <a:alpha val="40000"/>
              </a:schemeClr>
            </a:glow>
          </a:effectLst>
        </p:spPr>
        <p:txBody>
          <a:bodyPr/>
          <a:lstStyle/>
          <a:p>
            <a:r>
              <a:rPr lang="en-US" dirty="0"/>
              <a:t>The </a:t>
            </a:r>
            <a:r>
              <a:rPr lang="en-US" b="1" dirty="0"/>
              <a:t>this</a:t>
            </a:r>
            <a:r>
              <a:rPr lang="en-US" dirty="0"/>
              <a:t> Reference</a:t>
            </a:r>
          </a:p>
        </p:txBody>
      </p:sp>
      <p:sp>
        <p:nvSpPr>
          <p:cNvPr id="3" name="Content Placeholder 2">
            <a:extLst>
              <a:ext uri="{FF2B5EF4-FFF2-40B4-BE49-F238E27FC236}">
                <a16:creationId xmlns="" xmlns:a16="http://schemas.microsoft.com/office/drawing/2014/main" id="{D17A0D1E-DFC8-43B2-AC80-5D39E18BD1B8}"/>
              </a:ext>
            </a:extLst>
          </p:cNvPr>
          <p:cNvSpPr>
            <a:spLocks noGrp="1"/>
          </p:cNvSpPr>
          <p:nvPr>
            <p:ph idx="1"/>
          </p:nvPr>
        </p:nvSpPr>
        <p:spPr>
          <a:xfrm>
            <a:off x="960120" y="1891454"/>
            <a:ext cx="10347960" cy="4295986"/>
          </a:xfrm>
          <a:solidFill>
            <a:schemeClr val="bg1">
              <a:lumMod val="95000"/>
            </a:schemeClr>
          </a:solidFill>
          <a:ln>
            <a:solidFill>
              <a:schemeClr val="bg2">
                <a:lumMod val="10000"/>
              </a:schemeClr>
            </a:solidFill>
          </a:ln>
          <a:effectLst>
            <a:glow rad="63500">
              <a:schemeClr val="accent2">
                <a:satMod val="175000"/>
                <a:alpha val="40000"/>
              </a:schemeClr>
            </a:glow>
          </a:effectLst>
        </p:spPr>
        <p:txBody>
          <a:bodyPr>
            <a:normAutofit/>
          </a:bodyPr>
          <a:lstStyle/>
          <a:p>
            <a:pPr marL="201168" lvl="1" indent="0">
              <a:buNone/>
            </a:pPr>
            <a:r>
              <a:rPr lang="en-US" sz="2800" dirty="0"/>
              <a:t> </a:t>
            </a:r>
          </a:p>
        </p:txBody>
      </p:sp>
      <p:sp>
        <p:nvSpPr>
          <p:cNvPr id="5" name="TextBox 4">
            <a:extLst>
              <a:ext uri="{FF2B5EF4-FFF2-40B4-BE49-F238E27FC236}">
                <a16:creationId xmlns="" xmlns:a16="http://schemas.microsoft.com/office/drawing/2014/main" id="{0E080F8C-8AF6-4EC3-A556-CEBA397697EE}"/>
              </a:ext>
            </a:extLst>
          </p:cNvPr>
          <p:cNvSpPr txBox="1"/>
          <p:nvPr/>
        </p:nvSpPr>
        <p:spPr>
          <a:xfrm>
            <a:off x="1380440" y="2621133"/>
            <a:ext cx="9507319" cy="2677656"/>
          </a:xfrm>
          <a:prstGeom prst="rect">
            <a:avLst/>
          </a:prstGeom>
          <a:solidFill>
            <a:schemeClr val="bg2"/>
          </a:solidFill>
          <a:ln w="25400">
            <a:solidFill>
              <a:srgbClr val="FF0000"/>
            </a:solidFill>
          </a:ln>
          <a:effectLst>
            <a:softEdge rad="25400"/>
          </a:effectLst>
        </p:spPr>
        <p:txBody>
          <a:bodyPr wrap="square" rtlCol="0">
            <a:spAutoFit/>
          </a:bodyPr>
          <a:lstStyle/>
          <a:p>
            <a:pPr>
              <a:buFontTx/>
              <a:buNone/>
            </a:pPr>
            <a:r>
              <a:rPr lang="en-US" sz="2400" b="1" i="1" dirty="0">
                <a:latin typeface="Courier New" panose="02070309020205020404" pitchFamily="49" charset="0"/>
                <a:cs typeface="Courier New" panose="02070309020205020404" pitchFamily="49" charset="0"/>
              </a:rPr>
              <a:t>public int </a:t>
            </a:r>
            <a:r>
              <a:rPr lang="en-US" sz="2400" b="1" i="1" dirty="0" err="1">
                <a:latin typeface="Courier New" panose="02070309020205020404" pitchFamily="49" charset="0"/>
                <a:cs typeface="Courier New" panose="02070309020205020404" pitchFamily="49" charset="0"/>
              </a:rPr>
              <a:t>setAccNumber</a:t>
            </a:r>
            <a:r>
              <a:rPr lang="en-US" sz="2400" b="1" i="1" dirty="0">
                <a:latin typeface="Courier New" panose="02070309020205020404" pitchFamily="49" charset="0"/>
                <a:cs typeface="Courier New" panose="02070309020205020404" pitchFamily="49" charset="0"/>
              </a:rPr>
              <a:t>(int </a:t>
            </a:r>
            <a:r>
              <a:rPr lang="en-US" sz="2400" b="1" i="1" dirty="0" err="1">
                <a:latin typeface="Courier New" panose="02070309020205020404" pitchFamily="49" charset="0"/>
                <a:cs typeface="Courier New" panose="02070309020205020404" pitchFamily="49" charset="0"/>
              </a:rPr>
              <a:t>accNumber</a:t>
            </a:r>
            <a:r>
              <a:rPr lang="en-US" sz="2400" b="1" i="1" dirty="0">
                <a:latin typeface="Courier New" panose="02070309020205020404" pitchFamily="49" charset="0"/>
                <a:cs typeface="Courier New" panose="02070309020205020404" pitchFamily="49" charset="0"/>
              </a:rPr>
              <a:t>){</a:t>
            </a:r>
          </a:p>
          <a:p>
            <a:pPr>
              <a:buFontTx/>
              <a:buNone/>
            </a:pPr>
            <a:r>
              <a:rPr lang="en-US" sz="2400" b="1" i="1" dirty="0">
                <a:latin typeface="Courier New" panose="02070309020205020404" pitchFamily="49" charset="0"/>
                <a:cs typeface="Courier New" panose="02070309020205020404" pitchFamily="49" charset="0"/>
              </a:rPr>
              <a:t>	</a:t>
            </a:r>
            <a:r>
              <a:rPr lang="en-US" sz="2400" b="1" i="1" dirty="0" err="1">
                <a:latin typeface="Courier New" panose="02070309020205020404" pitchFamily="49" charset="0"/>
                <a:cs typeface="Courier New" panose="02070309020205020404" pitchFamily="49" charset="0"/>
              </a:rPr>
              <a:t>this.accNumber</a:t>
            </a:r>
            <a:r>
              <a:rPr lang="en-US" sz="2400" b="1" i="1" dirty="0">
                <a:latin typeface="Courier New" panose="02070309020205020404" pitchFamily="49" charset="0"/>
                <a:cs typeface="Courier New" panose="02070309020205020404" pitchFamily="49" charset="0"/>
              </a:rPr>
              <a:t> = </a:t>
            </a:r>
            <a:r>
              <a:rPr lang="en-US" sz="2400" b="1" i="1" dirty="0" err="1">
                <a:latin typeface="Courier New" panose="02070309020205020404" pitchFamily="49" charset="0"/>
                <a:cs typeface="Courier New" panose="02070309020205020404" pitchFamily="49" charset="0"/>
              </a:rPr>
              <a:t>accNumber</a:t>
            </a:r>
            <a:r>
              <a:rPr lang="en-US" sz="2400" b="1" i="1" dirty="0">
                <a:latin typeface="Courier New" panose="02070309020205020404" pitchFamily="49" charset="0"/>
                <a:cs typeface="Courier New" panose="02070309020205020404" pitchFamily="49" charset="0"/>
              </a:rPr>
              <a:t>;</a:t>
            </a:r>
          </a:p>
          <a:p>
            <a:pPr>
              <a:buFontTx/>
              <a:buNone/>
            </a:pPr>
            <a:r>
              <a:rPr lang="en-US" sz="2400" b="1" i="1" dirty="0">
                <a:latin typeface="Courier New" panose="02070309020205020404" pitchFamily="49" charset="0"/>
                <a:cs typeface="Courier New" panose="02070309020205020404" pitchFamily="49" charset="0"/>
              </a:rPr>
              <a:t>}</a:t>
            </a:r>
          </a:p>
          <a:p>
            <a:pPr>
              <a:buFontTx/>
              <a:buNone/>
            </a:pPr>
            <a:r>
              <a:rPr lang="en-US" sz="2400" b="1" i="1" dirty="0">
                <a:latin typeface="Courier New" panose="02070309020205020404" pitchFamily="49" charset="0"/>
                <a:cs typeface="Courier New" panose="02070309020205020404" pitchFamily="49" charset="0"/>
              </a:rPr>
              <a:t>public String </a:t>
            </a:r>
            <a:r>
              <a:rPr lang="en-US" sz="2400" b="1" i="1" dirty="0" err="1">
                <a:latin typeface="Courier New" panose="02070309020205020404" pitchFamily="49" charset="0"/>
                <a:cs typeface="Courier New" panose="02070309020205020404" pitchFamily="49" charset="0"/>
              </a:rPr>
              <a:t>setAccName</a:t>
            </a:r>
            <a:r>
              <a:rPr lang="en-US" sz="2400" b="1" i="1" dirty="0">
                <a:latin typeface="Courier New" panose="02070309020205020404" pitchFamily="49" charset="0"/>
                <a:cs typeface="Courier New" panose="02070309020205020404" pitchFamily="49" charset="0"/>
              </a:rPr>
              <a:t>(String </a:t>
            </a:r>
            <a:r>
              <a:rPr lang="en-US" sz="2400" b="1" i="1" dirty="0" err="1">
                <a:latin typeface="Courier New" panose="02070309020205020404" pitchFamily="49" charset="0"/>
                <a:cs typeface="Courier New" panose="02070309020205020404" pitchFamily="49" charset="0"/>
              </a:rPr>
              <a:t>accName</a:t>
            </a:r>
            <a:r>
              <a:rPr lang="en-US" sz="2400" b="1" i="1" dirty="0">
                <a:latin typeface="Courier New" panose="02070309020205020404" pitchFamily="49" charset="0"/>
                <a:cs typeface="Courier New" panose="02070309020205020404" pitchFamily="49" charset="0"/>
              </a:rPr>
              <a:t>){</a:t>
            </a:r>
          </a:p>
          <a:p>
            <a:pPr>
              <a:buFontTx/>
              <a:buNone/>
            </a:pPr>
            <a:r>
              <a:rPr lang="en-US" sz="2400" b="1" i="1" dirty="0">
                <a:latin typeface="Courier New" panose="02070309020205020404" pitchFamily="49" charset="0"/>
                <a:cs typeface="Courier New" panose="02070309020205020404" pitchFamily="49" charset="0"/>
              </a:rPr>
              <a:t>	</a:t>
            </a:r>
            <a:r>
              <a:rPr lang="en-US" sz="2400" b="1" i="1" dirty="0" err="1">
                <a:latin typeface="Courier New" panose="02070309020205020404" pitchFamily="49" charset="0"/>
                <a:cs typeface="Courier New" panose="02070309020205020404" pitchFamily="49" charset="0"/>
              </a:rPr>
              <a:t>this.accName</a:t>
            </a:r>
            <a:r>
              <a:rPr lang="en-US" sz="2400" b="1" i="1" dirty="0">
                <a:latin typeface="Courier New" panose="02070309020205020404" pitchFamily="49" charset="0"/>
                <a:cs typeface="Courier New" panose="02070309020205020404" pitchFamily="49" charset="0"/>
              </a:rPr>
              <a:t> = </a:t>
            </a:r>
            <a:r>
              <a:rPr lang="en-US" sz="2400" b="1" i="1" dirty="0" err="1">
                <a:latin typeface="Courier New" panose="02070309020205020404" pitchFamily="49" charset="0"/>
                <a:cs typeface="Courier New" panose="02070309020205020404" pitchFamily="49" charset="0"/>
              </a:rPr>
              <a:t>accName</a:t>
            </a:r>
            <a:r>
              <a:rPr lang="en-US" sz="2400" b="1" i="1" dirty="0">
                <a:latin typeface="Courier New" panose="02070309020205020404" pitchFamily="49" charset="0"/>
                <a:cs typeface="Courier New" panose="02070309020205020404" pitchFamily="49" charset="0"/>
              </a:rPr>
              <a:t>;</a:t>
            </a:r>
          </a:p>
          <a:p>
            <a:pPr>
              <a:buFontTx/>
              <a:buNone/>
            </a:pPr>
            <a:r>
              <a:rPr lang="en-US" sz="2400" b="1" i="1" dirty="0">
                <a:latin typeface="Courier New" panose="02070309020205020404" pitchFamily="49" charset="0"/>
                <a:cs typeface="Courier New" panose="02070309020205020404" pitchFamily="49" charset="0"/>
              </a:rPr>
              <a:t>} </a:t>
            </a:r>
          </a:p>
          <a:p>
            <a:pPr>
              <a:buFontTx/>
              <a:buNone/>
            </a:pPr>
            <a:endParaRPr lang="en-US" sz="2400" dirty="0">
              <a:solidFill>
                <a:srgbClr val="FF0000"/>
              </a:solidFill>
            </a:endParaRPr>
          </a:p>
        </p:txBody>
      </p:sp>
    </p:spTree>
    <p:extLst>
      <p:ext uri="{BB962C8B-B14F-4D97-AF65-F5344CB8AC3E}">
        <p14:creationId xmlns="" xmlns:p14="http://schemas.microsoft.com/office/powerpoint/2010/main" val="13282389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6B401C-22FA-4DDB-89AF-38BC3D133914}"/>
              </a:ext>
            </a:extLst>
          </p:cNvPr>
          <p:cNvSpPr>
            <a:spLocks noGrp="1"/>
          </p:cNvSpPr>
          <p:nvPr>
            <p:ph type="title"/>
          </p:nvPr>
        </p:nvSpPr>
        <p:spPr>
          <a:xfrm>
            <a:off x="960120" y="670560"/>
            <a:ext cx="10347960" cy="792480"/>
          </a:xfrm>
          <a:solidFill>
            <a:schemeClr val="bg2"/>
          </a:solidFill>
          <a:ln>
            <a:solidFill>
              <a:schemeClr val="bg2">
                <a:lumMod val="10000"/>
              </a:schemeClr>
            </a:solidFill>
          </a:ln>
          <a:effectLst>
            <a:glow rad="63500">
              <a:schemeClr val="accent2">
                <a:satMod val="175000"/>
                <a:alpha val="40000"/>
              </a:schemeClr>
            </a:glow>
          </a:effectLst>
        </p:spPr>
        <p:txBody>
          <a:bodyPr/>
          <a:lstStyle/>
          <a:p>
            <a:r>
              <a:rPr lang="en-US" dirty="0"/>
              <a:t>The </a:t>
            </a:r>
            <a:r>
              <a:rPr lang="en-US" b="1" dirty="0"/>
              <a:t>this</a:t>
            </a:r>
            <a:r>
              <a:rPr lang="en-US" dirty="0"/>
              <a:t> Reference</a:t>
            </a:r>
          </a:p>
        </p:txBody>
      </p:sp>
      <p:sp>
        <p:nvSpPr>
          <p:cNvPr id="3" name="Content Placeholder 2">
            <a:extLst>
              <a:ext uri="{FF2B5EF4-FFF2-40B4-BE49-F238E27FC236}">
                <a16:creationId xmlns="" xmlns:a16="http://schemas.microsoft.com/office/drawing/2014/main" id="{D17A0D1E-DFC8-43B2-AC80-5D39E18BD1B8}"/>
              </a:ext>
            </a:extLst>
          </p:cNvPr>
          <p:cNvSpPr>
            <a:spLocks noGrp="1"/>
          </p:cNvSpPr>
          <p:nvPr>
            <p:ph idx="1"/>
          </p:nvPr>
        </p:nvSpPr>
        <p:spPr>
          <a:xfrm>
            <a:off x="960120" y="1891454"/>
            <a:ext cx="10347960" cy="4295986"/>
          </a:xfrm>
          <a:solidFill>
            <a:schemeClr val="bg1">
              <a:lumMod val="95000"/>
            </a:schemeClr>
          </a:solidFill>
          <a:ln>
            <a:solidFill>
              <a:schemeClr val="bg2">
                <a:lumMod val="10000"/>
              </a:schemeClr>
            </a:solidFill>
          </a:ln>
          <a:effectLst>
            <a:glow rad="63500">
              <a:schemeClr val="accent2">
                <a:satMod val="175000"/>
                <a:alpha val="40000"/>
              </a:schemeClr>
            </a:glow>
          </a:effectLst>
        </p:spPr>
        <p:txBody>
          <a:bodyPr>
            <a:normAutofit/>
          </a:bodyPr>
          <a:lstStyle/>
          <a:p>
            <a:pPr lvl="1">
              <a:buFont typeface="Courier New" panose="02070309020205020404" pitchFamily="49" charset="0"/>
              <a:buChar char="o"/>
            </a:pPr>
            <a:r>
              <a:rPr lang="en-US" sz="2800"/>
              <a:t>The </a:t>
            </a:r>
            <a:r>
              <a:rPr lang="en-US" sz="2800" b="1"/>
              <a:t>this</a:t>
            </a:r>
            <a:r>
              <a:rPr lang="en-US" sz="2800"/>
              <a:t> reference can also be used to invoke one constructor from another to make overloaded constructors more efficient.</a:t>
            </a:r>
          </a:p>
          <a:p>
            <a:pPr lvl="1">
              <a:buFont typeface="Courier New" panose="02070309020205020404" pitchFamily="49" charset="0"/>
              <a:buChar char="o"/>
            </a:pPr>
            <a:endParaRPr lang="en-US" sz="2800" dirty="0"/>
          </a:p>
        </p:txBody>
      </p:sp>
      <p:sp>
        <p:nvSpPr>
          <p:cNvPr id="5" name="TextBox 4">
            <a:extLst>
              <a:ext uri="{FF2B5EF4-FFF2-40B4-BE49-F238E27FC236}">
                <a16:creationId xmlns="" xmlns:a16="http://schemas.microsoft.com/office/drawing/2014/main" id="{2CC927E7-6790-42D5-BFD3-467BE3F00468}"/>
              </a:ext>
            </a:extLst>
          </p:cNvPr>
          <p:cNvSpPr txBox="1"/>
          <p:nvPr/>
        </p:nvSpPr>
        <p:spPr>
          <a:xfrm>
            <a:off x="1342340" y="2816442"/>
            <a:ext cx="9507319" cy="3046988"/>
          </a:xfrm>
          <a:prstGeom prst="rect">
            <a:avLst/>
          </a:prstGeom>
          <a:solidFill>
            <a:schemeClr val="bg2"/>
          </a:solidFill>
          <a:ln w="25400">
            <a:solidFill>
              <a:srgbClr val="FF0000"/>
            </a:solidFill>
          </a:ln>
          <a:effectLst>
            <a:softEdge rad="25400"/>
          </a:effectLst>
        </p:spPr>
        <p:txBody>
          <a:bodyPr wrap="square" rtlCol="0">
            <a:spAutoFit/>
          </a:bodyPr>
          <a:lstStyle/>
          <a:p>
            <a:pPr>
              <a:buFontTx/>
              <a:buNone/>
            </a:pPr>
            <a:r>
              <a:rPr lang="en-US" sz="2400" b="1" i="1" dirty="0">
                <a:latin typeface="Courier New" panose="02070309020205020404" pitchFamily="49" charset="0"/>
                <a:cs typeface="Courier New" panose="02070309020205020404" pitchFamily="49" charset="0"/>
              </a:rPr>
              <a:t>public class Student{</a:t>
            </a:r>
          </a:p>
          <a:p>
            <a:pPr>
              <a:buFontTx/>
              <a:buNone/>
            </a:pPr>
            <a:r>
              <a:rPr lang="en-US" sz="2400" b="1" i="1" dirty="0">
                <a:latin typeface="Courier New" panose="02070309020205020404" pitchFamily="49" charset="0"/>
                <a:cs typeface="Courier New" panose="02070309020205020404" pitchFamily="49" charset="0"/>
              </a:rPr>
              <a:t>	private int </a:t>
            </a:r>
            <a:r>
              <a:rPr lang="en-US" sz="2400" b="1" i="1" dirty="0" err="1">
                <a:latin typeface="Courier New" panose="02070309020205020404" pitchFamily="49" charset="0"/>
                <a:cs typeface="Courier New" panose="02070309020205020404" pitchFamily="49" charset="0"/>
              </a:rPr>
              <a:t>stuNum</a:t>
            </a:r>
            <a:r>
              <a:rPr lang="en-US" sz="2400" b="1" i="1" dirty="0">
                <a:latin typeface="Courier New" panose="02070309020205020404" pitchFamily="49" charset="0"/>
                <a:cs typeface="Courier New" panose="02070309020205020404" pitchFamily="49" charset="0"/>
              </a:rPr>
              <a:t>; </a:t>
            </a:r>
          </a:p>
          <a:p>
            <a:pPr>
              <a:buFontTx/>
              <a:buNone/>
            </a:pPr>
            <a:r>
              <a:rPr lang="en-US" sz="2400" b="1" i="1" dirty="0">
                <a:latin typeface="Courier New" panose="02070309020205020404" pitchFamily="49" charset="0"/>
                <a:cs typeface="Courier New" panose="02070309020205020404" pitchFamily="49" charset="0"/>
              </a:rPr>
              <a:t>	private double </a:t>
            </a:r>
            <a:r>
              <a:rPr lang="en-US" sz="2400" b="1" i="1" dirty="0" err="1">
                <a:latin typeface="Courier New" panose="02070309020205020404" pitchFamily="49" charset="0"/>
                <a:cs typeface="Courier New" panose="02070309020205020404" pitchFamily="49" charset="0"/>
              </a:rPr>
              <a:t>gpa</a:t>
            </a:r>
            <a:r>
              <a:rPr lang="en-US" sz="2400" b="1" i="1" dirty="0">
                <a:latin typeface="Courier New" panose="02070309020205020404" pitchFamily="49" charset="0"/>
                <a:cs typeface="Courier New" panose="02070309020205020404" pitchFamily="49" charset="0"/>
              </a:rPr>
              <a:t>;	</a:t>
            </a:r>
          </a:p>
          <a:p>
            <a:pPr>
              <a:buFontTx/>
              <a:buNone/>
            </a:pPr>
            <a:r>
              <a:rPr lang="en-US" sz="2400" b="1" i="1" dirty="0">
                <a:latin typeface="Courier New" panose="02070309020205020404" pitchFamily="49" charset="0"/>
                <a:cs typeface="Courier New" panose="02070309020205020404" pitchFamily="49" charset="0"/>
              </a:rPr>
              <a:t>	Student(int num, double avg){</a:t>
            </a:r>
          </a:p>
          <a:p>
            <a:pPr>
              <a:buFontTx/>
              <a:buNone/>
            </a:pPr>
            <a:r>
              <a:rPr lang="en-US" sz="2400" b="1" i="1" dirty="0">
                <a:latin typeface="Courier New" panose="02070309020205020404" pitchFamily="49" charset="0"/>
                <a:cs typeface="Courier New" panose="02070309020205020404" pitchFamily="49" charset="0"/>
              </a:rPr>
              <a:t>		</a:t>
            </a:r>
            <a:r>
              <a:rPr lang="en-US" sz="2400" b="1" i="1" dirty="0" err="1">
                <a:latin typeface="Courier New" panose="02070309020205020404" pitchFamily="49" charset="0"/>
                <a:cs typeface="Courier New" panose="02070309020205020404" pitchFamily="49" charset="0"/>
              </a:rPr>
              <a:t>stuNum</a:t>
            </a:r>
            <a:r>
              <a:rPr lang="en-US" sz="2400" b="1" i="1" dirty="0">
                <a:latin typeface="Courier New" panose="02070309020205020404" pitchFamily="49" charset="0"/>
                <a:cs typeface="Courier New" panose="02070309020205020404" pitchFamily="49" charset="0"/>
              </a:rPr>
              <a:t> = num; </a:t>
            </a:r>
          </a:p>
          <a:p>
            <a:pPr>
              <a:buFontTx/>
              <a:buNone/>
            </a:pPr>
            <a:r>
              <a:rPr lang="en-US" sz="2400" b="1" i="1" dirty="0">
                <a:latin typeface="Courier New" panose="02070309020205020404" pitchFamily="49" charset="0"/>
                <a:cs typeface="Courier New" panose="02070309020205020404" pitchFamily="49" charset="0"/>
              </a:rPr>
              <a:t>		</a:t>
            </a:r>
            <a:r>
              <a:rPr lang="en-US" sz="2400" b="1" i="1" dirty="0" err="1">
                <a:latin typeface="Courier New" panose="02070309020205020404" pitchFamily="49" charset="0"/>
                <a:cs typeface="Courier New" panose="02070309020205020404" pitchFamily="49" charset="0"/>
              </a:rPr>
              <a:t>gpa</a:t>
            </a:r>
            <a:r>
              <a:rPr lang="en-US" sz="2400" b="1" i="1" dirty="0">
                <a:latin typeface="Courier New" panose="02070309020205020404" pitchFamily="49" charset="0"/>
                <a:cs typeface="Courier New" panose="02070309020205020404" pitchFamily="49" charset="0"/>
              </a:rPr>
              <a:t> = avg;</a:t>
            </a:r>
          </a:p>
          <a:p>
            <a:pPr>
              <a:buFontTx/>
              <a:buNone/>
            </a:pPr>
            <a:r>
              <a:rPr lang="en-US" sz="2400" b="1" i="1" dirty="0">
                <a:latin typeface="Courier New" panose="02070309020205020404" pitchFamily="49" charset="0"/>
                <a:cs typeface="Courier New" panose="02070309020205020404" pitchFamily="49" charset="0"/>
              </a:rPr>
              <a:t>	}</a:t>
            </a:r>
          </a:p>
          <a:p>
            <a:pPr>
              <a:buFontTx/>
              <a:buNone/>
            </a:pPr>
            <a:r>
              <a:rPr lang="en-US" sz="2400" b="1" i="1" dirty="0">
                <a:solidFill>
                  <a:srgbClr val="FF0000"/>
                </a:solidFill>
                <a:latin typeface="Courier New" panose="02070309020205020404" pitchFamily="49" charset="0"/>
                <a:cs typeface="Courier New" panose="02070309020205020404" pitchFamily="49" charset="0"/>
              </a:rPr>
              <a:t>//Continues</a:t>
            </a:r>
            <a:endParaRPr lang="en-US" sz="2400" dirty="0">
              <a:solidFill>
                <a:srgbClr val="FF0000"/>
              </a:solidFill>
            </a:endParaRPr>
          </a:p>
        </p:txBody>
      </p:sp>
    </p:spTree>
    <p:extLst>
      <p:ext uri="{BB962C8B-B14F-4D97-AF65-F5344CB8AC3E}">
        <p14:creationId xmlns="" xmlns:p14="http://schemas.microsoft.com/office/powerpoint/2010/main" val="38234393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6B401C-22FA-4DDB-89AF-38BC3D133914}"/>
              </a:ext>
            </a:extLst>
          </p:cNvPr>
          <p:cNvSpPr>
            <a:spLocks noGrp="1"/>
          </p:cNvSpPr>
          <p:nvPr>
            <p:ph type="title"/>
          </p:nvPr>
        </p:nvSpPr>
        <p:spPr>
          <a:xfrm>
            <a:off x="960120" y="670560"/>
            <a:ext cx="10347960" cy="792480"/>
          </a:xfrm>
          <a:solidFill>
            <a:schemeClr val="bg2"/>
          </a:solidFill>
          <a:ln>
            <a:solidFill>
              <a:schemeClr val="bg2">
                <a:lumMod val="10000"/>
              </a:schemeClr>
            </a:solidFill>
          </a:ln>
          <a:effectLst>
            <a:glow rad="63500">
              <a:schemeClr val="accent2">
                <a:satMod val="175000"/>
                <a:alpha val="40000"/>
              </a:schemeClr>
            </a:glow>
          </a:effectLst>
        </p:spPr>
        <p:txBody>
          <a:bodyPr/>
          <a:lstStyle/>
          <a:p>
            <a:r>
              <a:rPr lang="en-US" dirty="0"/>
              <a:t>Methods</a:t>
            </a:r>
          </a:p>
        </p:txBody>
      </p:sp>
      <p:sp>
        <p:nvSpPr>
          <p:cNvPr id="3" name="Content Placeholder 2">
            <a:extLst>
              <a:ext uri="{FF2B5EF4-FFF2-40B4-BE49-F238E27FC236}">
                <a16:creationId xmlns="" xmlns:a16="http://schemas.microsoft.com/office/drawing/2014/main" id="{D17A0D1E-DFC8-43B2-AC80-5D39E18BD1B8}"/>
              </a:ext>
            </a:extLst>
          </p:cNvPr>
          <p:cNvSpPr>
            <a:spLocks noGrp="1"/>
          </p:cNvSpPr>
          <p:nvPr>
            <p:ph idx="1"/>
          </p:nvPr>
        </p:nvSpPr>
        <p:spPr>
          <a:xfrm>
            <a:off x="960120" y="1891454"/>
            <a:ext cx="10347960" cy="4189306"/>
          </a:xfrm>
          <a:solidFill>
            <a:schemeClr val="bg1">
              <a:lumMod val="95000"/>
            </a:schemeClr>
          </a:solidFill>
          <a:ln>
            <a:solidFill>
              <a:schemeClr val="bg2">
                <a:lumMod val="10000"/>
              </a:schemeClr>
            </a:solidFill>
          </a:ln>
          <a:effectLst>
            <a:glow rad="63500">
              <a:schemeClr val="accent2">
                <a:satMod val="175000"/>
                <a:alpha val="40000"/>
              </a:schemeClr>
            </a:glow>
          </a:effectLst>
        </p:spPr>
        <p:txBody>
          <a:bodyPr>
            <a:normAutofit lnSpcReduction="10000"/>
          </a:bodyPr>
          <a:lstStyle/>
          <a:p>
            <a:pPr lvl="1">
              <a:buFont typeface="Courier New" panose="02070309020205020404" pitchFamily="49" charset="0"/>
              <a:buChar char="o"/>
            </a:pPr>
            <a:r>
              <a:rPr lang="en-US" sz="2800" dirty="0"/>
              <a:t>From Unit 2, we were introduced to </a:t>
            </a:r>
            <a:r>
              <a:rPr lang="en-US" sz="2800" b="1" dirty="0"/>
              <a:t>Welcome</a:t>
            </a:r>
            <a:r>
              <a:rPr lang="en-US" sz="2800" dirty="0"/>
              <a:t> class with one method, </a:t>
            </a:r>
            <a:r>
              <a:rPr lang="en-US" sz="2800" b="1" dirty="0"/>
              <a:t>main().</a:t>
            </a:r>
            <a:r>
              <a:rPr lang="en-US" sz="2800" dirty="0"/>
              <a:t> The main method was static, public and returned no data.</a:t>
            </a:r>
          </a:p>
          <a:p>
            <a:pPr lvl="1">
              <a:buFont typeface="Courier New" panose="02070309020205020404" pitchFamily="49" charset="0"/>
              <a:buChar char="o"/>
            </a:pPr>
            <a:r>
              <a:rPr lang="en-US" sz="2800" dirty="0"/>
              <a:t>Usually a class has more than one method. A method is a piece of code that does one specific task.</a:t>
            </a:r>
          </a:p>
          <a:p>
            <a:pPr lvl="1">
              <a:buFont typeface="Courier New" panose="02070309020205020404" pitchFamily="49" charset="0"/>
              <a:buChar char="o"/>
            </a:pPr>
            <a:r>
              <a:rPr lang="en-US" sz="2800" dirty="0"/>
              <a:t>Methods can either be </a:t>
            </a:r>
            <a:r>
              <a:rPr lang="en-US" sz="2800" b="1" dirty="0"/>
              <a:t>static</a:t>
            </a:r>
            <a:r>
              <a:rPr lang="en-US" sz="2800" dirty="0"/>
              <a:t> or </a:t>
            </a:r>
            <a:r>
              <a:rPr lang="en-US" sz="2800" b="1" dirty="0"/>
              <a:t>non-static</a:t>
            </a:r>
            <a:r>
              <a:rPr lang="en-US" sz="2800" dirty="0"/>
              <a:t>. </a:t>
            </a:r>
          </a:p>
          <a:p>
            <a:pPr lvl="1">
              <a:buFont typeface="Courier New" panose="02070309020205020404" pitchFamily="49" charset="0"/>
              <a:buChar char="o"/>
            </a:pPr>
            <a:r>
              <a:rPr lang="en-US" sz="2800" dirty="0"/>
              <a:t>Every method has also an access specifier such as </a:t>
            </a:r>
            <a:r>
              <a:rPr lang="en-US" sz="2800" b="1" dirty="0"/>
              <a:t>public</a:t>
            </a:r>
            <a:r>
              <a:rPr lang="en-US" sz="2800" dirty="0"/>
              <a:t>, </a:t>
            </a:r>
            <a:r>
              <a:rPr lang="en-US" sz="2800" b="1" dirty="0"/>
              <a:t>private</a:t>
            </a:r>
            <a:r>
              <a:rPr lang="en-US" sz="2800" dirty="0"/>
              <a:t> or </a:t>
            </a:r>
            <a:r>
              <a:rPr lang="en-US" sz="2800" b="1" dirty="0"/>
              <a:t>protected</a:t>
            </a:r>
            <a:r>
              <a:rPr lang="en-US" sz="2800" dirty="0"/>
              <a:t>. </a:t>
            </a:r>
          </a:p>
          <a:p>
            <a:pPr lvl="1">
              <a:buFont typeface="Courier New" panose="02070309020205020404" pitchFamily="49" charset="0"/>
              <a:buChar char="o"/>
            </a:pPr>
            <a:r>
              <a:rPr lang="en-US" sz="2800" dirty="0"/>
              <a:t>Methods may contain parameters used to receive data from the caller.</a:t>
            </a:r>
          </a:p>
        </p:txBody>
      </p:sp>
    </p:spTree>
    <p:extLst>
      <p:ext uri="{BB962C8B-B14F-4D97-AF65-F5344CB8AC3E}">
        <p14:creationId xmlns="" xmlns:p14="http://schemas.microsoft.com/office/powerpoint/2010/main" val="15904676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6B401C-22FA-4DDB-89AF-38BC3D133914}"/>
              </a:ext>
            </a:extLst>
          </p:cNvPr>
          <p:cNvSpPr>
            <a:spLocks noGrp="1"/>
          </p:cNvSpPr>
          <p:nvPr>
            <p:ph type="title"/>
          </p:nvPr>
        </p:nvSpPr>
        <p:spPr>
          <a:xfrm>
            <a:off x="960120" y="670560"/>
            <a:ext cx="10347960" cy="792480"/>
          </a:xfrm>
          <a:solidFill>
            <a:schemeClr val="bg2"/>
          </a:solidFill>
          <a:ln>
            <a:solidFill>
              <a:schemeClr val="bg2">
                <a:lumMod val="10000"/>
              </a:schemeClr>
            </a:solidFill>
          </a:ln>
          <a:effectLst>
            <a:glow rad="63500">
              <a:schemeClr val="accent2">
                <a:satMod val="175000"/>
                <a:alpha val="40000"/>
              </a:schemeClr>
            </a:glow>
          </a:effectLst>
        </p:spPr>
        <p:txBody>
          <a:bodyPr/>
          <a:lstStyle/>
          <a:p>
            <a:r>
              <a:rPr lang="en-US" dirty="0"/>
              <a:t>The </a:t>
            </a:r>
            <a:r>
              <a:rPr lang="en-US" b="1" dirty="0"/>
              <a:t>this</a:t>
            </a:r>
            <a:r>
              <a:rPr lang="en-US" dirty="0"/>
              <a:t> Reference</a:t>
            </a:r>
          </a:p>
        </p:txBody>
      </p:sp>
      <p:sp>
        <p:nvSpPr>
          <p:cNvPr id="3" name="Content Placeholder 2">
            <a:extLst>
              <a:ext uri="{FF2B5EF4-FFF2-40B4-BE49-F238E27FC236}">
                <a16:creationId xmlns="" xmlns:a16="http://schemas.microsoft.com/office/drawing/2014/main" id="{D17A0D1E-DFC8-43B2-AC80-5D39E18BD1B8}"/>
              </a:ext>
            </a:extLst>
          </p:cNvPr>
          <p:cNvSpPr>
            <a:spLocks noGrp="1"/>
          </p:cNvSpPr>
          <p:nvPr>
            <p:ph idx="1"/>
          </p:nvPr>
        </p:nvSpPr>
        <p:spPr>
          <a:xfrm>
            <a:off x="960120" y="1891454"/>
            <a:ext cx="10347960" cy="4295986"/>
          </a:xfrm>
          <a:solidFill>
            <a:schemeClr val="bg1">
              <a:lumMod val="95000"/>
            </a:schemeClr>
          </a:solidFill>
          <a:ln>
            <a:solidFill>
              <a:schemeClr val="bg2">
                <a:lumMod val="10000"/>
              </a:schemeClr>
            </a:solidFill>
          </a:ln>
          <a:effectLst>
            <a:glow rad="63500">
              <a:schemeClr val="accent2">
                <a:satMod val="175000"/>
                <a:alpha val="40000"/>
              </a:schemeClr>
            </a:glow>
          </a:effectLst>
        </p:spPr>
        <p:txBody>
          <a:bodyPr>
            <a:normAutofit/>
          </a:bodyPr>
          <a:lstStyle/>
          <a:p>
            <a:pPr marL="201168" lvl="1" indent="0">
              <a:buNone/>
            </a:pPr>
            <a:r>
              <a:rPr lang="en-US" sz="2800" dirty="0"/>
              <a:t> </a:t>
            </a:r>
          </a:p>
        </p:txBody>
      </p:sp>
      <p:sp>
        <p:nvSpPr>
          <p:cNvPr id="5" name="TextBox 4">
            <a:extLst>
              <a:ext uri="{FF2B5EF4-FFF2-40B4-BE49-F238E27FC236}">
                <a16:creationId xmlns="" xmlns:a16="http://schemas.microsoft.com/office/drawing/2014/main" id="{2CC927E7-6790-42D5-BFD3-467BE3F00468}"/>
              </a:ext>
            </a:extLst>
          </p:cNvPr>
          <p:cNvSpPr txBox="1"/>
          <p:nvPr/>
        </p:nvSpPr>
        <p:spPr>
          <a:xfrm>
            <a:off x="1380440" y="2079600"/>
            <a:ext cx="9507319" cy="3785652"/>
          </a:xfrm>
          <a:prstGeom prst="rect">
            <a:avLst/>
          </a:prstGeom>
          <a:solidFill>
            <a:schemeClr val="bg2"/>
          </a:solidFill>
          <a:ln w="25400">
            <a:solidFill>
              <a:srgbClr val="FF0000"/>
            </a:solidFill>
          </a:ln>
          <a:effectLst>
            <a:softEdge rad="25400"/>
          </a:effectLst>
        </p:spPr>
        <p:txBody>
          <a:bodyPr wrap="square" rtlCol="0">
            <a:spAutoFit/>
          </a:bodyPr>
          <a:lstStyle/>
          <a:p>
            <a:pPr>
              <a:buFontTx/>
              <a:buNone/>
            </a:pPr>
            <a:r>
              <a:rPr lang="en-US" sz="2400" b="1" i="1" dirty="0">
                <a:latin typeface="Courier New" panose="02070309020205020404" pitchFamily="49" charset="0"/>
                <a:cs typeface="Courier New" panose="02070309020205020404" pitchFamily="49" charset="0"/>
              </a:rPr>
              <a:t>	Student(double avg){</a:t>
            </a:r>
          </a:p>
          <a:p>
            <a:pPr>
              <a:buFontTx/>
              <a:buNone/>
            </a:pPr>
            <a:r>
              <a:rPr lang="en-US" sz="2400" b="1" i="1" dirty="0">
                <a:latin typeface="Courier New" panose="02070309020205020404" pitchFamily="49" charset="0"/>
                <a:cs typeface="Courier New" panose="02070309020205020404" pitchFamily="49" charset="0"/>
              </a:rPr>
              <a:t>		this(999, avg);</a:t>
            </a:r>
          </a:p>
          <a:p>
            <a:pPr>
              <a:buFontTx/>
              <a:buNone/>
            </a:pPr>
            <a:r>
              <a:rPr lang="en-US" sz="2400" b="1" i="1" dirty="0">
                <a:latin typeface="Courier New" panose="02070309020205020404" pitchFamily="49" charset="0"/>
                <a:cs typeface="Courier New" panose="02070309020205020404" pitchFamily="49" charset="0"/>
              </a:rPr>
              <a:t>	}</a:t>
            </a:r>
          </a:p>
          <a:p>
            <a:pPr>
              <a:buFontTx/>
              <a:buNone/>
            </a:pPr>
            <a:r>
              <a:rPr lang="en-US" sz="2400" b="1" i="1" dirty="0">
                <a:latin typeface="Courier New" panose="02070309020205020404" pitchFamily="49" charset="0"/>
                <a:cs typeface="Courier New" panose="02070309020205020404" pitchFamily="49" charset="0"/>
              </a:rPr>
              <a:t>	Student(int num){</a:t>
            </a:r>
          </a:p>
          <a:p>
            <a:pPr>
              <a:buFontTx/>
              <a:buNone/>
            </a:pPr>
            <a:r>
              <a:rPr lang="en-US" sz="2400" b="1" i="1" dirty="0">
                <a:latin typeface="Courier New" panose="02070309020205020404" pitchFamily="49" charset="0"/>
                <a:cs typeface="Courier New" panose="02070309020205020404" pitchFamily="49" charset="0"/>
              </a:rPr>
              <a:t>		this(num, 0.0);</a:t>
            </a:r>
          </a:p>
          <a:p>
            <a:pPr>
              <a:buFontTx/>
              <a:buNone/>
            </a:pPr>
            <a:r>
              <a:rPr lang="en-US" sz="2400" b="1" i="1" dirty="0">
                <a:latin typeface="Courier New" panose="02070309020205020404" pitchFamily="49" charset="0"/>
                <a:cs typeface="Courier New" panose="02070309020205020404" pitchFamily="49" charset="0"/>
              </a:rPr>
              <a:t>	} </a:t>
            </a:r>
          </a:p>
          <a:p>
            <a:pPr>
              <a:buFontTx/>
              <a:buNone/>
            </a:pPr>
            <a:r>
              <a:rPr lang="en-US" sz="2400" b="1" i="1" dirty="0">
                <a:latin typeface="Courier New" panose="02070309020205020404" pitchFamily="49" charset="0"/>
                <a:cs typeface="Courier New" panose="02070309020205020404" pitchFamily="49" charset="0"/>
              </a:rPr>
              <a:t>	Student(){</a:t>
            </a:r>
          </a:p>
          <a:p>
            <a:pPr>
              <a:buFontTx/>
              <a:buNone/>
            </a:pPr>
            <a:r>
              <a:rPr lang="en-US" sz="2400" b="1" i="1" dirty="0">
                <a:latin typeface="Courier New" panose="02070309020205020404" pitchFamily="49" charset="0"/>
                <a:cs typeface="Courier New" panose="02070309020205020404" pitchFamily="49" charset="0"/>
              </a:rPr>
              <a:t>		this(999, 0.0);</a:t>
            </a:r>
          </a:p>
          <a:p>
            <a:pPr>
              <a:buFontTx/>
              <a:buNone/>
            </a:pPr>
            <a:r>
              <a:rPr lang="en-US" sz="2400" b="1" i="1" dirty="0">
                <a:latin typeface="Courier New" panose="02070309020205020404" pitchFamily="49" charset="0"/>
                <a:cs typeface="Courier New" panose="02070309020205020404" pitchFamily="49" charset="0"/>
              </a:rPr>
              <a:t>	}</a:t>
            </a:r>
          </a:p>
          <a:p>
            <a:pPr>
              <a:buFontTx/>
              <a:buNone/>
            </a:pPr>
            <a:r>
              <a:rPr lang="en-US" sz="2400" b="1" i="1" dirty="0">
                <a:latin typeface="Courier New" panose="02070309020205020404" pitchFamily="49" charset="0"/>
                <a:cs typeface="Courier New" panose="02070309020205020404" pitchFamily="49" charset="0"/>
              </a:rPr>
              <a:t>}</a:t>
            </a:r>
            <a:endParaRPr lang="en-US" sz="2400" dirty="0">
              <a:solidFill>
                <a:srgbClr val="FF0000"/>
              </a:solidFill>
            </a:endParaRPr>
          </a:p>
        </p:txBody>
      </p:sp>
    </p:spTree>
    <p:extLst>
      <p:ext uri="{BB962C8B-B14F-4D97-AF65-F5344CB8AC3E}">
        <p14:creationId xmlns="" xmlns:p14="http://schemas.microsoft.com/office/powerpoint/2010/main" val="10912964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6B401C-22FA-4DDB-89AF-38BC3D133914}"/>
              </a:ext>
            </a:extLst>
          </p:cNvPr>
          <p:cNvSpPr>
            <a:spLocks noGrp="1"/>
          </p:cNvSpPr>
          <p:nvPr>
            <p:ph type="title"/>
          </p:nvPr>
        </p:nvSpPr>
        <p:spPr>
          <a:xfrm>
            <a:off x="960120" y="670560"/>
            <a:ext cx="10347960" cy="792480"/>
          </a:xfrm>
          <a:solidFill>
            <a:schemeClr val="bg2"/>
          </a:solidFill>
          <a:ln>
            <a:solidFill>
              <a:schemeClr val="bg2">
                <a:lumMod val="10000"/>
              </a:schemeClr>
            </a:solidFill>
          </a:ln>
          <a:effectLst>
            <a:glow rad="63500">
              <a:schemeClr val="accent2">
                <a:satMod val="175000"/>
                <a:alpha val="40000"/>
              </a:schemeClr>
            </a:glow>
          </a:effectLst>
        </p:spPr>
        <p:txBody>
          <a:bodyPr/>
          <a:lstStyle/>
          <a:p>
            <a:r>
              <a:rPr lang="en-US" dirty="0"/>
              <a:t>The </a:t>
            </a:r>
            <a:r>
              <a:rPr lang="en-US" b="1" dirty="0"/>
              <a:t>this</a:t>
            </a:r>
            <a:r>
              <a:rPr lang="en-US" dirty="0"/>
              <a:t> Reference</a:t>
            </a:r>
          </a:p>
        </p:txBody>
      </p:sp>
      <p:sp>
        <p:nvSpPr>
          <p:cNvPr id="3" name="Content Placeholder 2">
            <a:extLst>
              <a:ext uri="{FF2B5EF4-FFF2-40B4-BE49-F238E27FC236}">
                <a16:creationId xmlns="" xmlns:a16="http://schemas.microsoft.com/office/drawing/2014/main" id="{D17A0D1E-DFC8-43B2-AC80-5D39E18BD1B8}"/>
              </a:ext>
            </a:extLst>
          </p:cNvPr>
          <p:cNvSpPr>
            <a:spLocks noGrp="1"/>
          </p:cNvSpPr>
          <p:nvPr>
            <p:ph idx="1"/>
          </p:nvPr>
        </p:nvSpPr>
        <p:spPr>
          <a:xfrm>
            <a:off x="960120" y="1891454"/>
            <a:ext cx="10347960" cy="4295986"/>
          </a:xfrm>
          <a:solidFill>
            <a:schemeClr val="bg1">
              <a:lumMod val="95000"/>
            </a:schemeClr>
          </a:solidFill>
          <a:ln>
            <a:solidFill>
              <a:schemeClr val="bg2">
                <a:lumMod val="10000"/>
              </a:schemeClr>
            </a:solidFill>
          </a:ln>
          <a:effectLst>
            <a:glow rad="63500">
              <a:schemeClr val="accent2">
                <a:satMod val="175000"/>
                <a:alpha val="40000"/>
              </a:schemeClr>
            </a:glow>
          </a:effectLst>
        </p:spPr>
        <p:txBody>
          <a:bodyPr>
            <a:normAutofit/>
          </a:bodyPr>
          <a:lstStyle/>
          <a:p>
            <a:pPr marL="201168" lvl="1" indent="0">
              <a:buNone/>
            </a:pPr>
            <a:r>
              <a:rPr lang="en-US" sz="2800" dirty="0"/>
              <a:t> </a:t>
            </a:r>
          </a:p>
        </p:txBody>
      </p:sp>
      <p:sp>
        <p:nvSpPr>
          <p:cNvPr id="4" name="TextBox 3">
            <a:extLst>
              <a:ext uri="{FF2B5EF4-FFF2-40B4-BE49-F238E27FC236}">
                <a16:creationId xmlns="" xmlns:a16="http://schemas.microsoft.com/office/drawing/2014/main" id="{24857F86-1197-4820-A4AB-498ED9942A64}"/>
              </a:ext>
            </a:extLst>
          </p:cNvPr>
          <p:cNvSpPr txBox="1"/>
          <p:nvPr/>
        </p:nvSpPr>
        <p:spPr>
          <a:xfrm>
            <a:off x="1184125" y="3047297"/>
            <a:ext cx="9823749" cy="1631216"/>
          </a:xfrm>
          <a:prstGeom prst="rect">
            <a:avLst/>
          </a:prstGeom>
          <a:solidFill>
            <a:schemeClr val="bg1">
              <a:lumMod val="85000"/>
            </a:schemeClr>
          </a:solidFill>
          <a:ln>
            <a:solidFill>
              <a:schemeClr val="accent1">
                <a:lumMod val="75000"/>
              </a:schemeClr>
            </a:solidFill>
          </a:ln>
          <a:effectLst>
            <a:outerShdw blurRad="63500" sx="102000" sy="102000" algn="ctr" rotWithShape="0">
              <a:prstClr val="black">
                <a:alpha val="40000"/>
              </a:prstClr>
            </a:outerShdw>
          </a:effectLst>
        </p:spPr>
        <p:txBody>
          <a:bodyPr wrap="square" rtlCol="0">
            <a:spAutoFit/>
          </a:bodyPr>
          <a:lstStyle/>
          <a:p>
            <a:r>
              <a:rPr lang="en-US" sz="3200" b="1" i="1" dirty="0">
                <a:solidFill>
                  <a:srgbClr val="FF0000"/>
                </a:solidFill>
                <a:sym typeface="Wingdings" panose="05000000000000000000" pitchFamily="2" charset="2"/>
              </a:rPr>
              <a:t>Student Activity 3.3</a:t>
            </a:r>
          </a:p>
          <a:p>
            <a:r>
              <a:rPr lang="en-US" sz="2400" i="1" dirty="0">
                <a:solidFill>
                  <a:schemeClr val="accent5"/>
                </a:solidFill>
                <a:sym typeface="Wingdings" panose="05000000000000000000" pitchFamily="2" charset="2"/>
              </a:rPr>
              <a:t>Student is required to read further about the </a:t>
            </a:r>
            <a:r>
              <a:rPr lang="en-US" sz="2400" b="1" i="1" dirty="0">
                <a:solidFill>
                  <a:schemeClr val="accent5"/>
                </a:solidFill>
                <a:sym typeface="Wingdings" panose="05000000000000000000" pitchFamily="2" charset="2"/>
              </a:rPr>
              <a:t>this</a:t>
            </a:r>
            <a:r>
              <a:rPr lang="en-US" sz="2400" i="1" dirty="0">
                <a:solidFill>
                  <a:schemeClr val="accent5"/>
                </a:solidFill>
                <a:sym typeface="Wingdings" panose="05000000000000000000" pitchFamily="2" charset="2"/>
              </a:rPr>
              <a:t> reference from the resource below:</a:t>
            </a:r>
          </a:p>
          <a:p>
            <a:pPr marL="342900" indent="-342900">
              <a:buFont typeface="Wingdings" panose="05000000000000000000" pitchFamily="2" charset="2"/>
              <a:buChar char="v"/>
            </a:pPr>
            <a:r>
              <a:rPr lang="en-US" sz="2000" b="1" dirty="0">
                <a:solidFill>
                  <a:srgbClr val="FF0000"/>
                </a:solidFill>
              </a:rPr>
              <a:t>Learning About the this Reference - Java Programming by </a:t>
            </a:r>
            <a:r>
              <a:rPr lang="en-US" sz="2000" b="1" dirty="0" err="1">
                <a:solidFill>
                  <a:srgbClr val="FF0000"/>
                </a:solidFill>
              </a:rPr>
              <a:t>Farrel</a:t>
            </a:r>
            <a:r>
              <a:rPr lang="en-US" sz="2000" b="1" dirty="0">
                <a:solidFill>
                  <a:srgbClr val="FF0000"/>
                </a:solidFill>
              </a:rPr>
              <a:t>, 9</a:t>
            </a:r>
            <a:r>
              <a:rPr lang="en-US" sz="2000" b="1" baseline="30000" dirty="0">
                <a:solidFill>
                  <a:srgbClr val="FF0000"/>
                </a:solidFill>
              </a:rPr>
              <a:t>th</a:t>
            </a:r>
            <a:r>
              <a:rPr lang="en-US" sz="2000" b="1" dirty="0">
                <a:solidFill>
                  <a:srgbClr val="FF0000"/>
                </a:solidFill>
              </a:rPr>
              <a:t> edition, pg. 192-197</a:t>
            </a:r>
            <a:endParaRPr lang="en-US" sz="2000" dirty="0">
              <a:solidFill>
                <a:srgbClr val="FF0000"/>
              </a:solidFill>
              <a:sym typeface="Wingdings" panose="05000000000000000000" pitchFamily="2" charset="2"/>
            </a:endParaRPr>
          </a:p>
        </p:txBody>
      </p:sp>
    </p:spTree>
    <p:extLst>
      <p:ext uri="{BB962C8B-B14F-4D97-AF65-F5344CB8AC3E}">
        <p14:creationId xmlns="" xmlns:p14="http://schemas.microsoft.com/office/powerpoint/2010/main" val="26227873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6B401C-22FA-4DDB-89AF-38BC3D133914}"/>
              </a:ext>
            </a:extLst>
          </p:cNvPr>
          <p:cNvSpPr>
            <a:spLocks noGrp="1"/>
          </p:cNvSpPr>
          <p:nvPr>
            <p:ph type="title"/>
          </p:nvPr>
        </p:nvSpPr>
        <p:spPr>
          <a:xfrm>
            <a:off x="960120" y="670560"/>
            <a:ext cx="10347960" cy="792480"/>
          </a:xfrm>
          <a:solidFill>
            <a:schemeClr val="bg2"/>
          </a:solidFill>
          <a:ln>
            <a:solidFill>
              <a:schemeClr val="bg2">
                <a:lumMod val="10000"/>
              </a:schemeClr>
            </a:solidFill>
          </a:ln>
          <a:effectLst>
            <a:glow rad="63500">
              <a:schemeClr val="accent2">
                <a:satMod val="175000"/>
                <a:alpha val="40000"/>
              </a:schemeClr>
            </a:glow>
          </a:effectLst>
        </p:spPr>
        <p:txBody>
          <a:bodyPr/>
          <a:lstStyle/>
          <a:p>
            <a:r>
              <a:rPr lang="en-US" dirty="0"/>
              <a:t>Method Overloading</a:t>
            </a:r>
          </a:p>
        </p:txBody>
      </p:sp>
      <p:sp>
        <p:nvSpPr>
          <p:cNvPr id="3" name="Content Placeholder 2">
            <a:extLst>
              <a:ext uri="{FF2B5EF4-FFF2-40B4-BE49-F238E27FC236}">
                <a16:creationId xmlns="" xmlns:a16="http://schemas.microsoft.com/office/drawing/2014/main" id="{D17A0D1E-DFC8-43B2-AC80-5D39E18BD1B8}"/>
              </a:ext>
            </a:extLst>
          </p:cNvPr>
          <p:cNvSpPr>
            <a:spLocks noGrp="1"/>
          </p:cNvSpPr>
          <p:nvPr>
            <p:ph idx="1"/>
          </p:nvPr>
        </p:nvSpPr>
        <p:spPr>
          <a:xfrm>
            <a:off x="960120" y="1891454"/>
            <a:ext cx="10347960" cy="4358426"/>
          </a:xfrm>
          <a:solidFill>
            <a:schemeClr val="bg1">
              <a:lumMod val="95000"/>
            </a:schemeClr>
          </a:solidFill>
          <a:ln>
            <a:solidFill>
              <a:schemeClr val="bg2">
                <a:lumMod val="10000"/>
              </a:schemeClr>
            </a:solidFill>
          </a:ln>
          <a:effectLst>
            <a:glow rad="63500">
              <a:schemeClr val="accent2">
                <a:satMod val="175000"/>
                <a:alpha val="40000"/>
              </a:schemeClr>
            </a:glow>
          </a:effectLst>
        </p:spPr>
        <p:txBody>
          <a:bodyPr>
            <a:normAutofit/>
          </a:bodyPr>
          <a:lstStyle/>
          <a:p>
            <a:pPr marL="201168" lvl="1" indent="0">
              <a:buNone/>
            </a:pPr>
            <a:r>
              <a:rPr lang="en-US" sz="2800" dirty="0"/>
              <a:t> </a:t>
            </a:r>
          </a:p>
          <a:p>
            <a:pPr lvl="1">
              <a:buFont typeface="Courier New" panose="02070309020205020404" pitchFamily="49" charset="0"/>
              <a:buChar char="o"/>
            </a:pPr>
            <a:endParaRPr lang="en-US" sz="2800" dirty="0"/>
          </a:p>
        </p:txBody>
      </p:sp>
      <p:sp>
        <p:nvSpPr>
          <p:cNvPr id="7" name="TextBox 6">
            <a:extLst>
              <a:ext uri="{FF2B5EF4-FFF2-40B4-BE49-F238E27FC236}">
                <a16:creationId xmlns="" xmlns:a16="http://schemas.microsoft.com/office/drawing/2014/main" id="{156BC7D3-B88F-41FC-ADC3-7EF37F19CFAF}"/>
              </a:ext>
            </a:extLst>
          </p:cNvPr>
          <p:cNvSpPr txBox="1"/>
          <p:nvPr/>
        </p:nvSpPr>
        <p:spPr>
          <a:xfrm>
            <a:off x="1222225" y="2300952"/>
            <a:ext cx="9823749" cy="3539430"/>
          </a:xfrm>
          <a:prstGeom prst="rect">
            <a:avLst/>
          </a:prstGeom>
          <a:solidFill>
            <a:schemeClr val="bg1">
              <a:lumMod val="85000"/>
            </a:schemeClr>
          </a:solidFill>
          <a:ln>
            <a:solidFill>
              <a:schemeClr val="accent1">
                <a:lumMod val="75000"/>
              </a:schemeClr>
            </a:solidFill>
          </a:ln>
          <a:effectLst>
            <a:outerShdw blurRad="63500" sx="102000" sy="102000" algn="ctr" rotWithShape="0">
              <a:prstClr val="black">
                <a:alpha val="40000"/>
              </a:prstClr>
            </a:outerShdw>
          </a:effectLst>
        </p:spPr>
        <p:txBody>
          <a:bodyPr wrap="square" rtlCol="0">
            <a:spAutoFit/>
          </a:bodyPr>
          <a:lstStyle/>
          <a:p>
            <a:r>
              <a:rPr lang="en-US" sz="3200" b="1" i="1" dirty="0">
                <a:solidFill>
                  <a:srgbClr val="FF0000"/>
                </a:solidFill>
                <a:sym typeface="Wingdings" panose="05000000000000000000" pitchFamily="2" charset="2"/>
              </a:rPr>
              <a:t>Student Activity 3.4</a:t>
            </a:r>
          </a:p>
          <a:p>
            <a:r>
              <a:rPr lang="en-US" sz="2400" i="1" dirty="0">
                <a:solidFill>
                  <a:schemeClr val="accent5"/>
                </a:solidFill>
                <a:sym typeface="Wingdings" panose="05000000000000000000" pitchFamily="2" charset="2"/>
              </a:rPr>
              <a:t>We have used method overloading when we were creating different versions of constructors in the same class. </a:t>
            </a:r>
          </a:p>
          <a:p>
            <a:r>
              <a:rPr lang="en-US" sz="2400" i="1" dirty="0">
                <a:solidFill>
                  <a:schemeClr val="accent5"/>
                </a:solidFill>
                <a:sym typeface="Wingdings" panose="05000000000000000000" pitchFamily="2" charset="2"/>
              </a:rPr>
              <a:t>You are required to read further about the method overloading.</a:t>
            </a:r>
          </a:p>
          <a:p>
            <a:r>
              <a:rPr lang="en-US" sz="2400" i="1" dirty="0">
                <a:solidFill>
                  <a:schemeClr val="accent5"/>
                </a:solidFill>
                <a:sym typeface="Wingdings" panose="05000000000000000000" pitchFamily="2" charset="2"/>
              </a:rPr>
              <a:t>The following are some guiding points</a:t>
            </a:r>
          </a:p>
          <a:p>
            <a:pPr marL="342900" indent="-342900">
              <a:buFont typeface="Wingdings" panose="05000000000000000000" pitchFamily="2" charset="2"/>
              <a:buChar char="v"/>
            </a:pPr>
            <a:r>
              <a:rPr lang="en-US" sz="2400" i="1" dirty="0">
                <a:solidFill>
                  <a:schemeClr val="accent5"/>
                </a:solidFill>
                <a:sym typeface="Wingdings" panose="05000000000000000000" pitchFamily="2" charset="2"/>
              </a:rPr>
              <a:t>Conditions that must </a:t>
            </a:r>
            <a:r>
              <a:rPr lang="en-US" sz="2400" i="1">
                <a:solidFill>
                  <a:schemeClr val="accent5"/>
                </a:solidFill>
                <a:sym typeface="Wingdings" panose="05000000000000000000" pitchFamily="2" charset="2"/>
              </a:rPr>
              <a:t>be met </a:t>
            </a:r>
            <a:r>
              <a:rPr lang="en-US" sz="2400" i="1" dirty="0">
                <a:solidFill>
                  <a:schemeClr val="accent5"/>
                </a:solidFill>
                <a:sym typeface="Wingdings" panose="05000000000000000000" pitchFamily="2" charset="2"/>
              </a:rPr>
              <a:t>for overloading methods</a:t>
            </a:r>
          </a:p>
          <a:p>
            <a:pPr marL="342900" indent="-342900">
              <a:buFont typeface="Wingdings" panose="05000000000000000000" pitchFamily="2" charset="2"/>
              <a:buChar char="v"/>
            </a:pPr>
            <a:r>
              <a:rPr lang="en-US" sz="2400" i="1" dirty="0">
                <a:solidFill>
                  <a:schemeClr val="accent5"/>
                </a:solidFill>
                <a:sym typeface="Wingdings" panose="05000000000000000000" pitchFamily="2" charset="2"/>
              </a:rPr>
              <a:t>Automatic type promotion in method calls</a:t>
            </a:r>
          </a:p>
          <a:p>
            <a:pPr marL="342900" indent="-342900">
              <a:buFont typeface="Wingdings" panose="05000000000000000000" pitchFamily="2" charset="2"/>
              <a:buChar char="v"/>
            </a:pPr>
            <a:r>
              <a:rPr lang="en-US" sz="2400" i="1" dirty="0">
                <a:solidFill>
                  <a:schemeClr val="accent5"/>
                </a:solidFill>
                <a:sym typeface="Wingdings" panose="05000000000000000000" pitchFamily="2" charset="2"/>
              </a:rPr>
              <a:t>Overloading and ambiguity and how to avoid overload ambiguity that may show up at runtime.</a:t>
            </a:r>
          </a:p>
        </p:txBody>
      </p:sp>
    </p:spTree>
    <p:extLst>
      <p:ext uri="{BB962C8B-B14F-4D97-AF65-F5344CB8AC3E}">
        <p14:creationId xmlns="" xmlns:p14="http://schemas.microsoft.com/office/powerpoint/2010/main" val="31161420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17E22C9C-F416-499A-8476-70DFF99720FF}"/>
              </a:ext>
            </a:extLst>
          </p:cNvPr>
          <p:cNvSpPr txBox="1"/>
          <p:nvPr/>
        </p:nvSpPr>
        <p:spPr>
          <a:xfrm>
            <a:off x="4080264" y="3428999"/>
            <a:ext cx="3284190" cy="1015663"/>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000" b="1" i="0" u="none" strike="noStrike" kern="1200" cap="none" spc="0" normalizeH="0" baseline="0" noProof="0" dirty="0">
                <a:ln>
                  <a:noFill/>
                </a:ln>
                <a:solidFill>
                  <a:srgbClr val="FF0000"/>
                </a:solidFill>
                <a:effectLst/>
                <a:uLnTx/>
                <a:uFillTx/>
                <a:latin typeface="Brush Script MT" panose="03060802040406070304" pitchFamily="66" charset="0"/>
                <a:ea typeface="+mn-ea"/>
                <a:cs typeface="+mn-cs"/>
              </a:rPr>
              <a:t>The End</a:t>
            </a:r>
          </a:p>
        </p:txBody>
      </p:sp>
      <p:pic>
        <p:nvPicPr>
          <p:cNvPr id="4" name="Picture 3">
            <a:extLst>
              <a:ext uri="{FF2B5EF4-FFF2-40B4-BE49-F238E27FC236}">
                <a16:creationId xmlns="" xmlns:a16="http://schemas.microsoft.com/office/drawing/2014/main" id="{FA2108AB-B048-40C0-9827-43434BC304F9}"/>
              </a:ext>
            </a:extLst>
          </p:cNvPr>
          <p:cNvPicPr>
            <a:picLocks noChangeAspect="1"/>
          </p:cNvPicPr>
          <p:nvPr/>
        </p:nvPicPr>
        <p:blipFill>
          <a:blip r:embed="rId2"/>
          <a:stretch>
            <a:fillRect/>
          </a:stretch>
        </p:blipFill>
        <p:spPr>
          <a:xfrm>
            <a:off x="4980237" y="1567483"/>
            <a:ext cx="1258956" cy="1613037"/>
          </a:xfrm>
          <a:prstGeom prst="rect">
            <a:avLst/>
          </a:prstGeom>
        </p:spPr>
      </p:pic>
    </p:spTree>
    <p:extLst>
      <p:ext uri="{BB962C8B-B14F-4D97-AF65-F5344CB8AC3E}">
        <p14:creationId xmlns="" xmlns:p14="http://schemas.microsoft.com/office/powerpoint/2010/main" val="900257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6B401C-22FA-4DDB-89AF-38BC3D133914}"/>
              </a:ext>
            </a:extLst>
          </p:cNvPr>
          <p:cNvSpPr>
            <a:spLocks noGrp="1"/>
          </p:cNvSpPr>
          <p:nvPr>
            <p:ph type="title"/>
          </p:nvPr>
        </p:nvSpPr>
        <p:spPr>
          <a:xfrm>
            <a:off x="960120" y="670560"/>
            <a:ext cx="10347960" cy="792480"/>
          </a:xfrm>
          <a:solidFill>
            <a:schemeClr val="bg2"/>
          </a:solidFill>
          <a:ln>
            <a:solidFill>
              <a:schemeClr val="bg2">
                <a:lumMod val="10000"/>
              </a:schemeClr>
            </a:solidFill>
          </a:ln>
          <a:effectLst>
            <a:glow rad="63500">
              <a:schemeClr val="accent2">
                <a:satMod val="175000"/>
                <a:alpha val="40000"/>
              </a:schemeClr>
            </a:glow>
          </a:effectLst>
        </p:spPr>
        <p:txBody>
          <a:bodyPr/>
          <a:lstStyle/>
          <a:p>
            <a:r>
              <a:rPr lang="en-US" dirty="0"/>
              <a:t>Static Methods</a:t>
            </a:r>
          </a:p>
        </p:txBody>
      </p:sp>
      <p:sp>
        <p:nvSpPr>
          <p:cNvPr id="3" name="Content Placeholder 2">
            <a:extLst>
              <a:ext uri="{FF2B5EF4-FFF2-40B4-BE49-F238E27FC236}">
                <a16:creationId xmlns="" xmlns:a16="http://schemas.microsoft.com/office/drawing/2014/main" id="{D17A0D1E-DFC8-43B2-AC80-5D39E18BD1B8}"/>
              </a:ext>
            </a:extLst>
          </p:cNvPr>
          <p:cNvSpPr>
            <a:spLocks noGrp="1"/>
          </p:cNvSpPr>
          <p:nvPr>
            <p:ph idx="1"/>
          </p:nvPr>
        </p:nvSpPr>
        <p:spPr>
          <a:xfrm>
            <a:off x="960120" y="1891454"/>
            <a:ext cx="10347960" cy="4189306"/>
          </a:xfrm>
          <a:solidFill>
            <a:schemeClr val="bg1">
              <a:lumMod val="95000"/>
            </a:schemeClr>
          </a:solidFill>
          <a:ln>
            <a:solidFill>
              <a:schemeClr val="bg2">
                <a:lumMod val="10000"/>
              </a:schemeClr>
            </a:solidFill>
          </a:ln>
          <a:effectLst>
            <a:glow rad="63500">
              <a:schemeClr val="accent2">
                <a:satMod val="175000"/>
                <a:alpha val="40000"/>
              </a:schemeClr>
            </a:glow>
          </a:effectLst>
        </p:spPr>
        <p:txBody>
          <a:bodyPr>
            <a:normAutofit/>
          </a:bodyPr>
          <a:lstStyle/>
          <a:p>
            <a:pPr lvl="1">
              <a:buFont typeface="Courier New" panose="02070309020205020404" pitchFamily="49" charset="0"/>
              <a:buChar char="o"/>
            </a:pPr>
            <a:r>
              <a:rPr lang="en-US" sz="2800" b="1" dirty="0"/>
              <a:t>Static</a:t>
            </a:r>
            <a:r>
              <a:rPr lang="en-US" sz="2800" dirty="0"/>
              <a:t> </a:t>
            </a:r>
            <a:r>
              <a:rPr lang="en-US" sz="2800" dirty="0" smtClean="0"/>
              <a:t>or </a:t>
            </a:r>
            <a:r>
              <a:rPr lang="en-US" sz="2800" b="1" dirty="0"/>
              <a:t>class methods </a:t>
            </a:r>
            <a:r>
              <a:rPr lang="en-US" sz="2800" dirty="0"/>
              <a:t>can be called (used) without class object</a:t>
            </a:r>
          </a:p>
          <a:p>
            <a:pPr lvl="1">
              <a:buFont typeface="Courier New" panose="02070309020205020404" pitchFamily="49" charset="0"/>
              <a:buChar char="o"/>
            </a:pPr>
            <a:r>
              <a:rPr lang="en-US" sz="2800" dirty="0"/>
              <a:t>A static method in a class can only call other static methods in that class directly. </a:t>
            </a:r>
          </a:p>
          <a:p>
            <a:pPr marL="201168" lvl="1" indent="0">
              <a:buNone/>
            </a:pPr>
            <a:endParaRPr lang="en-US" sz="2800" dirty="0"/>
          </a:p>
        </p:txBody>
      </p:sp>
      <p:sp>
        <p:nvSpPr>
          <p:cNvPr id="4" name="TextBox 3">
            <a:extLst>
              <a:ext uri="{FF2B5EF4-FFF2-40B4-BE49-F238E27FC236}">
                <a16:creationId xmlns="" xmlns:a16="http://schemas.microsoft.com/office/drawing/2014/main" id="{EAB79F23-42F6-410C-BD99-40E679321044}"/>
              </a:ext>
            </a:extLst>
          </p:cNvPr>
          <p:cNvSpPr txBox="1"/>
          <p:nvPr/>
        </p:nvSpPr>
        <p:spPr>
          <a:xfrm>
            <a:off x="1012720" y="3255863"/>
            <a:ext cx="10242760" cy="2677656"/>
          </a:xfrm>
          <a:prstGeom prst="rect">
            <a:avLst/>
          </a:prstGeom>
          <a:solidFill>
            <a:schemeClr val="bg2"/>
          </a:solidFill>
          <a:ln w="25400">
            <a:solidFill>
              <a:srgbClr val="FF0000"/>
            </a:solidFill>
          </a:ln>
          <a:effectLst>
            <a:softEdge rad="25400"/>
          </a:effectLst>
        </p:spPr>
        <p:txBody>
          <a:bodyPr wrap="square" rtlCol="0">
            <a:spAutoFit/>
          </a:bodyPr>
          <a:lstStyle/>
          <a:p>
            <a:pPr>
              <a:buFontTx/>
              <a:buNone/>
            </a:pPr>
            <a:r>
              <a:rPr lang="en-US" altLang="en-US" sz="2400" b="1" i="1" dirty="0">
                <a:latin typeface="Courier New" panose="02070309020205020404" pitchFamily="49" charset="0"/>
                <a:cs typeface="Courier New" panose="02070309020205020404" pitchFamily="49" charset="0"/>
              </a:rPr>
              <a:t>public static void main() {</a:t>
            </a:r>
          </a:p>
          <a:p>
            <a:pPr>
              <a:buFontTx/>
              <a:buNone/>
            </a:pPr>
            <a:r>
              <a:rPr lang="en-US" altLang="en-US" sz="2400" b="1" i="1" dirty="0">
                <a:latin typeface="Courier New" panose="02070309020205020404" pitchFamily="49" charset="0"/>
                <a:cs typeface="Courier New" panose="02070309020205020404" pitchFamily="49" charset="0"/>
              </a:rPr>
              <a:t>  display(); </a:t>
            </a:r>
            <a:r>
              <a:rPr lang="en-US" altLang="en-US" sz="2400" b="1" i="1" dirty="0">
                <a:solidFill>
                  <a:srgbClr val="FF0000"/>
                </a:solidFill>
                <a:latin typeface="Courier New" panose="02070309020205020404" pitchFamily="49" charset="0"/>
                <a:cs typeface="Courier New" panose="02070309020205020404" pitchFamily="49" charset="0"/>
              </a:rPr>
              <a:t>//This is a method call</a:t>
            </a:r>
          </a:p>
          <a:p>
            <a:pPr>
              <a:buFontTx/>
              <a:buNone/>
            </a:pPr>
            <a:r>
              <a:rPr lang="en-US" altLang="en-US" sz="2400" b="1" i="1" dirty="0">
                <a:latin typeface="Courier New" panose="02070309020205020404" pitchFamily="49" charset="0"/>
                <a:cs typeface="Courier New" panose="02070309020205020404" pitchFamily="49" charset="0"/>
              </a:rPr>
              <a:t>}</a:t>
            </a:r>
          </a:p>
          <a:p>
            <a:pPr>
              <a:buFontTx/>
              <a:buNone/>
            </a:pPr>
            <a:r>
              <a:rPr lang="en-US" altLang="en-US" sz="2400" b="1" i="1" dirty="0">
                <a:latin typeface="Courier New" panose="02070309020205020404" pitchFamily="49" charset="0"/>
                <a:cs typeface="Courier New" panose="02070309020205020404" pitchFamily="49" charset="0"/>
              </a:rPr>
              <a:t>public static void display() {</a:t>
            </a:r>
          </a:p>
          <a:p>
            <a:pPr>
              <a:buFontTx/>
              <a:buNone/>
            </a:pPr>
            <a:r>
              <a:rPr lang="en-US" altLang="en-US" sz="2400" b="1" i="1" dirty="0">
                <a:latin typeface="Courier New" panose="02070309020205020404" pitchFamily="49" charset="0"/>
                <a:cs typeface="Courier New" panose="02070309020205020404" pitchFamily="49" charset="0"/>
              </a:rPr>
              <a:t>  </a:t>
            </a:r>
            <a:r>
              <a:rPr lang="en-US" altLang="en-US" sz="2400" b="1" i="1" dirty="0" err="1">
                <a:latin typeface="Courier New" panose="02070309020205020404" pitchFamily="49" charset="0"/>
                <a:cs typeface="Courier New" panose="02070309020205020404" pitchFamily="49" charset="0"/>
              </a:rPr>
              <a:t>System.out.println</a:t>
            </a:r>
            <a:r>
              <a:rPr lang="en-US" altLang="en-US" sz="2400" b="1" i="1" dirty="0">
                <a:latin typeface="Courier New" panose="02070309020205020404" pitchFamily="49" charset="0"/>
                <a:cs typeface="Courier New" panose="02070309020205020404" pitchFamily="49" charset="0"/>
              </a:rPr>
              <a:t>(“Welcome to Java Programming!”);</a:t>
            </a:r>
          </a:p>
          <a:p>
            <a:r>
              <a:rPr lang="en-US" altLang="en-US" sz="2400" b="1" i="1" dirty="0">
                <a:latin typeface="Courier New" panose="02070309020205020404" pitchFamily="49" charset="0"/>
                <a:cs typeface="Courier New" panose="02070309020205020404" pitchFamily="49" charset="0"/>
              </a:rPr>
              <a:t>  </a:t>
            </a:r>
            <a:r>
              <a:rPr lang="en-US" altLang="en-US" sz="2400" b="1" i="1" dirty="0" err="1">
                <a:latin typeface="Courier New" panose="02070309020205020404" pitchFamily="49" charset="0"/>
                <a:cs typeface="Courier New" panose="02070309020205020404" pitchFamily="49" charset="0"/>
              </a:rPr>
              <a:t>System.out.println</a:t>
            </a:r>
            <a:r>
              <a:rPr lang="en-US" altLang="en-US" sz="2400" b="1" i="1" dirty="0">
                <a:latin typeface="Courier New" panose="02070309020205020404" pitchFamily="49" charset="0"/>
                <a:cs typeface="Courier New" panose="02070309020205020404" pitchFamily="49" charset="0"/>
              </a:rPr>
              <a:t>(“An exciting journey begins now”);</a:t>
            </a:r>
          </a:p>
          <a:p>
            <a:pPr>
              <a:buFontTx/>
              <a:buNone/>
            </a:pPr>
            <a:r>
              <a:rPr lang="en-US" altLang="en-US" sz="2400" b="1" i="1" dirty="0">
                <a:latin typeface="Courier New" panose="02070309020205020404" pitchFamily="49" charset="0"/>
                <a:cs typeface="Courier New" panose="02070309020205020404" pitchFamily="49" charset="0"/>
              </a:rPr>
              <a:t>}</a:t>
            </a:r>
            <a:endParaRPr lang="en-US" sz="2400" dirty="0"/>
          </a:p>
        </p:txBody>
      </p:sp>
    </p:spTree>
    <p:extLst>
      <p:ext uri="{BB962C8B-B14F-4D97-AF65-F5344CB8AC3E}">
        <p14:creationId xmlns="" xmlns:p14="http://schemas.microsoft.com/office/powerpoint/2010/main" val="40450272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6B401C-22FA-4DDB-89AF-38BC3D133914}"/>
              </a:ext>
            </a:extLst>
          </p:cNvPr>
          <p:cNvSpPr>
            <a:spLocks noGrp="1"/>
          </p:cNvSpPr>
          <p:nvPr>
            <p:ph type="title"/>
          </p:nvPr>
        </p:nvSpPr>
        <p:spPr>
          <a:xfrm>
            <a:off x="960120" y="670560"/>
            <a:ext cx="10347960" cy="792480"/>
          </a:xfrm>
          <a:solidFill>
            <a:schemeClr val="bg2"/>
          </a:solidFill>
          <a:ln>
            <a:solidFill>
              <a:schemeClr val="bg2">
                <a:lumMod val="10000"/>
              </a:schemeClr>
            </a:solidFill>
          </a:ln>
          <a:effectLst>
            <a:glow rad="63500">
              <a:schemeClr val="accent2">
                <a:satMod val="175000"/>
                <a:alpha val="40000"/>
              </a:schemeClr>
            </a:glow>
          </a:effectLst>
        </p:spPr>
        <p:txBody>
          <a:bodyPr/>
          <a:lstStyle/>
          <a:p>
            <a:r>
              <a:rPr lang="en-US" dirty="0"/>
              <a:t>Static Methods</a:t>
            </a:r>
          </a:p>
        </p:txBody>
      </p:sp>
      <p:sp>
        <p:nvSpPr>
          <p:cNvPr id="3" name="Content Placeholder 2">
            <a:extLst>
              <a:ext uri="{FF2B5EF4-FFF2-40B4-BE49-F238E27FC236}">
                <a16:creationId xmlns="" xmlns:a16="http://schemas.microsoft.com/office/drawing/2014/main" id="{D17A0D1E-DFC8-43B2-AC80-5D39E18BD1B8}"/>
              </a:ext>
            </a:extLst>
          </p:cNvPr>
          <p:cNvSpPr>
            <a:spLocks noGrp="1"/>
          </p:cNvSpPr>
          <p:nvPr>
            <p:ph idx="1"/>
          </p:nvPr>
        </p:nvSpPr>
        <p:spPr>
          <a:xfrm>
            <a:off x="960120" y="1891454"/>
            <a:ext cx="10347960" cy="4189306"/>
          </a:xfrm>
          <a:solidFill>
            <a:schemeClr val="bg1">
              <a:lumMod val="95000"/>
            </a:schemeClr>
          </a:solidFill>
          <a:ln>
            <a:solidFill>
              <a:schemeClr val="bg2">
                <a:lumMod val="10000"/>
              </a:schemeClr>
            </a:solidFill>
          </a:ln>
          <a:effectLst>
            <a:glow rad="63500">
              <a:schemeClr val="accent2">
                <a:satMod val="175000"/>
                <a:alpha val="40000"/>
              </a:schemeClr>
            </a:glow>
          </a:effectLst>
        </p:spPr>
        <p:txBody>
          <a:bodyPr>
            <a:normAutofit/>
          </a:bodyPr>
          <a:lstStyle/>
          <a:p>
            <a:pPr lvl="1">
              <a:buFont typeface="Courier New" panose="02070309020205020404" pitchFamily="49" charset="0"/>
              <a:buChar char="o"/>
            </a:pPr>
            <a:r>
              <a:rPr lang="en-US" sz="2800" dirty="0"/>
              <a:t>A </a:t>
            </a:r>
            <a:r>
              <a:rPr lang="en-US" sz="2800" b="1" dirty="0"/>
              <a:t>public static method </a:t>
            </a:r>
            <a:r>
              <a:rPr lang="en-US" sz="2800" dirty="0"/>
              <a:t>in one class can be called directly using the following syntax:</a:t>
            </a:r>
          </a:p>
          <a:p>
            <a:pPr lvl="1">
              <a:buFont typeface="Courier New" panose="02070309020205020404" pitchFamily="49" charset="0"/>
              <a:buChar char="o"/>
            </a:pPr>
            <a:endParaRPr lang="en-US" sz="2800" dirty="0"/>
          </a:p>
          <a:p>
            <a:pPr marL="201168" lvl="1" indent="0">
              <a:buNone/>
            </a:pPr>
            <a:r>
              <a:rPr lang="en-US" sz="2800" dirty="0"/>
              <a:t>	</a:t>
            </a:r>
          </a:p>
          <a:p>
            <a:pPr lvl="1">
              <a:buFont typeface="Courier New" panose="02070309020205020404" pitchFamily="49" charset="0"/>
              <a:buChar char="o"/>
            </a:pPr>
            <a:r>
              <a:rPr lang="en-US" sz="2800" dirty="0"/>
              <a:t>For example, to call a static method </a:t>
            </a:r>
            <a:r>
              <a:rPr lang="en-US" sz="2800" b="1" dirty="0"/>
              <a:t>display()</a:t>
            </a:r>
            <a:r>
              <a:rPr lang="en-US" sz="2800" dirty="0"/>
              <a:t> in class </a:t>
            </a:r>
            <a:r>
              <a:rPr lang="en-US" sz="2800" b="1" dirty="0"/>
              <a:t>B</a:t>
            </a:r>
            <a:r>
              <a:rPr lang="en-US" sz="2800" dirty="0"/>
              <a:t> we use</a:t>
            </a:r>
          </a:p>
        </p:txBody>
      </p:sp>
      <p:sp>
        <p:nvSpPr>
          <p:cNvPr id="4" name="TextBox 3">
            <a:extLst>
              <a:ext uri="{FF2B5EF4-FFF2-40B4-BE49-F238E27FC236}">
                <a16:creationId xmlns="" xmlns:a16="http://schemas.microsoft.com/office/drawing/2014/main" id="{EAB79F23-42F6-410C-BD99-40E679321044}"/>
              </a:ext>
            </a:extLst>
          </p:cNvPr>
          <p:cNvSpPr txBox="1"/>
          <p:nvPr/>
        </p:nvSpPr>
        <p:spPr>
          <a:xfrm>
            <a:off x="1492114" y="2967335"/>
            <a:ext cx="9283971" cy="461665"/>
          </a:xfrm>
          <a:prstGeom prst="rect">
            <a:avLst/>
          </a:prstGeom>
          <a:solidFill>
            <a:schemeClr val="bg2"/>
          </a:solidFill>
          <a:ln w="25400">
            <a:solidFill>
              <a:srgbClr val="FF0000"/>
            </a:solidFill>
          </a:ln>
          <a:effectLst>
            <a:softEdge rad="25400"/>
          </a:effectLst>
        </p:spPr>
        <p:txBody>
          <a:bodyPr wrap="square" rtlCol="0">
            <a:spAutoFit/>
          </a:bodyPr>
          <a:lstStyle/>
          <a:p>
            <a:pPr>
              <a:buFontTx/>
              <a:buNone/>
            </a:pPr>
            <a:r>
              <a:rPr lang="en-US" sz="2400" b="1" i="1" dirty="0" err="1">
                <a:latin typeface="Courier New" panose="02070309020205020404" pitchFamily="49" charset="0"/>
                <a:cs typeface="Courier New" panose="02070309020205020404" pitchFamily="49" charset="0"/>
              </a:rPr>
              <a:t>className.methodName</a:t>
            </a:r>
            <a:r>
              <a:rPr lang="en-US" sz="2400" b="1" i="1" dirty="0">
                <a:latin typeface="Courier New" panose="02070309020205020404" pitchFamily="49" charset="0"/>
                <a:cs typeface="Courier New" panose="02070309020205020404" pitchFamily="49" charset="0"/>
              </a:rPr>
              <a:t>(arguments)</a:t>
            </a:r>
            <a:endParaRPr lang="en-US" sz="2400" dirty="0"/>
          </a:p>
        </p:txBody>
      </p:sp>
      <p:sp>
        <p:nvSpPr>
          <p:cNvPr id="5" name="TextBox 4">
            <a:extLst>
              <a:ext uri="{FF2B5EF4-FFF2-40B4-BE49-F238E27FC236}">
                <a16:creationId xmlns="" xmlns:a16="http://schemas.microsoft.com/office/drawing/2014/main" id="{7540EEA3-E1B0-4F19-92DF-6EB584BC1050}"/>
              </a:ext>
            </a:extLst>
          </p:cNvPr>
          <p:cNvSpPr txBox="1"/>
          <p:nvPr/>
        </p:nvSpPr>
        <p:spPr>
          <a:xfrm>
            <a:off x="1492114" y="4274048"/>
            <a:ext cx="9283971" cy="461665"/>
          </a:xfrm>
          <a:prstGeom prst="rect">
            <a:avLst/>
          </a:prstGeom>
          <a:solidFill>
            <a:schemeClr val="bg2"/>
          </a:solidFill>
          <a:ln w="25400">
            <a:solidFill>
              <a:srgbClr val="FF0000"/>
            </a:solidFill>
          </a:ln>
          <a:effectLst>
            <a:softEdge rad="25400"/>
          </a:effectLst>
        </p:spPr>
        <p:txBody>
          <a:bodyPr wrap="square" rtlCol="0">
            <a:spAutoFit/>
          </a:bodyPr>
          <a:lstStyle/>
          <a:p>
            <a:pPr>
              <a:buFontTx/>
              <a:buNone/>
            </a:pPr>
            <a:r>
              <a:rPr lang="en-US" altLang="en-US" sz="2400" b="1" i="1" dirty="0" err="1">
                <a:latin typeface="Courier New" panose="02070309020205020404" pitchFamily="49" charset="0"/>
                <a:cs typeface="Courier New" panose="02070309020205020404" pitchFamily="49" charset="0"/>
              </a:rPr>
              <a:t>B.display</a:t>
            </a:r>
            <a:r>
              <a:rPr lang="en-US" altLang="en-US" sz="2400" b="1" i="1" dirty="0">
                <a:latin typeface="Courier New" panose="02070309020205020404" pitchFamily="49" charset="0"/>
                <a:cs typeface="Courier New" panose="02070309020205020404" pitchFamily="49" charset="0"/>
              </a:rPr>
              <a:t>()</a:t>
            </a:r>
            <a:endParaRPr lang="en-US" sz="2400" dirty="0"/>
          </a:p>
        </p:txBody>
      </p:sp>
    </p:spTree>
    <p:extLst>
      <p:ext uri="{BB962C8B-B14F-4D97-AF65-F5344CB8AC3E}">
        <p14:creationId xmlns="" xmlns:p14="http://schemas.microsoft.com/office/powerpoint/2010/main" val="10750142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6B401C-22FA-4DDB-89AF-38BC3D133914}"/>
              </a:ext>
            </a:extLst>
          </p:cNvPr>
          <p:cNvSpPr>
            <a:spLocks noGrp="1"/>
          </p:cNvSpPr>
          <p:nvPr>
            <p:ph type="title"/>
          </p:nvPr>
        </p:nvSpPr>
        <p:spPr>
          <a:xfrm>
            <a:off x="960120" y="670560"/>
            <a:ext cx="10347960" cy="792480"/>
          </a:xfrm>
          <a:solidFill>
            <a:schemeClr val="bg2"/>
          </a:solidFill>
          <a:ln>
            <a:solidFill>
              <a:schemeClr val="bg2">
                <a:lumMod val="10000"/>
              </a:schemeClr>
            </a:solidFill>
          </a:ln>
          <a:effectLst>
            <a:glow rad="63500">
              <a:schemeClr val="accent2">
                <a:satMod val="175000"/>
                <a:alpha val="40000"/>
              </a:schemeClr>
            </a:glow>
          </a:effectLst>
        </p:spPr>
        <p:txBody>
          <a:bodyPr/>
          <a:lstStyle/>
          <a:p>
            <a:r>
              <a:rPr lang="en-US" dirty="0"/>
              <a:t>Static Methods</a:t>
            </a:r>
          </a:p>
        </p:txBody>
      </p:sp>
      <p:sp>
        <p:nvSpPr>
          <p:cNvPr id="3" name="Content Placeholder 2">
            <a:extLst>
              <a:ext uri="{FF2B5EF4-FFF2-40B4-BE49-F238E27FC236}">
                <a16:creationId xmlns="" xmlns:a16="http://schemas.microsoft.com/office/drawing/2014/main" id="{D17A0D1E-DFC8-43B2-AC80-5D39E18BD1B8}"/>
              </a:ext>
            </a:extLst>
          </p:cNvPr>
          <p:cNvSpPr>
            <a:spLocks noGrp="1"/>
          </p:cNvSpPr>
          <p:nvPr>
            <p:ph idx="1"/>
          </p:nvPr>
        </p:nvSpPr>
        <p:spPr>
          <a:xfrm>
            <a:off x="960120" y="1891454"/>
            <a:ext cx="10347960" cy="4189306"/>
          </a:xfrm>
          <a:solidFill>
            <a:schemeClr val="bg1">
              <a:lumMod val="95000"/>
            </a:schemeClr>
          </a:solidFill>
          <a:ln>
            <a:solidFill>
              <a:schemeClr val="bg2">
                <a:lumMod val="10000"/>
              </a:schemeClr>
            </a:solidFill>
          </a:ln>
          <a:effectLst>
            <a:glow rad="63500">
              <a:schemeClr val="accent2">
                <a:satMod val="175000"/>
                <a:alpha val="40000"/>
              </a:schemeClr>
            </a:glow>
          </a:effectLst>
        </p:spPr>
        <p:txBody>
          <a:bodyPr>
            <a:normAutofit/>
          </a:bodyPr>
          <a:lstStyle/>
          <a:p>
            <a:pPr marL="201168" lvl="1" indent="0">
              <a:buNone/>
            </a:pPr>
            <a:r>
              <a:rPr lang="en-US" sz="2800" dirty="0"/>
              <a:t> </a:t>
            </a:r>
          </a:p>
        </p:txBody>
      </p:sp>
      <p:sp>
        <p:nvSpPr>
          <p:cNvPr id="6" name="TextBox 5">
            <a:extLst>
              <a:ext uri="{FF2B5EF4-FFF2-40B4-BE49-F238E27FC236}">
                <a16:creationId xmlns="" xmlns:a16="http://schemas.microsoft.com/office/drawing/2014/main" id="{61ACEC1C-81E2-4721-8BD4-48640C942D69}"/>
              </a:ext>
            </a:extLst>
          </p:cNvPr>
          <p:cNvSpPr txBox="1"/>
          <p:nvPr/>
        </p:nvSpPr>
        <p:spPr>
          <a:xfrm>
            <a:off x="1338072" y="2638924"/>
            <a:ext cx="9592056" cy="2431435"/>
          </a:xfrm>
          <a:prstGeom prst="rect">
            <a:avLst/>
          </a:prstGeom>
          <a:solidFill>
            <a:schemeClr val="bg1">
              <a:lumMod val="85000"/>
            </a:schemeClr>
          </a:solidFill>
          <a:ln>
            <a:solidFill>
              <a:schemeClr val="accent1">
                <a:lumMod val="75000"/>
              </a:schemeClr>
            </a:solidFill>
          </a:ln>
          <a:effectLst>
            <a:outerShdw blurRad="63500" sx="102000" sy="102000" algn="ctr" rotWithShape="0">
              <a:prstClr val="black">
                <a:alpha val="40000"/>
              </a:prstClr>
            </a:outerShdw>
          </a:effectLst>
        </p:spPr>
        <p:txBody>
          <a:bodyPr wrap="square" rtlCol="0">
            <a:spAutoFit/>
          </a:bodyPr>
          <a:lstStyle/>
          <a:p>
            <a:r>
              <a:rPr lang="en-US" sz="3200" b="1" i="1" dirty="0">
                <a:solidFill>
                  <a:srgbClr val="FF0000"/>
                </a:solidFill>
                <a:sym typeface="Wingdings" panose="05000000000000000000" pitchFamily="2" charset="2"/>
              </a:rPr>
              <a:t>Student Activity 3.1</a:t>
            </a:r>
            <a:endParaRPr lang="en-US" sz="2800" i="1" dirty="0">
              <a:solidFill>
                <a:schemeClr val="accent5"/>
              </a:solidFill>
              <a:sym typeface="Wingdings" panose="05000000000000000000" pitchFamily="2" charset="2"/>
            </a:endParaRPr>
          </a:p>
          <a:p>
            <a:r>
              <a:rPr lang="en-US" sz="2400" i="1" dirty="0">
                <a:solidFill>
                  <a:schemeClr val="accent5"/>
                </a:solidFill>
              </a:rPr>
              <a:t>The class </a:t>
            </a:r>
            <a:r>
              <a:rPr lang="en-US" sz="2400" b="1" i="1" dirty="0" err="1">
                <a:solidFill>
                  <a:schemeClr val="accent5"/>
                </a:solidFill>
              </a:rPr>
              <a:t>java.lang.Math</a:t>
            </a:r>
            <a:r>
              <a:rPr lang="en-US" sz="2400" b="1" i="1" dirty="0">
                <a:solidFill>
                  <a:schemeClr val="accent5"/>
                </a:solidFill>
              </a:rPr>
              <a:t> </a:t>
            </a:r>
            <a:r>
              <a:rPr lang="en-US" sz="2400" i="1" dirty="0">
                <a:solidFill>
                  <a:schemeClr val="accent5"/>
                </a:solidFill>
              </a:rPr>
              <a:t>contains constants and methods that you can use to perform common mathematical functions. All of the constants and methods in the Math class are static. </a:t>
            </a:r>
          </a:p>
          <a:p>
            <a:endParaRPr lang="en-US" sz="2400" i="1" dirty="0">
              <a:solidFill>
                <a:schemeClr val="accent5"/>
              </a:solidFill>
            </a:endParaRPr>
          </a:p>
          <a:p>
            <a:r>
              <a:rPr lang="en-US" sz="2400" i="1" dirty="0">
                <a:solidFill>
                  <a:schemeClr val="accent5"/>
                </a:solidFill>
              </a:rPr>
              <a:t>A student is required to read about Math class.</a:t>
            </a:r>
            <a:endParaRPr lang="en-US" sz="2400" dirty="0">
              <a:solidFill>
                <a:schemeClr val="accent5"/>
              </a:solidFill>
              <a:sym typeface="Wingdings" panose="05000000000000000000" pitchFamily="2" charset="2"/>
            </a:endParaRPr>
          </a:p>
        </p:txBody>
      </p:sp>
    </p:spTree>
    <p:extLst>
      <p:ext uri="{BB962C8B-B14F-4D97-AF65-F5344CB8AC3E}">
        <p14:creationId xmlns="" xmlns:p14="http://schemas.microsoft.com/office/powerpoint/2010/main" val="26885786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6B401C-22FA-4DDB-89AF-38BC3D133914}"/>
              </a:ext>
            </a:extLst>
          </p:cNvPr>
          <p:cNvSpPr>
            <a:spLocks noGrp="1"/>
          </p:cNvSpPr>
          <p:nvPr>
            <p:ph type="title"/>
          </p:nvPr>
        </p:nvSpPr>
        <p:spPr>
          <a:xfrm>
            <a:off x="960120" y="670560"/>
            <a:ext cx="10347960" cy="792480"/>
          </a:xfrm>
          <a:solidFill>
            <a:schemeClr val="bg2"/>
          </a:solidFill>
          <a:ln>
            <a:solidFill>
              <a:schemeClr val="bg2">
                <a:lumMod val="10000"/>
              </a:schemeClr>
            </a:solidFill>
          </a:ln>
          <a:effectLst>
            <a:glow rad="63500">
              <a:schemeClr val="accent2">
                <a:satMod val="175000"/>
                <a:alpha val="40000"/>
              </a:schemeClr>
            </a:glow>
          </a:effectLst>
        </p:spPr>
        <p:txBody>
          <a:bodyPr/>
          <a:lstStyle/>
          <a:p>
            <a:r>
              <a:rPr lang="en-US" dirty="0"/>
              <a:t>Non-Static Methods</a:t>
            </a:r>
          </a:p>
        </p:txBody>
      </p:sp>
      <p:sp>
        <p:nvSpPr>
          <p:cNvPr id="3" name="Content Placeholder 2">
            <a:extLst>
              <a:ext uri="{FF2B5EF4-FFF2-40B4-BE49-F238E27FC236}">
                <a16:creationId xmlns="" xmlns:a16="http://schemas.microsoft.com/office/drawing/2014/main" id="{D17A0D1E-DFC8-43B2-AC80-5D39E18BD1B8}"/>
              </a:ext>
            </a:extLst>
          </p:cNvPr>
          <p:cNvSpPr>
            <a:spLocks noGrp="1"/>
          </p:cNvSpPr>
          <p:nvPr>
            <p:ph idx="1"/>
          </p:nvPr>
        </p:nvSpPr>
        <p:spPr>
          <a:xfrm>
            <a:off x="960120" y="1891454"/>
            <a:ext cx="10347960" cy="4189306"/>
          </a:xfrm>
          <a:solidFill>
            <a:schemeClr val="bg1">
              <a:lumMod val="95000"/>
            </a:schemeClr>
          </a:solidFill>
          <a:ln>
            <a:solidFill>
              <a:schemeClr val="bg2">
                <a:lumMod val="10000"/>
              </a:schemeClr>
            </a:solidFill>
          </a:ln>
          <a:effectLst>
            <a:glow rad="63500">
              <a:schemeClr val="accent2">
                <a:satMod val="175000"/>
                <a:alpha val="40000"/>
              </a:schemeClr>
            </a:glow>
          </a:effectLst>
        </p:spPr>
        <p:txBody>
          <a:bodyPr>
            <a:normAutofit/>
          </a:bodyPr>
          <a:lstStyle/>
          <a:p>
            <a:pPr lvl="1">
              <a:buFont typeface="Courier New" panose="02070309020205020404" pitchFamily="49" charset="0"/>
              <a:buChar char="o"/>
            </a:pPr>
            <a:r>
              <a:rPr lang="en-US" sz="2800" b="1" dirty="0"/>
              <a:t>Non-static </a:t>
            </a:r>
            <a:r>
              <a:rPr lang="en-US" sz="2800" dirty="0"/>
              <a:t>or </a:t>
            </a:r>
            <a:r>
              <a:rPr lang="en-US" sz="2800" b="1" dirty="0"/>
              <a:t>instance methods </a:t>
            </a:r>
            <a:r>
              <a:rPr lang="en-US" sz="2800" dirty="0"/>
              <a:t>require an object for them to be called. </a:t>
            </a:r>
          </a:p>
          <a:p>
            <a:pPr lvl="1">
              <a:buFont typeface="Courier New" panose="02070309020205020404" pitchFamily="49" charset="0"/>
              <a:buChar char="o"/>
            </a:pPr>
            <a:r>
              <a:rPr lang="en-US" sz="2800" dirty="0"/>
              <a:t>All instance methods are implemented using an implicit parameter not shown in the method signature. </a:t>
            </a:r>
          </a:p>
          <a:p>
            <a:pPr lvl="1">
              <a:buFont typeface="Courier New" panose="02070309020205020404" pitchFamily="49" charset="0"/>
              <a:buChar char="o"/>
            </a:pPr>
            <a:r>
              <a:rPr lang="en-US" sz="2800" dirty="0"/>
              <a:t>The implicit parameter is named </a:t>
            </a:r>
            <a:r>
              <a:rPr lang="en-US" sz="2800" b="1" dirty="0"/>
              <a:t>this.</a:t>
            </a:r>
          </a:p>
          <a:p>
            <a:pPr lvl="1">
              <a:buFont typeface="Courier New" panose="02070309020205020404" pitchFamily="49" charset="0"/>
              <a:buChar char="o"/>
            </a:pPr>
            <a:r>
              <a:rPr lang="en-US" sz="2800" dirty="0"/>
              <a:t>The </a:t>
            </a:r>
            <a:r>
              <a:rPr lang="en-US" sz="2800" b="1" dirty="0"/>
              <a:t>this</a:t>
            </a:r>
            <a:r>
              <a:rPr lang="en-US" sz="2800" dirty="0"/>
              <a:t> parameter holds the reference to the object through which the method is invoked.</a:t>
            </a:r>
          </a:p>
          <a:p>
            <a:pPr lvl="1">
              <a:buFont typeface="Courier New" panose="02070309020205020404" pitchFamily="49" charset="0"/>
              <a:buChar char="o"/>
            </a:pPr>
            <a:r>
              <a:rPr lang="en-US" sz="2800" dirty="0"/>
              <a:t>We will look at </a:t>
            </a:r>
            <a:r>
              <a:rPr lang="en-US" sz="2800" b="1" dirty="0"/>
              <a:t>this</a:t>
            </a:r>
            <a:r>
              <a:rPr lang="en-US" sz="2800" dirty="0"/>
              <a:t> parameter later.</a:t>
            </a:r>
          </a:p>
        </p:txBody>
      </p:sp>
    </p:spTree>
    <p:extLst>
      <p:ext uri="{BB962C8B-B14F-4D97-AF65-F5344CB8AC3E}">
        <p14:creationId xmlns="" xmlns:p14="http://schemas.microsoft.com/office/powerpoint/2010/main" val="13967136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6B401C-22FA-4DDB-89AF-38BC3D133914}"/>
              </a:ext>
            </a:extLst>
          </p:cNvPr>
          <p:cNvSpPr>
            <a:spLocks noGrp="1"/>
          </p:cNvSpPr>
          <p:nvPr>
            <p:ph type="title"/>
          </p:nvPr>
        </p:nvSpPr>
        <p:spPr>
          <a:xfrm>
            <a:off x="960120" y="670560"/>
            <a:ext cx="10347960" cy="792480"/>
          </a:xfrm>
          <a:solidFill>
            <a:schemeClr val="bg2"/>
          </a:solidFill>
          <a:ln>
            <a:solidFill>
              <a:schemeClr val="bg2">
                <a:lumMod val="10000"/>
              </a:schemeClr>
            </a:solidFill>
          </a:ln>
          <a:effectLst>
            <a:glow rad="63500">
              <a:schemeClr val="accent2">
                <a:satMod val="175000"/>
                <a:alpha val="40000"/>
              </a:schemeClr>
            </a:glow>
          </a:effectLst>
        </p:spPr>
        <p:txBody>
          <a:bodyPr/>
          <a:lstStyle/>
          <a:p>
            <a:r>
              <a:rPr lang="en-US" dirty="0"/>
              <a:t>Class</a:t>
            </a:r>
          </a:p>
        </p:txBody>
      </p:sp>
      <p:sp>
        <p:nvSpPr>
          <p:cNvPr id="3" name="Content Placeholder 2">
            <a:extLst>
              <a:ext uri="{FF2B5EF4-FFF2-40B4-BE49-F238E27FC236}">
                <a16:creationId xmlns="" xmlns:a16="http://schemas.microsoft.com/office/drawing/2014/main" id="{D17A0D1E-DFC8-43B2-AC80-5D39E18BD1B8}"/>
              </a:ext>
            </a:extLst>
          </p:cNvPr>
          <p:cNvSpPr>
            <a:spLocks noGrp="1"/>
          </p:cNvSpPr>
          <p:nvPr>
            <p:ph idx="1"/>
          </p:nvPr>
        </p:nvSpPr>
        <p:spPr>
          <a:xfrm>
            <a:off x="960120" y="1891454"/>
            <a:ext cx="10347960" cy="4189306"/>
          </a:xfrm>
          <a:solidFill>
            <a:schemeClr val="bg1">
              <a:lumMod val="95000"/>
            </a:schemeClr>
          </a:solidFill>
          <a:ln>
            <a:solidFill>
              <a:schemeClr val="bg2">
                <a:lumMod val="10000"/>
              </a:schemeClr>
            </a:solidFill>
          </a:ln>
          <a:effectLst>
            <a:glow rad="63500">
              <a:schemeClr val="accent2">
                <a:satMod val="175000"/>
                <a:alpha val="40000"/>
              </a:schemeClr>
            </a:glow>
          </a:effectLst>
        </p:spPr>
        <p:txBody>
          <a:bodyPr>
            <a:normAutofit lnSpcReduction="10000"/>
          </a:bodyPr>
          <a:lstStyle/>
          <a:p>
            <a:pPr lvl="1">
              <a:buFont typeface="Courier New" panose="02070309020205020404" pitchFamily="49" charset="0"/>
              <a:buChar char="o"/>
            </a:pPr>
            <a:r>
              <a:rPr lang="en-US" sz="2800" dirty="0"/>
              <a:t>A Java program is composed of more than one </a:t>
            </a:r>
            <a:r>
              <a:rPr lang="en-US" sz="2800" b="1" dirty="0"/>
              <a:t>class</a:t>
            </a:r>
            <a:r>
              <a:rPr lang="en-US" sz="2800" dirty="0"/>
              <a:t>. </a:t>
            </a:r>
          </a:p>
          <a:p>
            <a:pPr lvl="1">
              <a:buFont typeface="Courier New" panose="02070309020205020404" pitchFamily="49" charset="0"/>
              <a:buChar char="o"/>
            </a:pPr>
            <a:r>
              <a:rPr lang="en-US" sz="2800" dirty="0"/>
              <a:t>The classes can be </a:t>
            </a:r>
            <a:r>
              <a:rPr lang="en-US" sz="2800" b="1" dirty="0"/>
              <a:t>pre-defined</a:t>
            </a:r>
            <a:r>
              <a:rPr lang="en-US" sz="2800" dirty="0"/>
              <a:t> or </a:t>
            </a:r>
            <a:r>
              <a:rPr lang="en-US" sz="2800" b="1" dirty="0"/>
              <a:t>user-defined</a:t>
            </a:r>
            <a:r>
              <a:rPr lang="en-US" sz="2800" dirty="0"/>
              <a:t>. </a:t>
            </a:r>
          </a:p>
          <a:p>
            <a:pPr lvl="1">
              <a:buFont typeface="Courier New" panose="02070309020205020404" pitchFamily="49" charset="0"/>
              <a:buChar char="o"/>
            </a:pPr>
            <a:r>
              <a:rPr lang="en-US" sz="2800" dirty="0"/>
              <a:t>We have used some pre-defined classes such as Scanner.</a:t>
            </a:r>
          </a:p>
          <a:p>
            <a:pPr lvl="1">
              <a:buFont typeface="Courier New" panose="02070309020205020404" pitchFamily="49" charset="0"/>
              <a:buChar char="o"/>
            </a:pPr>
            <a:r>
              <a:rPr lang="en-US" sz="2800" dirty="0"/>
              <a:t>A </a:t>
            </a:r>
            <a:r>
              <a:rPr lang="en-US" sz="2800" b="1" dirty="0"/>
              <a:t>class</a:t>
            </a:r>
            <a:r>
              <a:rPr lang="en-US" sz="2800" dirty="0"/>
              <a:t> is a structure which defines the characteristics of the objects of similar group. </a:t>
            </a:r>
          </a:p>
          <a:p>
            <a:pPr lvl="1">
              <a:buFont typeface="Courier New" panose="02070309020205020404" pitchFamily="49" charset="0"/>
              <a:buChar char="o"/>
            </a:pPr>
            <a:r>
              <a:rPr lang="en-US" sz="2800" dirty="0"/>
              <a:t>It is a named </a:t>
            </a:r>
            <a:r>
              <a:rPr lang="en-US" sz="2800" b="1" dirty="0"/>
              <a:t>collection of fields </a:t>
            </a:r>
            <a:r>
              <a:rPr lang="en-US" sz="2800" dirty="0"/>
              <a:t>that hold data values and </a:t>
            </a:r>
            <a:r>
              <a:rPr lang="en-US" sz="2800" b="1" dirty="0"/>
              <a:t>methods </a:t>
            </a:r>
            <a:r>
              <a:rPr lang="en-US" sz="2800" dirty="0"/>
              <a:t>that operate on those values</a:t>
            </a:r>
          </a:p>
          <a:p>
            <a:pPr lvl="1">
              <a:buFont typeface="Courier New" panose="02070309020205020404" pitchFamily="49" charset="0"/>
              <a:buChar char="o"/>
            </a:pPr>
            <a:r>
              <a:rPr lang="en-US" sz="2800" dirty="0"/>
              <a:t>It acts as a template for creation of objects.</a:t>
            </a:r>
          </a:p>
          <a:p>
            <a:pPr lvl="1">
              <a:buFont typeface="Courier New" panose="02070309020205020404" pitchFamily="49" charset="0"/>
              <a:buChar char="o"/>
            </a:pPr>
            <a:r>
              <a:rPr lang="en-US" sz="2800" dirty="0"/>
              <a:t>A class is one of the </a:t>
            </a:r>
            <a:r>
              <a:rPr lang="en-US" sz="2800" b="1" dirty="0"/>
              <a:t>five reference data type </a:t>
            </a:r>
            <a:r>
              <a:rPr lang="en-US" sz="2800" dirty="0"/>
              <a:t>in Java. Other types include </a:t>
            </a:r>
            <a:r>
              <a:rPr lang="en-US" sz="2800" b="1" dirty="0"/>
              <a:t>interface, annotations, arrays and enumerations</a:t>
            </a:r>
            <a:r>
              <a:rPr lang="en-US" sz="2800" dirty="0"/>
              <a:t>. </a:t>
            </a:r>
          </a:p>
          <a:p>
            <a:pPr lvl="1">
              <a:buFont typeface="Courier New" panose="02070309020205020404" pitchFamily="49" charset="0"/>
              <a:buChar char="o"/>
            </a:pPr>
            <a:endParaRPr lang="en-US" sz="2800" dirty="0"/>
          </a:p>
        </p:txBody>
      </p:sp>
    </p:spTree>
    <p:extLst>
      <p:ext uri="{BB962C8B-B14F-4D97-AF65-F5344CB8AC3E}">
        <p14:creationId xmlns="" xmlns:p14="http://schemas.microsoft.com/office/powerpoint/2010/main" val="2330762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6B401C-22FA-4DDB-89AF-38BC3D133914}"/>
              </a:ext>
            </a:extLst>
          </p:cNvPr>
          <p:cNvSpPr>
            <a:spLocks noGrp="1"/>
          </p:cNvSpPr>
          <p:nvPr>
            <p:ph type="title"/>
          </p:nvPr>
        </p:nvSpPr>
        <p:spPr>
          <a:xfrm>
            <a:off x="960120" y="670560"/>
            <a:ext cx="10347960" cy="792480"/>
          </a:xfrm>
          <a:solidFill>
            <a:schemeClr val="bg2"/>
          </a:solidFill>
          <a:ln>
            <a:solidFill>
              <a:schemeClr val="bg2">
                <a:lumMod val="10000"/>
              </a:schemeClr>
            </a:solidFill>
          </a:ln>
          <a:effectLst>
            <a:glow rad="63500">
              <a:schemeClr val="accent2">
                <a:satMod val="175000"/>
                <a:alpha val="40000"/>
              </a:schemeClr>
            </a:glow>
          </a:effectLst>
        </p:spPr>
        <p:txBody>
          <a:bodyPr/>
          <a:lstStyle/>
          <a:p>
            <a:r>
              <a:rPr lang="en-US" dirty="0"/>
              <a:t>Class Structure</a:t>
            </a:r>
          </a:p>
        </p:txBody>
      </p:sp>
      <p:sp>
        <p:nvSpPr>
          <p:cNvPr id="3" name="Content Placeholder 2">
            <a:extLst>
              <a:ext uri="{FF2B5EF4-FFF2-40B4-BE49-F238E27FC236}">
                <a16:creationId xmlns="" xmlns:a16="http://schemas.microsoft.com/office/drawing/2014/main" id="{D17A0D1E-DFC8-43B2-AC80-5D39E18BD1B8}"/>
              </a:ext>
            </a:extLst>
          </p:cNvPr>
          <p:cNvSpPr>
            <a:spLocks noGrp="1"/>
          </p:cNvSpPr>
          <p:nvPr>
            <p:ph idx="1"/>
          </p:nvPr>
        </p:nvSpPr>
        <p:spPr>
          <a:xfrm>
            <a:off x="960120" y="1891454"/>
            <a:ext cx="10347960" cy="4295986"/>
          </a:xfrm>
          <a:solidFill>
            <a:schemeClr val="bg1">
              <a:lumMod val="95000"/>
            </a:schemeClr>
          </a:solidFill>
          <a:ln>
            <a:solidFill>
              <a:schemeClr val="bg2">
                <a:lumMod val="10000"/>
              </a:schemeClr>
            </a:solidFill>
          </a:ln>
          <a:effectLst>
            <a:glow rad="63500">
              <a:schemeClr val="accent2">
                <a:satMod val="175000"/>
                <a:alpha val="40000"/>
              </a:schemeClr>
            </a:glow>
          </a:effectLst>
        </p:spPr>
        <p:txBody>
          <a:bodyPr>
            <a:normAutofit/>
          </a:bodyPr>
          <a:lstStyle/>
          <a:p>
            <a:pPr lvl="1">
              <a:buFont typeface="Courier New" panose="02070309020205020404" pitchFamily="49" charset="0"/>
              <a:buChar char="o"/>
            </a:pPr>
            <a:r>
              <a:rPr lang="en-US" sz="2800" dirty="0"/>
              <a:t>A Java class has three main parts:</a:t>
            </a:r>
          </a:p>
          <a:p>
            <a:pPr lvl="2">
              <a:buFont typeface="Wingdings" panose="05000000000000000000" pitchFamily="2" charset="2"/>
              <a:buChar char="v"/>
            </a:pPr>
            <a:r>
              <a:rPr lang="en-US" sz="2400" b="1" dirty="0"/>
              <a:t>Signature</a:t>
            </a:r>
            <a:r>
              <a:rPr lang="en-US" sz="2400" dirty="0"/>
              <a:t> – contains modifiers and name. May extend class or implement interfaces</a:t>
            </a:r>
          </a:p>
          <a:p>
            <a:pPr lvl="2">
              <a:buFont typeface="Wingdings" panose="05000000000000000000" pitchFamily="2" charset="2"/>
              <a:buChar char="v"/>
            </a:pPr>
            <a:r>
              <a:rPr lang="en-US" sz="2400" b="1" dirty="0"/>
              <a:t>Properties</a:t>
            </a:r>
            <a:r>
              <a:rPr lang="en-US" sz="2400" dirty="0"/>
              <a:t> aka fields – attributes the objects possess – what objects have</a:t>
            </a:r>
          </a:p>
          <a:p>
            <a:pPr lvl="2">
              <a:buFont typeface="Wingdings" panose="05000000000000000000" pitchFamily="2" charset="2"/>
              <a:buChar char="v"/>
            </a:pPr>
            <a:r>
              <a:rPr lang="en-US" sz="2400" b="1" dirty="0"/>
              <a:t>Methods</a:t>
            </a:r>
            <a:r>
              <a:rPr lang="en-US" sz="2400" dirty="0"/>
              <a:t> – define action of the objects – what objects can do</a:t>
            </a:r>
          </a:p>
          <a:p>
            <a:pPr lvl="1">
              <a:buFont typeface="Courier New" panose="02070309020205020404" pitchFamily="49" charset="0"/>
              <a:buChar char="o"/>
            </a:pPr>
            <a:r>
              <a:rPr lang="en-US" sz="2800" dirty="0"/>
              <a:t>Fields and Methods of a class are called class members</a:t>
            </a:r>
          </a:p>
        </p:txBody>
      </p:sp>
      <p:sp>
        <p:nvSpPr>
          <p:cNvPr id="4" name="TextBox 3">
            <a:extLst>
              <a:ext uri="{FF2B5EF4-FFF2-40B4-BE49-F238E27FC236}">
                <a16:creationId xmlns="" xmlns:a16="http://schemas.microsoft.com/office/drawing/2014/main" id="{F05A0DDB-0B2C-495E-B44B-E02BDFFAE292}"/>
              </a:ext>
            </a:extLst>
          </p:cNvPr>
          <p:cNvSpPr txBox="1"/>
          <p:nvPr/>
        </p:nvSpPr>
        <p:spPr>
          <a:xfrm>
            <a:off x="1356360" y="4325490"/>
            <a:ext cx="9479280" cy="1754326"/>
          </a:xfrm>
          <a:prstGeom prst="rect">
            <a:avLst/>
          </a:prstGeom>
          <a:solidFill>
            <a:schemeClr val="bg2"/>
          </a:solidFill>
          <a:ln w="25400">
            <a:solidFill>
              <a:srgbClr val="FF0000"/>
            </a:solidFill>
          </a:ln>
          <a:effectLst>
            <a:softEdge rad="25400"/>
          </a:effectLst>
        </p:spPr>
        <p:txBody>
          <a:bodyPr wrap="square" rtlCol="0">
            <a:spAutoFit/>
          </a:bodyPr>
          <a:lstStyle/>
          <a:p>
            <a:pPr>
              <a:buFontTx/>
              <a:buNone/>
            </a:pPr>
            <a:r>
              <a:rPr lang="en-US" altLang="en-US" sz="2400" b="1" i="1" dirty="0">
                <a:latin typeface="Courier New" panose="02070309020205020404" pitchFamily="49" charset="0"/>
                <a:cs typeface="Courier New" panose="02070309020205020404" pitchFamily="49" charset="0"/>
              </a:rPr>
              <a:t>public class </a:t>
            </a:r>
            <a:r>
              <a:rPr lang="en-US" altLang="en-US" sz="2400" b="1" i="1" dirty="0" err="1">
                <a:solidFill>
                  <a:srgbClr val="FF0000"/>
                </a:solidFill>
                <a:latin typeface="Courier New" panose="02070309020205020404" pitchFamily="49" charset="0"/>
                <a:cs typeface="Courier New" panose="02070309020205020404" pitchFamily="49" charset="0"/>
              </a:rPr>
              <a:t>ClassName</a:t>
            </a:r>
            <a:r>
              <a:rPr lang="en-US" altLang="en-US" sz="2400" b="1" i="1" dirty="0">
                <a:latin typeface="Courier New" panose="02070309020205020404" pitchFamily="49" charset="0"/>
                <a:cs typeface="Courier New" panose="02070309020205020404" pitchFamily="49" charset="0"/>
              </a:rPr>
              <a:t> {  </a:t>
            </a:r>
          </a:p>
          <a:p>
            <a:pPr>
              <a:buFontTx/>
              <a:buNone/>
            </a:pPr>
            <a:r>
              <a:rPr lang="en-US" altLang="en-US" b="1" i="1" dirty="0">
                <a:solidFill>
                  <a:srgbClr val="FF0000"/>
                </a:solidFill>
                <a:latin typeface="Courier New" panose="02070309020205020404" pitchFamily="49" charset="0"/>
                <a:cs typeface="Courier New" panose="02070309020205020404" pitchFamily="49" charset="0"/>
              </a:rPr>
              <a:t>   </a:t>
            </a:r>
            <a:r>
              <a:rPr lang="en-US" altLang="en-US" sz="2000" b="1" i="1" dirty="0">
                <a:solidFill>
                  <a:srgbClr val="FF0000"/>
                </a:solidFill>
                <a:latin typeface="Courier New" panose="02070309020205020404" pitchFamily="49" charset="0"/>
                <a:cs typeface="Courier New" panose="02070309020205020404" pitchFamily="49" charset="0"/>
              </a:rPr>
              <a:t>//List of fields  </a:t>
            </a:r>
          </a:p>
          <a:p>
            <a:pPr lvl="1"/>
            <a:endParaRPr lang="en-US" altLang="en-US" sz="2000" b="1" i="1" dirty="0">
              <a:latin typeface="Courier New" panose="02070309020205020404" pitchFamily="49" charset="0"/>
              <a:cs typeface="Courier New" panose="02070309020205020404" pitchFamily="49" charset="0"/>
            </a:endParaRPr>
          </a:p>
          <a:p>
            <a:pPr lvl="1"/>
            <a:r>
              <a:rPr lang="en-US" altLang="en-US" sz="2000" b="1" i="1" dirty="0">
                <a:solidFill>
                  <a:srgbClr val="FF0000"/>
                </a:solidFill>
                <a:latin typeface="Courier New" panose="02070309020205020404" pitchFamily="49" charset="0"/>
                <a:cs typeface="Courier New" panose="02070309020205020404" pitchFamily="49" charset="0"/>
              </a:rPr>
              <a:t>//List of Methods</a:t>
            </a:r>
          </a:p>
          <a:p>
            <a:r>
              <a:rPr lang="en-US" altLang="en-US" sz="2400" b="1" i="1" dirty="0">
                <a:latin typeface="Courier New" panose="02070309020205020404" pitchFamily="49" charset="0"/>
                <a:cs typeface="Courier New" panose="02070309020205020404" pitchFamily="49" charset="0"/>
              </a:rPr>
              <a:t>}</a:t>
            </a:r>
          </a:p>
        </p:txBody>
      </p:sp>
    </p:spTree>
    <p:extLst>
      <p:ext uri="{BB962C8B-B14F-4D97-AF65-F5344CB8AC3E}">
        <p14:creationId xmlns="" xmlns:p14="http://schemas.microsoft.com/office/powerpoint/2010/main" val="88114608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9CC26709-368C-4D72-9060-94E5B3FF3CD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7A80C1960B8A4E9F96C466C5C7D52A" ma:contentTypeVersion="29" ma:contentTypeDescription="Create a new document." ma:contentTypeScope="" ma:versionID="ff821f4447b2c1e807f4e51ecf3ae575">
  <xsd:schema xmlns:xsd="http://www.w3.org/2001/XMLSchema" xmlns:xs="http://www.w3.org/2001/XMLSchema" xmlns:p="http://schemas.microsoft.com/office/2006/metadata/properties" xmlns:ns3="1803f91d-cd2f-44fc-a6b5-40c768ab39a5" xmlns:ns4="1f1be814-da30-47c3-8caf-e3d89fd2afcc" targetNamespace="http://schemas.microsoft.com/office/2006/metadata/properties" ma:root="true" ma:fieldsID="6d9ec28fcd4651d866c479aedfffdd6d" ns3:_="" ns4:_="">
    <xsd:import namespace="1803f91d-cd2f-44fc-a6b5-40c768ab39a5"/>
    <xsd:import namespace="1f1be814-da30-47c3-8caf-e3d89fd2afcc"/>
    <xsd:element name="properties">
      <xsd:complexType>
        <xsd:sequence>
          <xsd:element name="documentManagement">
            <xsd:complexType>
              <xsd:all>
                <xsd:element ref="ns3:MediaServiceMetadata" minOccurs="0"/>
                <xsd:element ref="ns3:MediaServiceFastMetadata" minOccurs="0"/>
                <xsd:element ref="ns3:NotebookType" minOccurs="0"/>
                <xsd:element ref="ns3:FolderType" minOccurs="0"/>
                <xsd:element ref="ns3:CultureName" minOccurs="0"/>
                <xsd:element ref="ns3:AppVersion" minOccurs="0"/>
                <xsd:element ref="ns3:TeamsChannelId" minOccurs="0"/>
                <xsd:element ref="ns3:Owner" minOccurs="0"/>
                <xsd:element ref="ns3:Math_Settings" minOccurs="0"/>
                <xsd:element ref="ns3:DefaultSectionNames" minOccurs="0"/>
                <xsd:element ref="ns3:Templates" minOccurs="0"/>
                <xsd:element ref="ns3:Teachers" minOccurs="0"/>
                <xsd:element ref="ns3:Students" minOccurs="0"/>
                <xsd:element ref="ns3:Student_Groups" minOccurs="0"/>
                <xsd:element ref="ns3:Invited_Teachers" minOccurs="0"/>
                <xsd:element ref="ns3:Invited_Students" minOccurs="0"/>
                <xsd:element ref="ns3:Self_Registration_Enabled" minOccurs="0"/>
                <xsd:element ref="ns3:Has_Teacher_Only_SectionGroup" minOccurs="0"/>
                <xsd:element ref="ns3:Is_Collaboration_Space_Locked" minOccurs="0"/>
                <xsd:element ref="ns3:IsNotebookLocked"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03f91d-cd2f-44fc-a6b5-40c768ab39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NotebookType" ma:index="10" nillable="true" ma:displayName="Notebook Type" ma:internalName="NotebookType">
      <xsd:simpleType>
        <xsd:restriction base="dms:Text"/>
      </xsd:simpleType>
    </xsd:element>
    <xsd:element name="FolderType" ma:index="11" nillable="true" ma:displayName="Folder Type" ma:internalName="FolderType">
      <xsd:simpleType>
        <xsd:restriction base="dms:Text"/>
      </xsd:simpleType>
    </xsd:element>
    <xsd:element name="CultureName" ma:index="12" nillable="true" ma:displayName="Culture Name" ma:internalName="CultureName">
      <xsd:simpleType>
        <xsd:restriction base="dms:Text"/>
      </xsd:simpleType>
    </xsd:element>
    <xsd:element name="AppVersion" ma:index="13" nillable="true" ma:displayName="App Version" ma:internalName="AppVersion">
      <xsd:simpleType>
        <xsd:restriction base="dms:Text"/>
      </xsd:simpleType>
    </xsd:element>
    <xsd:element name="TeamsChannelId" ma:index="14" nillable="true" ma:displayName="Teams Channel Id" ma:internalName="TeamsChannelId">
      <xsd:simpleType>
        <xsd:restriction base="dms:Text"/>
      </xsd:simpleType>
    </xsd:element>
    <xsd:element name="Owner" ma:index="15"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16" nillable="true" ma:displayName="Math Settings" ma:internalName="Math_Settings">
      <xsd:simpleType>
        <xsd:restriction base="dms:Text"/>
      </xsd:simpleType>
    </xsd:element>
    <xsd:element name="DefaultSectionNames" ma:index="17" nillable="true" ma:displayName="Default Section Names" ma:internalName="DefaultSectionNames">
      <xsd:simpleType>
        <xsd:restriction base="dms:Note">
          <xsd:maxLength value="255"/>
        </xsd:restriction>
      </xsd:simpleType>
    </xsd:element>
    <xsd:element name="Templates" ma:index="18" nillable="true" ma:displayName="Templates" ma:internalName="Templates">
      <xsd:simpleType>
        <xsd:restriction base="dms:Note">
          <xsd:maxLength value="255"/>
        </xsd:restriction>
      </xsd:simpleType>
    </xsd:element>
    <xsd:element name="Teachers" ma:index="19"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20"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21"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nvited_Teachers" ma:index="22" nillable="true" ma:displayName="Invited Teachers" ma:internalName="Invited_Teachers">
      <xsd:simpleType>
        <xsd:restriction base="dms:Note">
          <xsd:maxLength value="255"/>
        </xsd:restriction>
      </xsd:simpleType>
    </xsd:element>
    <xsd:element name="Invited_Students" ma:index="23" nillable="true" ma:displayName="Invited Students" ma:internalName="Invited_Students">
      <xsd:simpleType>
        <xsd:restriction base="dms:Note">
          <xsd:maxLength value="255"/>
        </xsd:restriction>
      </xsd:simpleType>
    </xsd:element>
    <xsd:element name="Self_Registration_Enabled" ma:index="24" nillable="true" ma:displayName="Self Registration Enabled" ma:internalName="Self_Registration_Enabled">
      <xsd:simpleType>
        <xsd:restriction base="dms:Boolean"/>
      </xsd:simpleType>
    </xsd:element>
    <xsd:element name="Has_Teacher_Only_SectionGroup" ma:index="25" nillable="true" ma:displayName="Has Teacher Only SectionGroup" ma:internalName="Has_Teacher_Only_SectionGroup">
      <xsd:simpleType>
        <xsd:restriction base="dms:Boolean"/>
      </xsd:simpleType>
    </xsd:element>
    <xsd:element name="Is_Collaboration_Space_Locked" ma:index="26" nillable="true" ma:displayName="Is Collaboration Space Locked" ma:internalName="Is_Collaboration_Space_Locked">
      <xsd:simpleType>
        <xsd:restriction base="dms:Boolean"/>
      </xsd:simpleType>
    </xsd:element>
    <xsd:element name="IsNotebookLocked" ma:index="27" nillable="true" ma:displayName="Is Notebook Locked" ma:internalName="IsNotebookLocked">
      <xsd:simpleType>
        <xsd:restriction base="dms:Boolean"/>
      </xsd:simpleType>
    </xsd:element>
    <xsd:element name="MediaServiceAutoTags" ma:index="31" nillable="true" ma:displayName="Tags" ma:internalName="MediaServiceAutoTags" ma:readOnly="true">
      <xsd:simpleType>
        <xsd:restriction base="dms:Text"/>
      </xsd:simpleType>
    </xsd:element>
    <xsd:element name="MediaServiceOCR" ma:index="32" nillable="true" ma:displayName="Extracted Text" ma:internalName="MediaServiceOCR" ma:readOnly="true">
      <xsd:simpleType>
        <xsd:restriction base="dms:Note">
          <xsd:maxLength value="255"/>
        </xsd:restriction>
      </xsd:simpleType>
    </xsd:element>
    <xsd:element name="MediaServiceGenerationTime" ma:index="33" nillable="true" ma:displayName="MediaServiceGenerationTime" ma:hidden="true" ma:internalName="MediaServiceGenerationTime" ma:readOnly="true">
      <xsd:simpleType>
        <xsd:restriction base="dms:Text"/>
      </xsd:simpleType>
    </xsd:element>
    <xsd:element name="MediaServiceEventHashCode" ma:index="34" nillable="true" ma:displayName="MediaServiceEventHashCode" ma:hidden="true" ma:internalName="MediaServiceEventHashCode" ma:readOnly="true">
      <xsd:simpleType>
        <xsd:restriction base="dms:Text"/>
      </xsd:simpleType>
    </xsd:element>
    <xsd:element name="MediaServiceDateTaken" ma:index="35" nillable="true" ma:displayName="MediaServiceDateTaken" ma:hidden="true" ma:internalName="MediaServiceDateTaken" ma:readOnly="true">
      <xsd:simpleType>
        <xsd:restriction base="dms:Text"/>
      </xsd:simpleType>
    </xsd:element>
    <xsd:element name="MediaServiceLocation" ma:index="3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f1be814-da30-47c3-8caf-e3d89fd2afcc" elementFormDefault="qualified">
    <xsd:import namespace="http://schemas.microsoft.com/office/2006/documentManagement/types"/>
    <xsd:import namespace="http://schemas.microsoft.com/office/infopath/2007/PartnerControls"/>
    <xsd:element name="SharedWithUsers" ma:index="2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9" nillable="true" ma:displayName="Shared With Details" ma:internalName="SharedWithDetails" ma:readOnly="true">
      <xsd:simpleType>
        <xsd:restriction base="dms:Note">
          <xsd:maxLength value="255"/>
        </xsd:restriction>
      </xsd:simpleType>
    </xsd:element>
    <xsd:element name="SharingHintHash" ma:index="3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emplates xmlns="1803f91d-cd2f-44fc-a6b5-40c768ab39a5" xsi:nil="true"/>
    <Self_Registration_Enabled xmlns="1803f91d-cd2f-44fc-a6b5-40c768ab39a5" xsi:nil="true"/>
    <Teachers xmlns="1803f91d-cd2f-44fc-a6b5-40c768ab39a5">
      <UserInfo>
        <DisplayName/>
        <AccountId xsi:nil="true"/>
        <AccountType/>
      </UserInfo>
    </Teachers>
    <Student_Groups xmlns="1803f91d-cd2f-44fc-a6b5-40c768ab39a5">
      <UserInfo>
        <DisplayName/>
        <AccountId xsi:nil="true"/>
        <AccountType/>
      </UserInfo>
    </Student_Groups>
    <AppVersion xmlns="1803f91d-cd2f-44fc-a6b5-40c768ab39a5" xsi:nil="true"/>
    <Invited_Teachers xmlns="1803f91d-cd2f-44fc-a6b5-40c768ab39a5" xsi:nil="true"/>
    <IsNotebookLocked xmlns="1803f91d-cd2f-44fc-a6b5-40c768ab39a5" xsi:nil="true"/>
    <Has_Teacher_Only_SectionGroup xmlns="1803f91d-cd2f-44fc-a6b5-40c768ab39a5" xsi:nil="true"/>
    <NotebookType xmlns="1803f91d-cd2f-44fc-a6b5-40c768ab39a5" xsi:nil="true"/>
    <Students xmlns="1803f91d-cd2f-44fc-a6b5-40c768ab39a5">
      <UserInfo>
        <DisplayName/>
        <AccountId xsi:nil="true"/>
        <AccountType/>
      </UserInfo>
    </Students>
    <FolderType xmlns="1803f91d-cd2f-44fc-a6b5-40c768ab39a5" xsi:nil="true"/>
    <CultureName xmlns="1803f91d-cd2f-44fc-a6b5-40c768ab39a5" xsi:nil="true"/>
    <Owner xmlns="1803f91d-cd2f-44fc-a6b5-40c768ab39a5">
      <UserInfo>
        <DisplayName/>
        <AccountId xsi:nil="true"/>
        <AccountType/>
      </UserInfo>
    </Owner>
    <Invited_Students xmlns="1803f91d-cd2f-44fc-a6b5-40c768ab39a5" xsi:nil="true"/>
    <Math_Settings xmlns="1803f91d-cd2f-44fc-a6b5-40c768ab39a5" xsi:nil="true"/>
    <TeamsChannelId xmlns="1803f91d-cd2f-44fc-a6b5-40c768ab39a5" xsi:nil="true"/>
    <DefaultSectionNames xmlns="1803f91d-cd2f-44fc-a6b5-40c768ab39a5" xsi:nil="true"/>
    <Is_Collaboration_Space_Locked xmlns="1803f91d-cd2f-44fc-a6b5-40c768ab39a5" xsi:nil="true"/>
  </documentManagement>
</p:properties>
</file>

<file path=customXml/itemProps1.xml><?xml version="1.0" encoding="utf-8"?>
<ds:datastoreItem xmlns:ds="http://schemas.openxmlformats.org/officeDocument/2006/customXml" ds:itemID="{B598E275-896D-47BF-AFA2-E4D53028B6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03f91d-cd2f-44fc-a6b5-40c768ab39a5"/>
    <ds:schemaRef ds:uri="1f1be814-da30-47c3-8caf-e3d89fd2af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11CE2BC-BA42-45FA-9A5A-BEE0403DD3F3}">
  <ds:schemaRefs>
    <ds:schemaRef ds:uri="http://schemas.microsoft.com/sharepoint/v3/contenttype/forms"/>
  </ds:schemaRefs>
</ds:datastoreItem>
</file>

<file path=customXml/itemProps3.xml><?xml version="1.0" encoding="utf-8"?>
<ds:datastoreItem xmlns:ds="http://schemas.openxmlformats.org/officeDocument/2006/customXml" ds:itemID="{FE6F0E01-0069-4115-AEAF-834956EB1E96}">
  <ds:schemaRefs>
    <ds:schemaRef ds:uri="http://schemas.microsoft.com/office/2006/metadata/properties"/>
    <ds:schemaRef ds:uri="http://schemas.microsoft.com/office/infopath/2007/PartnerControls"/>
    <ds:schemaRef ds:uri="1803f91d-cd2f-44fc-a6b5-40c768ab39a5"/>
  </ds:schemaRefs>
</ds:datastoreItem>
</file>

<file path=docProps/app.xml><?xml version="1.0" encoding="utf-8"?>
<Properties xmlns="http://schemas.openxmlformats.org/officeDocument/2006/extended-properties" xmlns:vt="http://schemas.openxmlformats.org/officeDocument/2006/docPropsVTypes">
  <TotalTime>25503</TotalTime>
  <Words>1571</Words>
  <Application>Microsoft Office PowerPoint</Application>
  <PresentationFormat>Custom</PresentationFormat>
  <Paragraphs>262</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Retrospect</vt:lpstr>
      <vt:lpstr>Lesson 3: Objects and Classes</vt:lpstr>
      <vt:lpstr>Outline</vt:lpstr>
      <vt:lpstr>Methods</vt:lpstr>
      <vt:lpstr>Static Methods</vt:lpstr>
      <vt:lpstr>Static Methods</vt:lpstr>
      <vt:lpstr>Static Methods</vt:lpstr>
      <vt:lpstr>Non-Static Methods</vt:lpstr>
      <vt:lpstr>Class</vt:lpstr>
      <vt:lpstr>Class Structure</vt:lpstr>
      <vt:lpstr>Class Example</vt:lpstr>
      <vt:lpstr>Fields</vt:lpstr>
      <vt:lpstr>Methods – getters and setters</vt:lpstr>
      <vt:lpstr>Methods – getters and setters</vt:lpstr>
      <vt:lpstr>Methods – getters and setters</vt:lpstr>
      <vt:lpstr>Constructors</vt:lpstr>
      <vt:lpstr>Constructors - default</vt:lpstr>
      <vt:lpstr>Constructors - Parameterized</vt:lpstr>
      <vt:lpstr>Initialization Blocks</vt:lpstr>
      <vt:lpstr>Access Modifiers</vt:lpstr>
      <vt:lpstr>Access Modifiers</vt:lpstr>
      <vt:lpstr>Objects</vt:lpstr>
      <vt:lpstr>Objects</vt:lpstr>
      <vt:lpstr>Objects</vt:lpstr>
      <vt:lpstr>Garbage Collection</vt:lpstr>
      <vt:lpstr>Garbage Collection</vt:lpstr>
      <vt:lpstr>Garbage Collection</vt:lpstr>
      <vt:lpstr>The this Reference</vt:lpstr>
      <vt:lpstr>The this Reference</vt:lpstr>
      <vt:lpstr>The this Reference</vt:lpstr>
      <vt:lpstr>The this Reference</vt:lpstr>
      <vt:lpstr>The this Reference</vt:lpstr>
      <vt:lpstr>Method Overloading</vt:lpstr>
      <vt:lpstr>Slide 33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Tsinde Education Platform</dc:title>
  <dc:creator>Leonard Umali</dc:creator>
  <cp:lastModifiedBy>HP</cp:lastModifiedBy>
  <cp:revision>174</cp:revision>
  <dcterms:created xsi:type="dcterms:W3CDTF">2019-10-09T07:59:22Z</dcterms:created>
  <dcterms:modified xsi:type="dcterms:W3CDTF">2024-02-10T06:36:26Z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0x0101000D7A80C1960B8A4E9F96C466C5C7D52A</vt:lpwstr>
  </property>
</Properties>
</file>