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1434-5F2C-458D-8985-252F8724C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DCFBA-811F-4C56-B65A-AEE8DF2FD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4214B-D71E-4360-AA83-248A4D06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560-18E2-4D21-A1D0-EED5C11E88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D3AA-3AEC-4E55-AFDA-EACEBA87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83F9-CCFF-4AE9-B10B-D2ABD71C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AD07-B6FB-41D2-A4E9-5F1251E8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3504-6279-4866-AB82-AA854E2C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8D2B0-55AC-43C6-BDD7-555DA5E4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C3DD-010D-4F26-B234-468C6695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560-18E2-4D21-A1D0-EED5C11E88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7F4BF-D606-4F16-BDF5-150CDD49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AC3DA-5F73-40A4-985E-3CDE096F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AD07-B6FB-41D2-A4E9-5F1251E8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B8E8E-A3F3-4429-8389-41A1ED5A1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0BFAC-EA04-4FA3-8D4F-76E1A6BB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2F3C-35BE-4CE9-B4B6-B5DD7F10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560-18E2-4D21-A1D0-EED5C11E88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E35C-C1BF-4514-84C1-40BE5909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9F942-EBC2-4E52-B734-CC1D8732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AD07-B6FB-41D2-A4E9-5F1251E8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5C1F-8AA8-4036-8C73-0CAFD8AF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A0D3-2CEA-4872-A6C5-1ABAF02C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08B7-AFB8-4A8D-8D51-42CDA0AD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560-18E2-4D21-A1D0-EED5C11E88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78EFD-BDAD-45F9-9809-E8FE7CEE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E8731-F5C5-40D6-9DCA-9E79B1CC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AD07-B6FB-41D2-A4E9-5F1251E8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1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20E9-DCA7-42BF-8966-14479F96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DCE8F-DB9D-4D18-BB56-AD878552F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3EC5-8CFA-4048-91CE-6E79EE3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560-18E2-4D21-A1D0-EED5C11E88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D4349-0722-429D-A277-CEB8F28B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04DE-DB3B-4767-9A29-E5EF9391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AD07-B6FB-41D2-A4E9-5F1251E8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7D02-149E-4B46-92DD-9A554A22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7B55-DCC8-4F80-A6B0-4BC18A7B7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8600E-2BBB-410A-A522-5E83CADDB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CDA0-4446-45C6-9FEA-8C1D0F45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560-18E2-4D21-A1D0-EED5C11E88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27EF4-B3B9-4B45-B8C5-C5BA1189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30F65-D4FA-4FC3-855B-863DBF8D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AD07-B6FB-41D2-A4E9-5F1251E8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2679-FCD5-4E48-88BB-680E3C6C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F42CB-AF1F-4204-A0F9-5F6BD05C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73AD-5D3C-48F8-B146-E77EDE70B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B911F-03F9-4225-8489-D3290680D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4225E-6ED8-400E-AE1F-B50C599DF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3965F-9139-45A3-A4AE-E85AF5E3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560-18E2-4D21-A1D0-EED5C11E88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3C8DE-0DCD-4F9A-8112-E4F03BD5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FA6A3-D2B1-44A0-9EBB-E05C5B2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AD07-B6FB-41D2-A4E9-5F1251E8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E1E3-1D9F-4C57-BDB3-793C0EB3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0554E-92B4-495D-BD66-5EF10768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560-18E2-4D21-A1D0-EED5C11E88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18B96-6594-4D7F-9394-DE3EBE71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05257-3BCF-4C01-87D7-3CBE96FA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AD07-B6FB-41D2-A4E9-5F1251E8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3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51E35-D890-47CC-92C3-37024DD0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560-18E2-4D21-A1D0-EED5C11E88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C1BB4-D749-4BA2-B7D7-C0EA60DF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9955F-8C5C-4B04-8294-554D39D1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AD07-B6FB-41D2-A4E9-5F1251E8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03FF-EC8C-47C9-82DC-BB727BEA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AA68-0E59-404C-BC32-F419A230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88289-7BBF-49B2-B268-D31021DC8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41D8F-59B5-4C20-B2A0-ED7562C4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560-18E2-4D21-A1D0-EED5C11E88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6F5F3-C206-4C06-B491-7D440E72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A329E-E40C-471A-8FBC-C2DC3D90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AD07-B6FB-41D2-A4E9-5F1251E8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B691-FAAB-401B-A671-B9491A4F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22C39-F81D-4AD3-A7AE-4AFD22F4A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FA4B8-B718-4C6B-8D06-D5BFE2652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CBE66-6AF8-40C0-B001-542212E6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560-18E2-4D21-A1D0-EED5C11E88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92ED-1AD6-4899-9616-53D98044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89AB3-2141-4762-A3E5-5AD5D940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AD07-B6FB-41D2-A4E9-5F1251E8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D7A60-55BB-4ECC-98BF-FAA0F464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80AB-9CD6-4C03-86EE-400145EF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6455-F819-4F26-B571-F7E5EAFE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0560-18E2-4D21-A1D0-EED5C11E884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B38FC-C080-4AF7-8F70-50065E4D0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B56A-6D31-4FCE-8127-AD27FA263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6AD07-B6FB-41D2-A4E9-5F1251E8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3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A17B-D6E7-4358-8A10-A22B095D5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845" y="446314"/>
            <a:ext cx="10715897" cy="2347685"/>
          </a:xfrm>
        </p:spPr>
        <p:txBody>
          <a:bodyPr/>
          <a:lstStyle/>
          <a:p>
            <a:pPr algn="l"/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</a:rPr>
              <a:t>DAISO Lab – Manyu 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BE40A-124B-4F0B-BEBC-A9673FFA9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DAISO Lab – Manyu 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DAISO Lab – Manyu Li</dc:title>
  <dc:creator>Man Y Li</dc:creator>
  <cp:lastModifiedBy>Man Y Li</cp:lastModifiedBy>
  <cp:revision>3</cp:revision>
  <dcterms:created xsi:type="dcterms:W3CDTF">2021-06-04T21:44:58Z</dcterms:created>
  <dcterms:modified xsi:type="dcterms:W3CDTF">2021-06-04T21:55:33Z</dcterms:modified>
</cp:coreProperties>
</file>