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5/16/13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Collaborative Autonomous Front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Dario </a:t>
            </a:r>
            <a:r>
              <a:rPr lang="en-US" dirty="0" err="1" smtClean="0"/>
              <a:t>Yazdi</a:t>
            </a:r>
            <a:r>
              <a:rPr lang="en-US" dirty="0" smtClean="0"/>
              <a:t> and </a:t>
            </a:r>
            <a:r>
              <a:rPr lang="en-US" dirty="0" err="1" smtClean="0"/>
              <a:t>Manyu</a:t>
            </a:r>
            <a:r>
              <a:rPr lang="en-US" dirty="0" smtClean="0"/>
              <a:t> </a:t>
            </a:r>
            <a:r>
              <a:rPr lang="en-US" dirty="0" err="1" smtClean="0"/>
              <a:t>Belani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103" y="396072"/>
            <a:ext cx="6938655" cy="780585"/>
          </a:xfrm>
        </p:spPr>
        <p:txBody>
          <a:bodyPr/>
          <a:lstStyle/>
          <a:p>
            <a:r>
              <a:rPr lang="en-US" dirty="0" smtClean="0"/>
              <a:t>Front Parameters</a:t>
            </a:r>
            <a:endParaRPr lang="en-US" dirty="0"/>
          </a:p>
        </p:txBody>
      </p:sp>
      <p:pic>
        <p:nvPicPr>
          <p:cNvPr id="4" name="Content Placeholder 3" descr="Screen Shot 2013-05-16 at 1.45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72" r="-19872"/>
          <a:stretch>
            <a:fillRect/>
          </a:stretch>
        </p:blipFill>
        <p:spPr>
          <a:xfrm>
            <a:off x="-804354" y="1257770"/>
            <a:ext cx="10878487" cy="5263656"/>
          </a:xfrm>
        </p:spPr>
      </p:pic>
    </p:spTree>
    <p:extLst>
      <p:ext uri="{BB962C8B-B14F-4D97-AF65-F5344CB8AC3E}">
        <p14:creationId xmlns:p14="http://schemas.microsoft.com/office/powerpoint/2010/main" val="4845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Beta: Gradient length scale</a:t>
            </a:r>
          </a:p>
          <a:p>
            <a:r>
              <a:rPr lang="en-US" dirty="0" smtClean="0"/>
              <a:t>Alpha: Propagation delay</a:t>
            </a:r>
          </a:p>
          <a:p>
            <a:r>
              <a:rPr lang="en-US" dirty="0" smtClean="0"/>
              <a:t>Period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4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Estimation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 behaviors for classifying a few parameters accurately</a:t>
            </a:r>
          </a:p>
          <a:p>
            <a:r>
              <a:rPr lang="en-US" dirty="0" smtClean="0"/>
              <a:t>Utilize a weighted average to combine parameter from specialize behaviors</a:t>
            </a:r>
          </a:p>
          <a:p>
            <a:r>
              <a:rPr lang="en-US" dirty="0" smtClean="0"/>
              <a:t>Two Behaviors, </a:t>
            </a:r>
            <a:r>
              <a:rPr lang="en-US" dirty="0" err="1" smtClean="0"/>
              <a:t>BHV_Circle</a:t>
            </a:r>
            <a:r>
              <a:rPr lang="en-US" dirty="0" smtClean="0"/>
              <a:t> and </a:t>
            </a:r>
            <a:r>
              <a:rPr lang="en-US" dirty="0" err="1" smtClean="0"/>
              <a:t>BHV_Front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0" y="713584"/>
            <a:ext cx="7315200" cy="1154097"/>
          </a:xfrm>
        </p:spPr>
        <p:txBody>
          <a:bodyPr/>
          <a:lstStyle/>
          <a:p>
            <a:r>
              <a:rPr lang="en-US" dirty="0" err="1" smtClean="0"/>
              <a:t>BHV_Front</a:t>
            </a:r>
            <a:r>
              <a:rPr lang="en-US" dirty="0" smtClean="0"/>
              <a:t/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67681"/>
            <a:ext cx="7573622" cy="4441679"/>
          </a:xfrm>
        </p:spPr>
        <p:txBody>
          <a:bodyPr/>
          <a:lstStyle/>
          <a:p>
            <a:r>
              <a:rPr lang="en-US" dirty="0" smtClean="0"/>
              <a:t>Oscillates around average of T_NORTH and T_SOUTH</a:t>
            </a:r>
          </a:p>
          <a:p>
            <a:r>
              <a:rPr lang="en-US" dirty="0" smtClean="0"/>
              <a:t>Takes input parameters angle and offset</a:t>
            </a:r>
          </a:p>
          <a:p>
            <a:r>
              <a:rPr lang="en-US" dirty="0" smtClean="0"/>
              <a:t>Travels within specified region using one of 4 headings based off angle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0" y="713584"/>
            <a:ext cx="7315200" cy="1154097"/>
          </a:xfrm>
        </p:spPr>
        <p:txBody>
          <a:bodyPr/>
          <a:lstStyle/>
          <a:p>
            <a:r>
              <a:rPr lang="en-US" dirty="0" smtClean="0"/>
              <a:t>Vehicle 1</a:t>
            </a:r>
            <a:endParaRPr lang="en-US" dirty="0"/>
          </a:p>
        </p:txBody>
      </p:sp>
      <p:pic>
        <p:nvPicPr>
          <p:cNvPr id="4" name="Content Placeholder 3" descr="Screen Shot 2013-05-16 at 1.59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08" r="-20008"/>
          <a:stretch>
            <a:fillRect/>
          </a:stretch>
        </p:blipFill>
        <p:spPr>
          <a:xfrm>
            <a:off x="914400" y="1866900"/>
            <a:ext cx="7573963" cy="4441825"/>
          </a:xfrm>
        </p:spPr>
      </p:pic>
    </p:spTree>
    <p:extLst>
      <p:ext uri="{BB962C8B-B14F-4D97-AF65-F5344CB8AC3E}">
        <p14:creationId xmlns:p14="http://schemas.microsoft.com/office/powerpoint/2010/main" val="6332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0" y="713584"/>
            <a:ext cx="7315200" cy="1154097"/>
          </a:xfrm>
        </p:spPr>
        <p:txBody>
          <a:bodyPr/>
          <a:lstStyle/>
          <a:p>
            <a:r>
              <a:rPr lang="en-US" dirty="0" smtClean="0"/>
              <a:t>Vehicle 2</a:t>
            </a:r>
            <a:endParaRPr lang="en-US" dirty="0"/>
          </a:p>
        </p:txBody>
      </p:sp>
      <p:pic>
        <p:nvPicPr>
          <p:cNvPr id="4" name="Content Placeholder 3" descr="Screen Shot 2013-05-16 at 2.00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65" r="-15865"/>
          <a:stretch>
            <a:fillRect/>
          </a:stretch>
        </p:blipFill>
        <p:spPr>
          <a:xfrm>
            <a:off x="914400" y="1866900"/>
            <a:ext cx="7573963" cy="4441825"/>
          </a:xfrm>
        </p:spPr>
      </p:pic>
    </p:spTree>
    <p:extLst>
      <p:ext uri="{BB962C8B-B14F-4D97-AF65-F5344CB8AC3E}">
        <p14:creationId xmlns:p14="http://schemas.microsoft.com/office/powerpoint/2010/main" val="173754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collision avoidance and op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1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BHV_Front</a:t>
            </a:r>
            <a:r>
              <a:rPr lang="en-US" dirty="0" smtClean="0"/>
              <a:t> to include communications such that vehicles avoid each other and never trigger collision avoidance behavior</a:t>
            </a:r>
          </a:p>
          <a:p>
            <a:r>
              <a:rPr lang="en-US" dirty="0" smtClean="0"/>
              <a:t>Improved front tracking algorithm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30</TotalTime>
  <Words>119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Collaborative Autonomous Front Estimation</vt:lpstr>
      <vt:lpstr>Front Parameters</vt:lpstr>
      <vt:lpstr>Front Parameters</vt:lpstr>
      <vt:lpstr>Front Estimation Strategy_x0018__x0013_</vt:lpstr>
      <vt:lpstr>BHV_Front_x0018__x0013_</vt:lpstr>
      <vt:lpstr>Vehicle 1_x0013_</vt:lpstr>
      <vt:lpstr>Vehicle 2_x0013_</vt:lpstr>
      <vt:lpstr>Implementation</vt:lpstr>
      <vt:lpstr>Improvements_x0018__x0013_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Autonomous Front Estimation</dc:title>
  <dc:creator>mit</dc:creator>
  <cp:lastModifiedBy>mit</cp:lastModifiedBy>
  <cp:revision>6</cp:revision>
  <dcterms:created xsi:type="dcterms:W3CDTF">2013-05-16T05:37:44Z</dcterms:created>
  <dcterms:modified xsi:type="dcterms:W3CDTF">2013-05-16T06:08:17Z</dcterms:modified>
</cp:coreProperties>
</file>