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D0FC-BEE0-3242-9E2A-1715486DD997}" type="datetimeFigureOut">
              <a:rPr lang="en-US" smtClean="0"/>
              <a:t>5/16/13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6E7A4-74C5-6044-9815-2B4254A77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1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D821E-2A01-44A4-9E83-2B3CD8BE965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D821E-2A01-44A4-9E83-2B3CD8BE965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5/16/13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Collaborative Autonomous Front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Abim</a:t>
            </a:r>
            <a:r>
              <a:rPr lang="en-US" dirty="0" err="1" smtClean="0"/>
              <a:t>anyu</a:t>
            </a:r>
            <a:r>
              <a:rPr lang="en-US" dirty="0" smtClean="0"/>
              <a:t> </a:t>
            </a:r>
            <a:r>
              <a:rPr lang="en-US" dirty="0" err="1" smtClean="0"/>
              <a:t>Belani</a:t>
            </a:r>
            <a:r>
              <a:rPr lang="en-US" dirty="0" smtClean="0"/>
              <a:t> and Dario </a:t>
            </a:r>
            <a:r>
              <a:rPr lang="en-US" smtClean="0"/>
              <a:t>Yazdi</a:t>
            </a:r>
            <a:endParaRPr lang="en-US" dirty="0"/>
          </a:p>
        </p:txBody>
      </p:sp>
      <p:pic>
        <p:nvPicPr>
          <p:cNvPr id="4" name="Picture 3" descr="http://sunnyday.mit.edu/safety-club/workshop6/MIT-Seal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42089"/>
            <a:ext cx="2825750" cy="2791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80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5F40-96DF-4213-9716-4F3014A34AC4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River Tests</a:t>
            </a:r>
          </a:p>
          <a:p>
            <a:pPr lvl="1"/>
            <a:r>
              <a:rPr lang="fr-FR" dirty="0"/>
              <a:t>Front 1- </a:t>
            </a:r>
            <a:r>
              <a:rPr lang="fr-FR" dirty="0" smtClean="0"/>
              <a:t>78</a:t>
            </a:r>
          </a:p>
          <a:p>
            <a:pPr lvl="1"/>
            <a:r>
              <a:rPr lang="fr-FR" dirty="0" smtClean="0"/>
              <a:t>Front </a:t>
            </a:r>
            <a:r>
              <a:rPr lang="fr-FR" dirty="0"/>
              <a:t>2- </a:t>
            </a:r>
            <a:r>
              <a:rPr lang="fr-FR" dirty="0" smtClean="0"/>
              <a:t>265</a:t>
            </a:r>
          </a:p>
          <a:p>
            <a:pPr lvl="1"/>
            <a:r>
              <a:rPr lang="fr-FR" dirty="0" smtClean="0"/>
              <a:t>No Mission </a:t>
            </a:r>
            <a:r>
              <a:rPr lang="fr-FR" dirty="0" err="1" smtClean="0"/>
              <a:t>Completed</a:t>
            </a:r>
            <a:r>
              <a:rPr lang="fr-FR" dirty="0" smtClean="0"/>
              <a:t> </a:t>
            </a:r>
            <a:r>
              <a:rPr lang="fr-FR" dirty="0" err="1" smtClean="0"/>
              <a:t>fully</a:t>
            </a:r>
            <a:r>
              <a:rPr lang="fr-FR" dirty="0" smtClean="0"/>
              <a:t> – Return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times</a:t>
            </a:r>
          </a:p>
          <a:p>
            <a:endParaRPr lang="fr-FR" dirty="0"/>
          </a:p>
          <a:p>
            <a:r>
              <a:rPr lang="fr-FR" dirty="0" smtClean="0"/>
              <a:t>Suspect issues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use of the </a:t>
            </a:r>
            <a:r>
              <a:rPr lang="fr-FR" dirty="0" err="1" smtClean="0"/>
              <a:t>temperature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to </a:t>
            </a:r>
            <a:r>
              <a:rPr lang="fr-FR" dirty="0" err="1" smtClean="0"/>
              <a:t>follow</a:t>
            </a:r>
            <a:r>
              <a:rPr lang="fr-FR" dirty="0" smtClean="0"/>
              <a:t> the front, or destructive interactions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Front </a:t>
            </a:r>
            <a:r>
              <a:rPr lang="fr-FR" dirty="0" err="1" smtClean="0"/>
              <a:t>Behavior</a:t>
            </a:r>
            <a:r>
              <a:rPr lang="fr-FR" dirty="0" smtClean="0"/>
              <a:t> and the Collision </a:t>
            </a:r>
            <a:r>
              <a:rPr lang="fr-FR" dirty="0" err="1" smtClean="0"/>
              <a:t>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3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BHV_Front</a:t>
            </a:r>
            <a:r>
              <a:rPr lang="en-US" dirty="0" smtClean="0"/>
              <a:t> to include communications such that vehicles avoid each other and never trigger collision avoidance behavior</a:t>
            </a:r>
          </a:p>
          <a:p>
            <a:r>
              <a:rPr lang="en-US" dirty="0" smtClean="0"/>
              <a:t>Improved front tracking algorithm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7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103" y="396072"/>
            <a:ext cx="6938655" cy="780585"/>
          </a:xfrm>
        </p:spPr>
        <p:txBody>
          <a:bodyPr/>
          <a:lstStyle/>
          <a:p>
            <a:r>
              <a:rPr lang="en-US" dirty="0" smtClean="0"/>
              <a:t>Front Parameters</a:t>
            </a:r>
            <a:endParaRPr lang="en-US" dirty="0"/>
          </a:p>
        </p:txBody>
      </p:sp>
      <p:pic>
        <p:nvPicPr>
          <p:cNvPr id="4" name="Content Placeholder 3" descr="Screen Shot 2013-05-16 at 1.45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72" r="-19872"/>
          <a:stretch>
            <a:fillRect/>
          </a:stretch>
        </p:blipFill>
        <p:spPr>
          <a:xfrm>
            <a:off x="-804354" y="1257770"/>
            <a:ext cx="10878487" cy="5263656"/>
          </a:xfrm>
        </p:spPr>
      </p:pic>
    </p:spTree>
    <p:extLst>
      <p:ext uri="{BB962C8B-B14F-4D97-AF65-F5344CB8AC3E}">
        <p14:creationId xmlns:p14="http://schemas.microsoft.com/office/powerpoint/2010/main" val="48457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Beta: Gradient length scale</a:t>
            </a:r>
          </a:p>
          <a:p>
            <a:r>
              <a:rPr lang="en-US" dirty="0" smtClean="0"/>
              <a:t>Alpha: Propagation delay</a:t>
            </a:r>
          </a:p>
          <a:p>
            <a:r>
              <a:rPr lang="en-US" dirty="0" smtClean="0"/>
              <a:t>Period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4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Estimation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 behaviors for classifying a few parameters accurately</a:t>
            </a:r>
          </a:p>
          <a:p>
            <a:r>
              <a:rPr lang="en-US" dirty="0" smtClean="0"/>
              <a:t>Utilize a weighted average to combine parameter from specialize behaviors</a:t>
            </a:r>
          </a:p>
          <a:p>
            <a:r>
              <a:rPr lang="en-US" dirty="0" smtClean="0"/>
              <a:t>Two Behaviors, </a:t>
            </a:r>
            <a:r>
              <a:rPr lang="en-US" dirty="0" err="1" smtClean="0"/>
              <a:t>BHV_Circle</a:t>
            </a:r>
            <a:r>
              <a:rPr lang="en-US" dirty="0" smtClean="0"/>
              <a:t> and </a:t>
            </a:r>
            <a:r>
              <a:rPr lang="en-US" dirty="0" err="1" smtClean="0"/>
              <a:t>BHV_Front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5F40-96DF-4213-9716-4F3014A34AC4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err="1" smtClean="0"/>
              <a:t>BHV_Circle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96" y="1219200"/>
            <a:ext cx="6311808" cy="4937125"/>
          </a:xfrm>
        </p:spPr>
      </p:pic>
    </p:spTree>
    <p:extLst>
      <p:ext uri="{BB962C8B-B14F-4D97-AF65-F5344CB8AC3E}">
        <p14:creationId xmlns:p14="http://schemas.microsoft.com/office/powerpoint/2010/main" val="4813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40" y="713584"/>
            <a:ext cx="7315200" cy="1154097"/>
          </a:xfrm>
        </p:spPr>
        <p:txBody>
          <a:bodyPr/>
          <a:lstStyle/>
          <a:p>
            <a:r>
              <a:rPr lang="en-US" dirty="0" err="1" smtClean="0"/>
              <a:t>BHV_Front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67681"/>
            <a:ext cx="7573622" cy="4441679"/>
          </a:xfrm>
        </p:spPr>
        <p:txBody>
          <a:bodyPr/>
          <a:lstStyle/>
          <a:p>
            <a:r>
              <a:rPr lang="en-US" dirty="0" smtClean="0"/>
              <a:t>Oscillates around average of T_NORTH and T_SOUTH</a:t>
            </a:r>
          </a:p>
          <a:p>
            <a:r>
              <a:rPr lang="en-US" dirty="0" smtClean="0"/>
              <a:t>Takes input parameters angle and offset</a:t>
            </a:r>
          </a:p>
          <a:p>
            <a:r>
              <a:rPr lang="en-US" dirty="0" smtClean="0"/>
              <a:t>Travels within specified region using one of 4 headings based off angle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0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40" y="713584"/>
            <a:ext cx="7315200" cy="1154097"/>
          </a:xfrm>
        </p:spPr>
        <p:txBody>
          <a:bodyPr/>
          <a:lstStyle/>
          <a:p>
            <a:r>
              <a:rPr lang="en-US" dirty="0" smtClean="0"/>
              <a:t>Vehicle 1</a:t>
            </a:r>
            <a:endParaRPr lang="en-US" dirty="0"/>
          </a:p>
        </p:txBody>
      </p:sp>
      <p:pic>
        <p:nvPicPr>
          <p:cNvPr id="4" name="Content Placeholder 3" descr="Screen Shot 2013-05-16 at 1.59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08" r="-20008"/>
          <a:stretch>
            <a:fillRect/>
          </a:stretch>
        </p:blipFill>
        <p:spPr>
          <a:xfrm>
            <a:off x="914400" y="1866900"/>
            <a:ext cx="7573963" cy="4441825"/>
          </a:xfrm>
        </p:spPr>
      </p:pic>
    </p:spTree>
    <p:extLst>
      <p:ext uri="{BB962C8B-B14F-4D97-AF65-F5344CB8AC3E}">
        <p14:creationId xmlns:p14="http://schemas.microsoft.com/office/powerpoint/2010/main" val="63320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40" y="713584"/>
            <a:ext cx="7315200" cy="1154097"/>
          </a:xfrm>
        </p:spPr>
        <p:txBody>
          <a:bodyPr/>
          <a:lstStyle/>
          <a:p>
            <a:r>
              <a:rPr lang="en-US" dirty="0" smtClean="0"/>
              <a:t>Vehicle 2</a:t>
            </a:r>
            <a:endParaRPr lang="en-US" dirty="0"/>
          </a:p>
        </p:txBody>
      </p:sp>
      <p:pic>
        <p:nvPicPr>
          <p:cNvPr id="4" name="Content Placeholder 3" descr="Screen Shot 2013-05-16 at 2.00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65" r="-15865"/>
          <a:stretch>
            <a:fillRect/>
          </a:stretch>
        </p:blipFill>
        <p:spPr>
          <a:xfrm>
            <a:off x="914400" y="1866900"/>
            <a:ext cx="7573963" cy="4441825"/>
          </a:xfrm>
        </p:spPr>
      </p:pic>
    </p:spTree>
    <p:extLst>
      <p:ext uri="{BB962C8B-B14F-4D97-AF65-F5344CB8AC3E}">
        <p14:creationId xmlns:p14="http://schemas.microsoft.com/office/powerpoint/2010/main" val="173754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collision avoidance and op region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4244" y="250273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1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53</TotalTime>
  <Words>164</Words>
  <Application>Microsoft Macintosh PowerPoint</Application>
  <PresentationFormat>On-screen Show (4:3)</PresentationFormat>
  <Paragraphs>34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Collaborative Autonomous Front Estimation</vt:lpstr>
      <vt:lpstr>Front Parameters</vt:lpstr>
      <vt:lpstr>Front Parameters</vt:lpstr>
      <vt:lpstr>Front Estimation Strategy</vt:lpstr>
      <vt:lpstr>BHV_Circle</vt:lpstr>
      <vt:lpstr>BHV_Front</vt:lpstr>
      <vt:lpstr>Vehicle 1</vt:lpstr>
      <vt:lpstr>Vehicle 2</vt:lpstr>
      <vt:lpstr>Implementation Issues</vt:lpstr>
      <vt:lpstr>Results</vt:lpstr>
      <vt:lpstr>Improvements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Autonomous Front Estimation</dc:title>
  <dc:creator>mit</dc:creator>
  <cp:lastModifiedBy>mit</cp:lastModifiedBy>
  <cp:revision>11</cp:revision>
  <dcterms:created xsi:type="dcterms:W3CDTF">2013-05-16T05:37:44Z</dcterms:created>
  <dcterms:modified xsi:type="dcterms:W3CDTF">2013-05-16T06:35:27Z</dcterms:modified>
</cp:coreProperties>
</file>