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0619D-C127-FC4D-94FB-ACFD6F3E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656830-D90A-9F4C-224F-8930FD5FD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F245D-2345-5B8E-4442-5001D830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961A69-8D2D-55F2-1E8F-F4C1A6A6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248D6-1012-384E-02DF-04592F9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5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2C83D-C672-9443-A391-4BD477DF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7267A6-A4BC-4D38-60D3-A20DFB3A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0E04E-AF69-BC2C-D8EA-32B5370C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4024D4-B68B-BAE8-4392-2377D2F4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AFDA4-1699-B641-B352-8D1CBC6D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9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59DE0A-EFB4-E1E4-15D4-7E9FDB92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C0C082-88E7-B48A-C787-5629828C9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2D14A-D05F-527E-D4EC-F93899A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D2CDC-AB0B-D160-668D-EFFA545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24C74-1321-D658-9352-3FAB03E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0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26AF-E3B0-053C-D0F3-86DF89D2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CBCC6-D12C-A7BF-B2AC-24D906E4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CB15A-EB6A-F471-DA2C-8247033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DC3DE-AFAF-79E8-82FC-10304927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B38A6-3C53-883B-885F-0D00BFDA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5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6B53E-1A88-FE65-3283-AE8B3EB5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B5502-34BF-08C2-E997-71CC9B7E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42D29-25D3-3C0D-A124-0C296A8B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426332-261C-E564-82E9-9EAE0DA7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71AF9-AC41-039D-F8BE-7F07410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01D83-A285-E7F2-4A29-552D0BD0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FB024-A217-B177-D29A-39AAEC64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208DB-2DAA-251B-1B00-44B0C763C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286E3-0C98-E7CE-2219-44AB5059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C2D397-DE3F-1636-EFFC-6256F4B3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59CD95-B423-F142-A94A-63A892EB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7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4464-CB2C-8F66-6C44-A462457A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9B9F95-4284-17D7-5A5D-75CD902A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97F6EE-317E-7380-7C86-8FBFB81D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7DF61B-9A69-2A18-939C-91BC76604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7BE4BF-AC5D-9A6C-B902-2DC933A7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8B842E-3378-72DA-0278-795569EA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9DE2FE-D0CE-0354-C001-37720B7B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5D87DF-B938-D009-884B-E27085B7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6F8F9-5117-9F10-3213-C1D29741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CCE02D-4244-4FD2-6A24-0994A15F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B57ACA-E0B7-4AA8-9336-449D356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4301D4-DE54-DAF2-678F-18CB5926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D56AF2-A8A3-7556-9A04-DE3D774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3A19F4-8F9D-1908-222E-CA72D937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D49559-4D0E-6290-DDD8-AB8BECBF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5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DFE03-E4E9-7F53-F23F-68F6A824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A72102-AF87-B4D1-DB10-A854E1F7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1697C-4BD0-3E19-8B7B-73789FA4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AFC87-7968-6CA9-CC34-9C15AF1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1F8DF-B28F-4EB9-6803-83EE7191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DC44DD-9471-E00A-0A67-7435F36D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3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C7127-8789-0EB4-0488-024094D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83955D-0022-20BB-6C24-34BB87F0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E4DD34-7386-ADA1-83CA-0EF18F68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4969B-E978-FE1B-08D3-9ADCAAAE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75DBE1-6FF7-1974-CCE9-B8FA7233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076669-53B8-18A9-75D0-A18031AD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1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82076C-27BF-D1AE-5AA4-38C6F9E6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C748F-FFB0-2F4C-20B7-2D9BB5CD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A4E21-3700-949F-77D4-8F75A6ED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1CC7-FAB8-41B9-A110-C09A9E0ACF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E740B-43C0-6A17-6ACD-D1F45479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9AC00-A4DD-A2C6-9545-87EC4C288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1ED8-A1E6-4743-A1A0-48E3EFF95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9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D1DD0D6A-C78E-934C-436D-D359A1CF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11" y="623275"/>
            <a:ext cx="2607665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D43CD8-3BD6-3594-A32D-DCD28B75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アプリ動作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9815A5-329C-99AE-80F0-16B27284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2705619" cy="762618"/>
          </a:xfrm>
        </p:spPr>
        <p:txBody>
          <a:bodyPr anchor="t">
            <a:normAutofit/>
          </a:bodyPr>
          <a:lstStyle/>
          <a:p>
            <a:pPr algn="l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407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C4326B-EA83-24CB-CB03-B4FD345F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kumimoji="1" lang="ja-JP" altLang="en-US" sz="4000" dirty="0"/>
              <a:t>画面遷移図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EE7EFB75-8773-8F6E-E088-8416832CB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DFCA9-223D-3FE0-57A5-E28074EC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アプリ動作</vt:lpstr>
      <vt:lpstr>画面遷移図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アプリ動作</dc:title>
  <dc:creator>GW-257</dc:creator>
  <cp:lastModifiedBy>GW-257</cp:lastModifiedBy>
  <cp:revision>1</cp:revision>
  <dcterms:created xsi:type="dcterms:W3CDTF">2023-06-30T05:29:31Z</dcterms:created>
  <dcterms:modified xsi:type="dcterms:W3CDTF">2023-06-30T05:34:11Z</dcterms:modified>
</cp:coreProperties>
</file>