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6" name="Shape 1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8" name="Shape 1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a de título">
    <p:spTree>
      <p:nvGrpSpPr>
        <p:cNvPr id="16" name="Shape 16"/>
        <p:cNvGrpSpPr/>
        <p:nvPr/>
      </p:nvGrpSpPr>
      <p:grpSpPr>
        <a:xfrm>
          <a:off x="0" y="0"/>
          <a:ext cx="0" cy="0"/>
          <a:chOff x="0" y="0"/>
          <a:chExt cx="0" cy="0"/>
        </a:xfrm>
      </p:grpSpPr>
      <p:pic>
        <p:nvPicPr>
          <p:cNvPr descr="Brickwork-HD-R1a.jpg" id="17" name="Shape 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 name="Shape 18"/>
          <p:cNvSpPr/>
          <p:nvPr/>
        </p:nvSpPr>
        <p:spPr>
          <a:xfrm>
            <a:off x="-15875" y="0"/>
            <a:ext cx="11683809" cy="6588124"/>
          </a:xfrm>
          <a:custGeom>
            <a:pathLst>
              <a:path extrusionOk="0" h="120000" w="120000">
                <a:moveTo>
                  <a:pt x="0" y="0"/>
                </a:moveTo>
                <a:lnTo>
                  <a:pt x="116250" y="0"/>
                </a:lnTo>
                <a:lnTo>
                  <a:pt x="120000" y="108867"/>
                </a:lnTo>
                <a:lnTo>
                  <a:pt x="163" y="120000"/>
                </a:lnTo>
                <a:cubicBezTo>
                  <a:pt x="108" y="79903"/>
                  <a:pt x="54" y="39807"/>
                  <a:pt x="0" y="0"/>
                </a:cubicBezTo>
                <a:close/>
              </a:path>
            </a:pathLst>
          </a:custGeom>
          <a:blipFill rotWithShape="1">
            <a:blip r:embed="rId3">
              <a:alphaModFix/>
            </a:blip>
            <a:stretch>
              <a:fillRect b="0" l="0" r="0" t="0"/>
            </a:stretch>
          </a:blipFill>
          <a:ln>
            <a:noFill/>
          </a:ln>
          <a:effectLst>
            <a:outerShdw blurRad="101599" rotWithShape="0" algn="tl" dir="4380000" dist="152400">
              <a:srgbClr val="000000">
                <a:alpha val="42745"/>
              </a:srgbClr>
            </a:outerShdw>
          </a:effectLst>
        </p:spPr>
        <p:txBody>
          <a:bodyPr anchorCtr="0" anchor="ctr" bIns="91425" lIns="91425" rIns="91425" tIns="91425">
            <a:noAutofit/>
          </a:bodyPr>
          <a:lstStyle/>
          <a:p>
            <a:pPr lvl="0">
              <a:spcBef>
                <a:spcPts val="0"/>
              </a:spcBef>
              <a:buNone/>
            </a:pPr>
            <a:r>
              <a:t/>
            </a:r>
            <a:endParaRPr/>
          </a:p>
        </p:txBody>
      </p:sp>
      <p:sp>
        <p:nvSpPr>
          <p:cNvPr id="19" name="Shape 19"/>
          <p:cNvSpPr/>
          <p:nvPr/>
        </p:nvSpPr>
        <p:spPr>
          <a:xfrm>
            <a:off x="0" y="4282257"/>
            <a:ext cx="11329256" cy="2028845"/>
          </a:xfrm>
          <a:custGeom>
            <a:pathLst>
              <a:path extrusionOk="0" h="120000" w="120000">
                <a:moveTo>
                  <a:pt x="0" y="34809"/>
                </a:moveTo>
                <a:lnTo>
                  <a:pt x="119097" y="0"/>
                </a:lnTo>
                <a:lnTo>
                  <a:pt x="120000" y="84274"/>
                </a:lnTo>
                <a:lnTo>
                  <a:pt x="0" y="120000"/>
                </a:lnTo>
                <a:lnTo>
                  <a:pt x="0" y="34809"/>
                </a:lnTo>
                <a:close/>
              </a:path>
            </a:pathLst>
          </a:custGeom>
          <a:gradFill>
            <a:gsLst>
              <a:gs pos="0">
                <a:schemeClr val="accent1"/>
              </a:gs>
              <a:gs pos="34000">
                <a:schemeClr val="accent1"/>
              </a:gs>
              <a:gs pos="100000">
                <a:srgbClr val="193149"/>
              </a:gs>
            </a:gsLst>
            <a:path path="circle">
              <a:fillToRect b="50%" l="50%" r="50%" t="50%"/>
            </a:path>
            <a:tileRect/>
          </a:gradFill>
          <a:ln>
            <a:noFill/>
          </a:ln>
        </p:spPr>
      </p:sp>
      <p:sp>
        <p:nvSpPr>
          <p:cNvPr id="20" name="Shape 20"/>
          <p:cNvSpPr/>
          <p:nvPr/>
        </p:nvSpPr>
        <p:spPr>
          <a:xfrm>
            <a:off x="0" y="0"/>
            <a:ext cx="8719578" cy="456876"/>
          </a:xfrm>
          <a:custGeom>
            <a:pathLst>
              <a:path extrusionOk="0" h="120000" w="120000">
                <a:moveTo>
                  <a:pt x="0" y="0"/>
                </a:moveTo>
                <a:lnTo>
                  <a:pt x="120000" y="0"/>
                </a:lnTo>
                <a:lnTo>
                  <a:pt x="0" y="120000"/>
                </a:lnTo>
                <a:lnTo>
                  <a:pt x="0" y="0"/>
                </a:lnTo>
                <a:close/>
              </a:path>
            </a:pathLst>
          </a:custGeom>
          <a:gradFill>
            <a:gsLst>
              <a:gs pos="0">
                <a:schemeClr val="accent1"/>
              </a:gs>
              <a:gs pos="34000">
                <a:schemeClr val="accent1"/>
              </a:gs>
              <a:gs pos="100000">
                <a:srgbClr val="193149"/>
              </a:gs>
            </a:gsLst>
            <a:path path="circle">
              <a:fillToRect b="50%" l="50%" r="50%" t="50%"/>
            </a:path>
            <a:tileRect/>
          </a:gradFill>
          <a:ln>
            <a:noFill/>
          </a:ln>
        </p:spPr>
      </p:sp>
      <p:sp>
        <p:nvSpPr>
          <p:cNvPr id="21" name="Shape 21"/>
          <p:cNvSpPr/>
          <p:nvPr/>
        </p:nvSpPr>
        <p:spPr>
          <a:xfrm rot="-180000">
            <a:off x="-161800" y="293316"/>
            <a:ext cx="11367115" cy="5751803"/>
          </a:xfrm>
          <a:custGeom>
            <a:pathLst>
              <a:path extrusionOk="0" h="120000" w="120000">
                <a:moveTo>
                  <a:pt x="119784" y="0"/>
                </a:moveTo>
                <a:cubicBezTo>
                  <a:pt x="119856" y="39955"/>
                  <a:pt x="119928" y="79910"/>
                  <a:pt x="120000" y="119865"/>
                </a:cubicBezTo>
                <a:lnTo>
                  <a:pt x="0" y="120000"/>
                </a:lnTo>
              </a:path>
            </a:pathLst>
          </a:custGeom>
          <a:noFill/>
          <a:ln cap="flat" cmpd="sng" w="82550">
            <a:solidFill>
              <a:srgbClr val="7F7F7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 name="Shape 22"/>
          <p:cNvSpPr txBox="1"/>
          <p:nvPr>
            <p:ph type="ctrTitle"/>
          </p:nvPr>
        </p:nvSpPr>
        <p:spPr>
          <a:xfrm rot="-180000">
            <a:off x="891200" y="662655"/>
            <a:ext cx="9755187" cy="2766528"/>
          </a:xfrm>
          <a:prstGeom prst="rect">
            <a:avLst/>
          </a:prstGeom>
          <a:noFill/>
          <a:ln>
            <a:noFill/>
          </a:ln>
        </p:spPr>
        <p:txBody>
          <a:bodyPr anchorCtr="0" anchor="b" bIns="91425" lIns="91425" rIns="91425" tIns="91425"/>
          <a:lstStyle>
            <a:lvl1pPr indent="0" lvl="0" marL="0" marR="0" rtl="0" algn="r">
              <a:lnSpc>
                <a:spcPct val="90000"/>
              </a:lnSpc>
              <a:spcBef>
                <a:spcPts val="0"/>
              </a:spcBef>
              <a:buClr>
                <a:srgbClr val="74A2CD"/>
              </a:buClr>
              <a:buFont typeface="Impact"/>
              <a:buNone/>
              <a:defRPr b="0" i="0" sz="8000" u="none" cap="none" strike="noStrike">
                <a:solidFill>
                  <a:srgbClr val="74A2CD"/>
                </a:solidFill>
                <a:latin typeface="Impact"/>
                <a:ea typeface="Impact"/>
                <a:cs typeface="Impact"/>
                <a:sym typeface="Impact"/>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subTitle"/>
          </p:nvPr>
        </p:nvSpPr>
        <p:spPr>
          <a:xfrm rot="-180000">
            <a:off x="983062" y="3505209"/>
            <a:ext cx="9755187" cy="550332"/>
          </a:xfrm>
          <a:prstGeom prst="rect">
            <a:avLst/>
          </a:prstGeom>
          <a:noFill/>
          <a:ln>
            <a:noFill/>
          </a:ln>
        </p:spPr>
        <p:txBody>
          <a:bodyPr anchorCtr="0" anchor="t" bIns="91425" lIns="91425" rIns="91425" tIns="91425"/>
          <a:lstStyle>
            <a:lvl1pPr indent="0" lvl="0" marL="0" marR="0" rtl="0" algn="r">
              <a:lnSpc>
                <a:spcPct val="120000"/>
              </a:lnSpc>
              <a:spcBef>
                <a:spcPts val="1000"/>
              </a:spcBef>
              <a:buClr>
                <a:srgbClr val="74A2CD"/>
              </a:buClr>
              <a:buFont typeface="Arial"/>
              <a:buNone/>
              <a:defRPr b="0" i="0" sz="2800" u="none" cap="none" strike="noStrike">
                <a:solidFill>
                  <a:srgbClr val="7F7F7F"/>
                </a:solidFill>
                <a:latin typeface="Impact"/>
                <a:ea typeface="Impact"/>
                <a:cs typeface="Impact"/>
                <a:sym typeface="Impact"/>
              </a:defRPr>
            </a:lvl1pPr>
            <a:lvl2pPr indent="0" lvl="1" marL="457200" marR="0" rtl="0" algn="ctr">
              <a:lnSpc>
                <a:spcPct val="120000"/>
              </a:lnSpc>
              <a:spcBef>
                <a:spcPts val="500"/>
              </a:spcBef>
              <a:buClr>
                <a:srgbClr val="74A2CD"/>
              </a:buClr>
              <a:buFont typeface="Arial"/>
              <a:buNone/>
              <a:defRPr b="0" i="0" sz="2000" u="none" cap="none" strike="noStrike">
                <a:solidFill>
                  <a:schemeClr val="dk1"/>
                </a:solidFill>
                <a:latin typeface="Impact"/>
                <a:ea typeface="Impact"/>
                <a:cs typeface="Impact"/>
                <a:sym typeface="Impact"/>
              </a:defRPr>
            </a:lvl2pPr>
            <a:lvl3pPr indent="0" lvl="2" marL="914400" marR="0" rtl="0" algn="ctr">
              <a:lnSpc>
                <a:spcPct val="120000"/>
              </a:lnSpc>
              <a:spcBef>
                <a:spcPts val="500"/>
              </a:spcBef>
              <a:buClr>
                <a:srgbClr val="74A2CD"/>
              </a:buClr>
              <a:buFont typeface="Arial"/>
              <a:buNone/>
              <a:defRPr b="0" i="0" sz="1800" u="none" cap="none" strike="noStrike">
                <a:solidFill>
                  <a:schemeClr val="dk1"/>
                </a:solidFill>
                <a:latin typeface="Impact"/>
                <a:ea typeface="Impact"/>
                <a:cs typeface="Impact"/>
                <a:sym typeface="Impact"/>
              </a:defRPr>
            </a:lvl3pPr>
            <a:lvl4pPr indent="0" lvl="3" marL="1371600" marR="0" rtl="0" algn="ctr">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4pPr>
            <a:lvl5pPr indent="0" lvl="4" marL="1828800" marR="0" rtl="0" algn="ctr">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5pPr>
            <a:lvl6pPr indent="0" lvl="5" marL="2286000" marR="0" rtl="0" algn="ctr">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6pPr>
            <a:lvl7pPr indent="0" lvl="6" marL="2743200" marR="0" rtl="0" algn="ctr">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7pPr>
            <a:lvl8pPr indent="0" lvl="7" marL="3200400" marR="0" rtl="0" algn="ctr">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8pPr>
            <a:lvl9pPr indent="0" lvl="8" marL="3657600" marR="0" rtl="0" algn="ctr">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9pPr>
          </a:lstStyle>
          <a:p/>
        </p:txBody>
      </p:sp>
      <p:sp>
        <p:nvSpPr>
          <p:cNvPr id="24" name="Shape 24"/>
          <p:cNvSpPr txBox="1"/>
          <p:nvPr>
            <p:ph idx="10" type="dt"/>
          </p:nvPr>
        </p:nvSpPr>
        <p:spPr>
          <a:xfrm rot="-180000">
            <a:off x="4948540" y="4578462"/>
            <a:ext cx="6143653" cy="1163112"/>
          </a:xfrm>
          <a:prstGeom prst="rect">
            <a:avLst/>
          </a:prstGeom>
          <a:noFill/>
          <a:ln>
            <a:noFill/>
          </a:ln>
        </p:spPr>
        <p:txBody>
          <a:bodyPr anchorCtr="0" anchor="ctr" bIns="91425" lIns="91425" rIns="91425" tIns="91425"/>
          <a:lstStyle>
            <a:lvl1pPr indent="0" lvl="0" marL="0" marR="0" rtl="0" algn="ctr">
              <a:spcBef>
                <a:spcPts val="0"/>
              </a:spcBef>
              <a:buNone/>
              <a:defRPr b="0" i="0" sz="54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25" name="Shape 25"/>
          <p:cNvSpPr txBox="1"/>
          <p:nvPr>
            <p:ph idx="11" type="ftr"/>
          </p:nvPr>
        </p:nvSpPr>
        <p:spPr>
          <a:xfrm rot="-180000">
            <a:off x="9143" y="4882896"/>
            <a:ext cx="4050791" cy="1197864"/>
          </a:xfrm>
          <a:prstGeom prst="rect">
            <a:avLst/>
          </a:prstGeom>
          <a:noFill/>
          <a:ln>
            <a:noFill/>
          </a:ln>
        </p:spPr>
        <p:txBody>
          <a:bodyPr anchorCtr="0" anchor="ctr" bIns="91425" lIns="91425" rIns="91425" tIns="91425"/>
          <a:lstStyle>
            <a:lvl1pPr indent="0" lvl="0" marL="0" marR="0" rtl="0" algn="l">
              <a:spcBef>
                <a:spcPts val="0"/>
              </a:spcBef>
              <a:buNone/>
              <a:defRPr b="0" i="0" sz="54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26" name="Shape 26"/>
          <p:cNvSpPr txBox="1"/>
          <p:nvPr>
            <p:ph idx="12" type="sldNum"/>
          </p:nvPr>
        </p:nvSpPr>
        <p:spPr>
          <a:xfrm rot="-180000">
            <a:off x="9851758" y="3832648"/>
            <a:ext cx="907186" cy="49847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s-CO" sz="2400" u="none" cap="none" strike="noStrike">
                <a:solidFill>
                  <a:srgbClr val="3F3F3F"/>
                </a:solidFill>
                <a:latin typeface="Impact"/>
                <a:ea typeface="Impact"/>
                <a:cs typeface="Impact"/>
                <a:sym typeface="Impact"/>
              </a:rPr>
              <a:t>‹#›</a:t>
            </a:fld>
          </a:p>
        </p:txBody>
      </p:sp>
      <p:sp>
        <p:nvSpPr>
          <p:cNvPr id="27" name="Shape 27"/>
          <p:cNvSpPr/>
          <p:nvPr/>
        </p:nvSpPr>
        <p:spPr>
          <a:xfrm rot="-180000">
            <a:off x="4221385" y="5111355"/>
            <a:ext cx="515386" cy="515386"/>
          </a:xfrm>
          <a:prstGeom prst="star5">
            <a:avLst>
              <a:gd fmla="val 26693" name="adj"/>
              <a:gd fmla="val 105146" name="hf"/>
              <a:gd fmla="val 110557" name="vf"/>
            </a:avLst>
          </a:prstGeom>
          <a:solidFill>
            <a:srgbClr val="74A2CD">
              <a:alpha val="49803"/>
            </a:srgbClr>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Imagen panorámica con descripción">
    <p:spTree>
      <p:nvGrpSpPr>
        <p:cNvPr id="79" name="Shape 79"/>
        <p:cNvGrpSpPr/>
        <p:nvPr/>
      </p:nvGrpSpPr>
      <p:grpSpPr>
        <a:xfrm>
          <a:off x="0" y="0"/>
          <a:ext cx="0" cy="0"/>
          <a:chOff x="0" y="0"/>
          <a:chExt cx="0" cy="0"/>
        </a:xfrm>
      </p:grpSpPr>
      <p:sp>
        <p:nvSpPr>
          <p:cNvPr id="80" name="Shape 80"/>
          <p:cNvSpPr txBox="1"/>
          <p:nvPr>
            <p:ph type="title"/>
          </p:nvPr>
        </p:nvSpPr>
        <p:spPr>
          <a:xfrm>
            <a:off x="685800" y="4106332"/>
            <a:ext cx="10394707" cy="588845"/>
          </a:xfrm>
          <a:prstGeom prst="rect">
            <a:avLst/>
          </a:prstGeom>
          <a:noFill/>
          <a:ln>
            <a:noFill/>
          </a:ln>
        </p:spPr>
        <p:txBody>
          <a:bodyPr anchorCtr="0" anchor="b" bIns="91425" lIns="91425" rIns="91425" tIns="91425"/>
          <a:lstStyle>
            <a:lvl1pPr indent="0" lvl="0" marL="0" marR="0" rtl="0" algn="l">
              <a:lnSpc>
                <a:spcPct val="90000"/>
              </a:lnSpc>
              <a:spcBef>
                <a:spcPts val="0"/>
              </a:spcBef>
              <a:buClr>
                <a:srgbClr val="74A2CD"/>
              </a:buClr>
              <a:buFont typeface="Impact"/>
              <a:buNone/>
              <a:defRPr b="0" i="0" sz="3200" u="none" cap="none" strike="noStrike">
                <a:solidFill>
                  <a:srgbClr val="74A2CD"/>
                </a:solidFill>
                <a:latin typeface="Impact"/>
                <a:ea typeface="Impact"/>
                <a:cs typeface="Impact"/>
                <a:sym typeface="Impact"/>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1" name="Shape 81"/>
          <p:cNvSpPr/>
          <p:nvPr>
            <p:ph idx="2" type="pic"/>
          </p:nvPr>
        </p:nvSpPr>
        <p:spPr>
          <a:xfrm>
            <a:off x="685800" y="685799"/>
            <a:ext cx="10392512" cy="3194902"/>
          </a:xfrm>
          <a:prstGeom prst="rect">
            <a:avLst/>
          </a:prstGeom>
          <a:noFill/>
          <a:ln cap="flat" cmpd="thinThick" w="57150">
            <a:solidFill>
              <a:srgbClr val="7F7F7F"/>
            </a:solidFill>
            <a:prstDash val="solid"/>
            <a:miter/>
            <a:headEnd len="med" w="med" type="none"/>
            <a:tailEnd len="med" w="med" type="none"/>
          </a:ln>
        </p:spPr>
        <p:txBody>
          <a:bodyPr anchorCtr="0" anchor="t" bIns="91425" lIns="91425" rIns="91425" tIns="91425"/>
          <a:lstStyle>
            <a:lvl1pPr indent="0" lvl="0" marL="0" marR="0" rtl="0" algn="ctr">
              <a:lnSpc>
                <a:spcPct val="120000"/>
              </a:lnSpc>
              <a:spcBef>
                <a:spcPts val="1000"/>
              </a:spcBef>
              <a:buClr>
                <a:srgbClr val="74A2CD"/>
              </a:buClr>
              <a:buFont typeface="Arial"/>
              <a:buNone/>
              <a:defRPr b="0" i="0" sz="3200" u="none" cap="none" strike="noStrike">
                <a:solidFill>
                  <a:schemeClr val="dk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0" i="0" sz="28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0" i="0" sz="24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0" i="0" sz="20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0" i="0" sz="20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0" i="0" sz="20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0" i="0" sz="20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0" i="0" sz="20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0" i="0" sz="2000" u="none" cap="none" strike="noStrike">
                <a:solidFill>
                  <a:schemeClr val="dk1"/>
                </a:solidFill>
                <a:latin typeface="Impact"/>
                <a:ea typeface="Impact"/>
                <a:cs typeface="Impact"/>
                <a:sym typeface="Impact"/>
              </a:defRPr>
            </a:lvl9pPr>
          </a:lstStyle>
          <a:p/>
        </p:txBody>
      </p:sp>
      <p:sp>
        <p:nvSpPr>
          <p:cNvPr id="82" name="Shape 82"/>
          <p:cNvSpPr txBox="1"/>
          <p:nvPr>
            <p:ph idx="1" type="body"/>
          </p:nvPr>
        </p:nvSpPr>
        <p:spPr>
          <a:xfrm>
            <a:off x="685779" y="4702923"/>
            <a:ext cx="10394727" cy="682471"/>
          </a:xfrm>
          <a:prstGeom prst="rect">
            <a:avLst/>
          </a:prstGeom>
          <a:noFill/>
          <a:ln>
            <a:noFill/>
          </a:ln>
        </p:spPr>
        <p:txBody>
          <a:bodyPr anchorCtr="0" anchor="t" bIns="91425" lIns="91425" rIns="91425" tIns="91425"/>
          <a:lstStyle>
            <a:lvl1pPr indent="0" lvl="0" marL="0" marR="0" rtl="0" algn="l">
              <a:lnSpc>
                <a:spcPct val="120000"/>
              </a:lnSpc>
              <a:spcBef>
                <a:spcPts val="1000"/>
              </a:spcBef>
              <a:buClr>
                <a:srgbClr val="74A2CD"/>
              </a:buClr>
              <a:buFont typeface="Arial"/>
              <a:buNone/>
              <a:defRPr b="0" i="0" sz="1600" u="none" cap="none" strike="noStrike">
                <a:solidFill>
                  <a:schemeClr val="dk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0" i="0" sz="14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0" i="0" sz="12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9pPr>
          </a:lstStyle>
          <a:p/>
        </p:txBody>
      </p:sp>
      <p:sp>
        <p:nvSpPr>
          <p:cNvPr id="83" name="Shape 83"/>
          <p:cNvSpPr txBox="1"/>
          <p:nvPr>
            <p:ph idx="10" type="dt"/>
          </p:nvPr>
        </p:nvSpPr>
        <p:spPr>
          <a:xfrm>
            <a:off x="7298082" y="5757333"/>
            <a:ext cx="3784600" cy="498469"/>
          </a:xfrm>
          <a:prstGeom prst="rect">
            <a:avLst/>
          </a:prstGeom>
          <a:noFill/>
          <a:ln>
            <a:noFill/>
          </a:ln>
        </p:spPr>
        <p:txBody>
          <a:bodyPr anchorCtr="0" anchor="ctr" bIns="91425" lIns="91425" rIns="91425" tIns="91425"/>
          <a:lstStyle>
            <a:lvl1pPr indent="0" lvl="0" marL="0" marR="0" rtl="0" algn="r">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84" name="Shape 84"/>
          <p:cNvSpPr txBox="1"/>
          <p:nvPr>
            <p:ph idx="11" type="ftr"/>
          </p:nvPr>
        </p:nvSpPr>
        <p:spPr>
          <a:xfrm>
            <a:off x="685800" y="5757333"/>
            <a:ext cx="5499719" cy="498469"/>
          </a:xfrm>
          <a:prstGeom prst="rect">
            <a:avLst/>
          </a:prstGeom>
          <a:noFill/>
          <a:ln>
            <a:noFill/>
          </a:ln>
        </p:spPr>
        <p:txBody>
          <a:bodyPr anchorCtr="0" anchor="ctr" bIns="91425" lIns="91425" rIns="91425" tIns="91425"/>
          <a:lstStyle>
            <a:lvl1pPr indent="0" lvl="0" marL="0" marR="0" rtl="0" algn="l">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85" name="Shape 85"/>
          <p:cNvSpPr txBox="1"/>
          <p:nvPr>
            <p:ph idx="12" type="sldNum"/>
          </p:nvPr>
        </p:nvSpPr>
        <p:spPr>
          <a:xfrm>
            <a:off x="6287121" y="5757333"/>
            <a:ext cx="907186" cy="49846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s-CO" sz="3200" u="none" cap="none" strike="noStrike">
                <a:solidFill>
                  <a:srgbClr val="74A2CD"/>
                </a:solidFill>
                <a:latin typeface="Impact"/>
                <a:ea typeface="Impact"/>
                <a:cs typeface="Impact"/>
                <a:sym typeface="Impact"/>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ítulo y descripción">
    <p:spTree>
      <p:nvGrpSpPr>
        <p:cNvPr id="86" name="Shape 86"/>
        <p:cNvGrpSpPr/>
        <p:nvPr/>
      </p:nvGrpSpPr>
      <p:grpSpPr>
        <a:xfrm>
          <a:off x="0" y="0"/>
          <a:ext cx="0" cy="0"/>
          <a:chOff x="0" y="0"/>
          <a:chExt cx="0" cy="0"/>
        </a:xfrm>
      </p:grpSpPr>
      <p:sp>
        <p:nvSpPr>
          <p:cNvPr id="87" name="Shape 87"/>
          <p:cNvSpPr txBox="1"/>
          <p:nvPr>
            <p:ph type="title"/>
          </p:nvPr>
        </p:nvSpPr>
        <p:spPr>
          <a:xfrm>
            <a:off x="685800" y="685800"/>
            <a:ext cx="10396902" cy="3194902"/>
          </a:xfrm>
          <a:prstGeom prst="rect">
            <a:avLst/>
          </a:prstGeom>
          <a:noFill/>
          <a:ln>
            <a:noFill/>
          </a:ln>
        </p:spPr>
        <p:txBody>
          <a:bodyPr anchorCtr="0" anchor="ctr" bIns="91425" lIns="91425" rIns="91425" tIns="91425"/>
          <a:lstStyle>
            <a:lvl1pPr indent="0" lvl="0" marL="0" marR="0" rtl="0" algn="ctr">
              <a:lnSpc>
                <a:spcPct val="90000"/>
              </a:lnSpc>
              <a:spcBef>
                <a:spcPts val="0"/>
              </a:spcBef>
              <a:buClr>
                <a:srgbClr val="74A2CD"/>
              </a:buClr>
              <a:buFont typeface="Impact"/>
              <a:buNone/>
              <a:defRPr b="0" i="0" sz="4800" u="none" cap="none" strike="noStrike">
                <a:solidFill>
                  <a:srgbClr val="74A2CD"/>
                </a:solidFill>
                <a:latin typeface="Impact"/>
                <a:ea typeface="Impact"/>
                <a:cs typeface="Impact"/>
                <a:sym typeface="Impact"/>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8" name="Shape 88"/>
          <p:cNvSpPr txBox="1"/>
          <p:nvPr>
            <p:ph idx="1" type="body"/>
          </p:nvPr>
        </p:nvSpPr>
        <p:spPr>
          <a:xfrm>
            <a:off x="685779" y="4106332"/>
            <a:ext cx="10394728" cy="1273606"/>
          </a:xfrm>
          <a:prstGeom prst="rect">
            <a:avLst/>
          </a:prstGeom>
          <a:noFill/>
          <a:ln>
            <a:noFill/>
          </a:ln>
        </p:spPr>
        <p:txBody>
          <a:bodyPr anchorCtr="0" anchor="ctr" bIns="91425" lIns="91425" rIns="91425" tIns="91425"/>
          <a:lstStyle>
            <a:lvl1pPr indent="0" lvl="0" marL="0" marR="0" rtl="0" algn="ctr">
              <a:lnSpc>
                <a:spcPct val="120000"/>
              </a:lnSpc>
              <a:spcBef>
                <a:spcPts val="1000"/>
              </a:spcBef>
              <a:buClr>
                <a:srgbClr val="74A2CD"/>
              </a:buClr>
              <a:buFont typeface="Arial"/>
              <a:buNone/>
              <a:defRPr b="0" i="0" sz="1800" u="none" cap="none" strike="noStrike">
                <a:solidFill>
                  <a:schemeClr val="dk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0" i="0" sz="14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0" i="0" sz="12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9pPr>
          </a:lstStyle>
          <a:p/>
        </p:txBody>
      </p:sp>
      <p:sp>
        <p:nvSpPr>
          <p:cNvPr id="89" name="Shape 89"/>
          <p:cNvSpPr txBox="1"/>
          <p:nvPr>
            <p:ph idx="10" type="dt"/>
          </p:nvPr>
        </p:nvSpPr>
        <p:spPr>
          <a:xfrm>
            <a:off x="7298082" y="5757333"/>
            <a:ext cx="3784600" cy="498469"/>
          </a:xfrm>
          <a:prstGeom prst="rect">
            <a:avLst/>
          </a:prstGeom>
          <a:noFill/>
          <a:ln>
            <a:noFill/>
          </a:ln>
        </p:spPr>
        <p:txBody>
          <a:bodyPr anchorCtr="0" anchor="ctr" bIns="91425" lIns="91425" rIns="91425" tIns="91425"/>
          <a:lstStyle>
            <a:lvl1pPr indent="0" lvl="0" marL="0" marR="0" rtl="0" algn="r">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90" name="Shape 90"/>
          <p:cNvSpPr txBox="1"/>
          <p:nvPr>
            <p:ph idx="11" type="ftr"/>
          </p:nvPr>
        </p:nvSpPr>
        <p:spPr>
          <a:xfrm>
            <a:off x="685800" y="5757333"/>
            <a:ext cx="5499719" cy="498469"/>
          </a:xfrm>
          <a:prstGeom prst="rect">
            <a:avLst/>
          </a:prstGeom>
          <a:noFill/>
          <a:ln>
            <a:noFill/>
          </a:ln>
        </p:spPr>
        <p:txBody>
          <a:bodyPr anchorCtr="0" anchor="ctr" bIns="91425" lIns="91425" rIns="91425" tIns="91425"/>
          <a:lstStyle>
            <a:lvl1pPr indent="0" lvl="0" marL="0" marR="0" rtl="0" algn="l">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91" name="Shape 91"/>
          <p:cNvSpPr txBox="1"/>
          <p:nvPr>
            <p:ph idx="12" type="sldNum"/>
          </p:nvPr>
        </p:nvSpPr>
        <p:spPr>
          <a:xfrm>
            <a:off x="6287121" y="5757333"/>
            <a:ext cx="907186" cy="49846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s-CO" sz="3200" u="none" cap="none" strike="noStrike">
                <a:solidFill>
                  <a:srgbClr val="74A2CD"/>
                </a:solidFill>
                <a:latin typeface="Impact"/>
                <a:ea typeface="Impact"/>
                <a:cs typeface="Impact"/>
                <a:sym typeface="Impact"/>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ita con descripción">
    <p:spTree>
      <p:nvGrpSpPr>
        <p:cNvPr id="92" name="Shape 92"/>
        <p:cNvGrpSpPr/>
        <p:nvPr/>
      </p:nvGrpSpPr>
      <p:grpSpPr>
        <a:xfrm>
          <a:off x="0" y="0"/>
          <a:ext cx="0" cy="0"/>
          <a:chOff x="0" y="0"/>
          <a:chExt cx="0" cy="0"/>
        </a:xfrm>
      </p:grpSpPr>
      <p:sp>
        <p:nvSpPr>
          <p:cNvPr id="93" name="Shape 93"/>
          <p:cNvSpPr txBox="1"/>
          <p:nvPr>
            <p:ph type="title"/>
          </p:nvPr>
        </p:nvSpPr>
        <p:spPr>
          <a:xfrm>
            <a:off x="1121732" y="685800"/>
            <a:ext cx="9525019" cy="2916703"/>
          </a:xfrm>
          <a:prstGeom prst="rect">
            <a:avLst/>
          </a:prstGeom>
          <a:noFill/>
          <a:ln>
            <a:noFill/>
          </a:ln>
        </p:spPr>
        <p:txBody>
          <a:bodyPr anchorCtr="0" anchor="ctr" bIns="91425" lIns="91425" rIns="91425" tIns="91425"/>
          <a:lstStyle>
            <a:lvl1pPr indent="0" lvl="0" marL="0" marR="0" rtl="0" algn="ctr">
              <a:lnSpc>
                <a:spcPct val="90000"/>
              </a:lnSpc>
              <a:spcBef>
                <a:spcPts val="0"/>
              </a:spcBef>
              <a:buClr>
                <a:srgbClr val="74A2CD"/>
              </a:buClr>
              <a:buFont typeface="Impact"/>
              <a:buNone/>
              <a:defRPr b="0" i="0" sz="4800" u="none" cap="none" strike="noStrike">
                <a:solidFill>
                  <a:srgbClr val="74A2CD"/>
                </a:solidFill>
                <a:latin typeface="Impact"/>
                <a:ea typeface="Impact"/>
                <a:cs typeface="Impact"/>
                <a:sym typeface="Impact"/>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4" name="Shape 94"/>
          <p:cNvSpPr txBox="1"/>
          <p:nvPr>
            <p:ph idx="1" type="body"/>
          </p:nvPr>
        </p:nvSpPr>
        <p:spPr>
          <a:xfrm>
            <a:off x="1550263" y="3610032"/>
            <a:ext cx="8667956" cy="377767"/>
          </a:xfrm>
          <a:prstGeom prst="rect">
            <a:avLst/>
          </a:prstGeom>
          <a:noFill/>
          <a:ln>
            <a:noFill/>
          </a:ln>
        </p:spPr>
        <p:txBody>
          <a:bodyPr anchorCtr="0" anchor="t" bIns="91425" lIns="91425" rIns="91425" tIns="91425"/>
          <a:lstStyle>
            <a:lvl1pPr indent="0" lvl="0" marL="0" marR="0" rtl="0" algn="r">
              <a:lnSpc>
                <a:spcPct val="120000"/>
              </a:lnSpc>
              <a:spcBef>
                <a:spcPts val="1000"/>
              </a:spcBef>
              <a:buClr>
                <a:srgbClr val="74A2CD"/>
              </a:buClr>
              <a:buFont typeface="Arial"/>
              <a:buNone/>
              <a:defRPr b="0" i="0" sz="1400" u="none" cap="none" strike="noStrike">
                <a:solidFill>
                  <a:srgbClr val="7F7F7F"/>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0" i="0" sz="14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0" i="0" sz="12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9pPr>
          </a:lstStyle>
          <a:p/>
        </p:txBody>
      </p:sp>
      <p:sp>
        <p:nvSpPr>
          <p:cNvPr id="95" name="Shape 95"/>
          <p:cNvSpPr txBox="1"/>
          <p:nvPr>
            <p:ph idx="2" type="body"/>
          </p:nvPr>
        </p:nvSpPr>
        <p:spPr>
          <a:xfrm>
            <a:off x="685800" y="4106333"/>
            <a:ext cx="10396882" cy="1268251"/>
          </a:xfrm>
          <a:prstGeom prst="rect">
            <a:avLst/>
          </a:prstGeom>
          <a:noFill/>
          <a:ln>
            <a:noFill/>
          </a:ln>
        </p:spPr>
        <p:txBody>
          <a:bodyPr anchorCtr="0" anchor="ctr" bIns="91425" lIns="91425" rIns="91425" tIns="91425"/>
          <a:lstStyle>
            <a:lvl1pPr indent="0" lvl="0" marL="0" marR="0" rtl="0" algn="ctr">
              <a:lnSpc>
                <a:spcPct val="120000"/>
              </a:lnSpc>
              <a:spcBef>
                <a:spcPts val="1000"/>
              </a:spcBef>
              <a:buClr>
                <a:srgbClr val="74A2CD"/>
              </a:buClr>
              <a:buFont typeface="Arial"/>
              <a:buNone/>
              <a:defRPr b="0" i="0" sz="1800" u="none" cap="none" strike="noStrike">
                <a:solidFill>
                  <a:schemeClr val="dk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0" i="0" sz="14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0" i="0" sz="12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9pPr>
          </a:lstStyle>
          <a:p/>
        </p:txBody>
      </p:sp>
      <p:sp>
        <p:nvSpPr>
          <p:cNvPr id="96" name="Shape 96"/>
          <p:cNvSpPr txBox="1"/>
          <p:nvPr>
            <p:ph idx="10" type="dt"/>
          </p:nvPr>
        </p:nvSpPr>
        <p:spPr>
          <a:xfrm>
            <a:off x="7298082" y="5757333"/>
            <a:ext cx="3784600" cy="498469"/>
          </a:xfrm>
          <a:prstGeom prst="rect">
            <a:avLst/>
          </a:prstGeom>
          <a:noFill/>
          <a:ln>
            <a:noFill/>
          </a:ln>
        </p:spPr>
        <p:txBody>
          <a:bodyPr anchorCtr="0" anchor="ctr" bIns="91425" lIns="91425" rIns="91425" tIns="91425"/>
          <a:lstStyle>
            <a:lvl1pPr indent="0" lvl="0" marL="0" marR="0" rtl="0" algn="r">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97" name="Shape 97"/>
          <p:cNvSpPr txBox="1"/>
          <p:nvPr>
            <p:ph idx="11" type="ftr"/>
          </p:nvPr>
        </p:nvSpPr>
        <p:spPr>
          <a:xfrm>
            <a:off x="685800" y="5757333"/>
            <a:ext cx="5499719" cy="498469"/>
          </a:xfrm>
          <a:prstGeom prst="rect">
            <a:avLst/>
          </a:prstGeom>
          <a:noFill/>
          <a:ln>
            <a:noFill/>
          </a:ln>
        </p:spPr>
        <p:txBody>
          <a:bodyPr anchorCtr="0" anchor="ctr" bIns="91425" lIns="91425" rIns="91425" tIns="91425"/>
          <a:lstStyle>
            <a:lvl1pPr indent="0" lvl="0" marL="0" marR="0" rtl="0" algn="l">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98" name="Shape 98"/>
          <p:cNvSpPr txBox="1"/>
          <p:nvPr>
            <p:ph idx="12" type="sldNum"/>
          </p:nvPr>
        </p:nvSpPr>
        <p:spPr>
          <a:xfrm>
            <a:off x="6287121" y="5757333"/>
            <a:ext cx="907186" cy="49846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s-CO" sz="3200" u="none" cap="none" strike="noStrike">
                <a:solidFill>
                  <a:srgbClr val="74A2CD"/>
                </a:solidFill>
                <a:latin typeface="Impact"/>
                <a:ea typeface="Impact"/>
                <a:cs typeface="Impact"/>
                <a:sym typeface="Impact"/>
              </a:rPr>
              <a:t>‹#›</a:t>
            </a:fld>
          </a:p>
        </p:txBody>
      </p:sp>
      <p:sp>
        <p:nvSpPr>
          <p:cNvPr id="99" name="Shape 99"/>
          <p:cNvSpPr txBox="1"/>
          <p:nvPr/>
        </p:nvSpPr>
        <p:spPr>
          <a:xfrm>
            <a:off x="685800" y="892628"/>
            <a:ext cx="609599" cy="584776"/>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Impact"/>
              <a:buNone/>
            </a:pPr>
            <a:r>
              <a:rPr b="0" i="0" lang="es-CO" sz="8000" u="none" cap="none" strike="noStrike">
                <a:solidFill>
                  <a:schemeClr val="dk1"/>
                </a:solidFill>
                <a:latin typeface="Impact"/>
                <a:ea typeface="Impact"/>
                <a:cs typeface="Impact"/>
                <a:sym typeface="Impact"/>
              </a:rPr>
              <a:t>“</a:t>
            </a:r>
          </a:p>
        </p:txBody>
      </p:sp>
      <p:sp>
        <p:nvSpPr>
          <p:cNvPr id="100" name="Shape 100"/>
          <p:cNvSpPr txBox="1"/>
          <p:nvPr/>
        </p:nvSpPr>
        <p:spPr>
          <a:xfrm>
            <a:off x="10473082" y="2922826"/>
            <a:ext cx="609599" cy="584776"/>
          </a:xfrm>
          <a:prstGeom prst="rect">
            <a:avLst/>
          </a:prstGeom>
          <a:noFill/>
          <a:ln>
            <a:noFill/>
          </a:ln>
        </p:spPr>
        <p:txBody>
          <a:bodyPr anchorCtr="0" anchor="ctr" bIns="45700" lIns="91425" rIns="91425" tIns="45700">
            <a:noAutofit/>
          </a:bodyPr>
          <a:lstStyle/>
          <a:p>
            <a:pPr indent="0" lvl="0" marL="0" marR="0" rtl="0" algn="r">
              <a:spcBef>
                <a:spcPts val="0"/>
              </a:spcBef>
              <a:buClr>
                <a:schemeClr val="dk1"/>
              </a:buClr>
              <a:buSzPct val="25000"/>
              <a:buFont typeface="Impact"/>
              <a:buNone/>
            </a:pPr>
            <a:r>
              <a:rPr b="0" i="0" lang="es-CO" sz="8000" u="none" cap="none" strike="noStrike">
                <a:solidFill>
                  <a:schemeClr val="dk1"/>
                </a:solidFill>
                <a:latin typeface="Impact"/>
                <a:ea typeface="Impact"/>
                <a:cs typeface="Impact"/>
                <a:sym typeface="Impac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arjeta de nombre">
    <p:spTree>
      <p:nvGrpSpPr>
        <p:cNvPr id="101" name="Shape 101"/>
        <p:cNvGrpSpPr/>
        <p:nvPr/>
      </p:nvGrpSpPr>
      <p:grpSpPr>
        <a:xfrm>
          <a:off x="0" y="0"/>
          <a:ext cx="0" cy="0"/>
          <a:chOff x="0" y="0"/>
          <a:chExt cx="0" cy="0"/>
        </a:xfrm>
      </p:grpSpPr>
      <p:sp>
        <p:nvSpPr>
          <p:cNvPr id="102" name="Shape 102"/>
          <p:cNvSpPr txBox="1"/>
          <p:nvPr>
            <p:ph type="title"/>
          </p:nvPr>
        </p:nvSpPr>
        <p:spPr>
          <a:xfrm>
            <a:off x="685800" y="1723853"/>
            <a:ext cx="10394707" cy="2511834"/>
          </a:xfrm>
          <a:prstGeom prst="rect">
            <a:avLst/>
          </a:prstGeom>
          <a:noFill/>
          <a:ln>
            <a:noFill/>
          </a:ln>
        </p:spPr>
        <p:txBody>
          <a:bodyPr anchorCtr="0" anchor="b" bIns="91425" lIns="91425" rIns="91425" tIns="91425"/>
          <a:lstStyle>
            <a:lvl1pPr indent="0" lvl="0" marL="0" marR="0" rtl="0" algn="l">
              <a:lnSpc>
                <a:spcPct val="90000"/>
              </a:lnSpc>
              <a:spcBef>
                <a:spcPts val="0"/>
              </a:spcBef>
              <a:buClr>
                <a:srgbClr val="74A2CD"/>
              </a:buClr>
              <a:buFont typeface="Impact"/>
              <a:buNone/>
              <a:defRPr b="0" i="0" sz="4800" u="none" cap="none" strike="noStrike">
                <a:solidFill>
                  <a:srgbClr val="74A2CD"/>
                </a:solidFill>
                <a:latin typeface="Impact"/>
                <a:ea typeface="Impact"/>
                <a:cs typeface="Impact"/>
                <a:sym typeface="Impact"/>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3" name="Shape 103"/>
          <p:cNvSpPr txBox="1"/>
          <p:nvPr>
            <p:ph idx="1" type="body"/>
          </p:nvPr>
        </p:nvSpPr>
        <p:spPr>
          <a:xfrm>
            <a:off x="685800" y="4247467"/>
            <a:ext cx="10394707" cy="1140643"/>
          </a:xfrm>
          <a:prstGeom prst="rect">
            <a:avLst/>
          </a:prstGeom>
          <a:noFill/>
          <a:ln>
            <a:noFill/>
          </a:ln>
        </p:spPr>
        <p:txBody>
          <a:bodyPr anchorCtr="0" anchor="t" bIns="91425" lIns="91425" rIns="91425" tIns="91425"/>
          <a:lstStyle>
            <a:lvl1pPr indent="0" lvl="0" marL="0" marR="0" rtl="0" algn="l">
              <a:lnSpc>
                <a:spcPct val="120000"/>
              </a:lnSpc>
              <a:spcBef>
                <a:spcPts val="1000"/>
              </a:spcBef>
              <a:buClr>
                <a:srgbClr val="74A2CD"/>
              </a:buClr>
              <a:buFont typeface="Arial"/>
              <a:buNone/>
              <a:defRPr b="0" i="0" sz="1800" u="none" cap="none" strike="noStrike">
                <a:solidFill>
                  <a:schemeClr val="dk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0" i="0" sz="14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0" i="0" sz="12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9pPr>
          </a:lstStyle>
          <a:p/>
        </p:txBody>
      </p:sp>
      <p:sp>
        <p:nvSpPr>
          <p:cNvPr id="104" name="Shape 104"/>
          <p:cNvSpPr txBox="1"/>
          <p:nvPr>
            <p:ph idx="10" type="dt"/>
          </p:nvPr>
        </p:nvSpPr>
        <p:spPr>
          <a:xfrm>
            <a:off x="7298082" y="5757333"/>
            <a:ext cx="3784600" cy="498469"/>
          </a:xfrm>
          <a:prstGeom prst="rect">
            <a:avLst/>
          </a:prstGeom>
          <a:noFill/>
          <a:ln>
            <a:noFill/>
          </a:ln>
        </p:spPr>
        <p:txBody>
          <a:bodyPr anchorCtr="0" anchor="ctr" bIns="91425" lIns="91425" rIns="91425" tIns="91425"/>
          <a:lstStyle>
            <a:lvl1pPr indent="0" lvl="0" marL="0" marR="0" rtl="0" algn="r">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105" name="Shape 105"/>
          <p:cNvSpPr txBox="1"/>
          <p:nvPr>
            <p:ph idx="11" type="ftr"/>
          </p:nvPr>
        </p:nvSpPr>
        <p:spPr>
          <a:xfrm>
            <a:off x="685800" y="5757333"/>
            <a:ext cx="5499719" cy="498469"/>
          </a:xfrm>
          <a:prstGeom prst="rect">
            <a:avLst/>
          </a:prstGeom>
          <a:noFill/>
          <a:ln>
            <a:noFill/>
          </a:ln>
        </p:spPr>
        <p:txBody>
          <a:bodyPr anchorCtr="0" anchor="ctr" bIns="91425" lIns="91425" rIns="91425" tIns="91425"/>
          <a:lstStyle>
            <a:lvl1pPr indent="0" lvl="0" marL="0" marR="0" rtl="0" algn="l">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106" name="Shape 106"/>
          <p:cNvSpPr txBox="1"/>
          <p:nvPr>
            <p:ph idx="12" type="sldNum"/>
          </p:nvPr>
        </p:nvSpPr>
        <p:spPr>
          <a:xfrm>
            <a:off x="6287121" y="5757333"/>
            <a:ext cx="907186" cy="49846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s-CO" sz="3200" u="none" cap="none" strike="noStrike">
                <a:solidFill>
                  <a:srgbClr val="74A2CD"/>
                </a:solidFill>
                <a:latin typeface="Impact"/>
                <a:ea typeface="Impact"/>
                <a:cs typeface="Impact"/>
                <a:sym typeface="Impact"/>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lumna 3">
    <p:spTree>
      <p:nvGrpSpPr>
        <p:cNvPr id="107" name="Shape 107"/>
        <p:cNvGrpSpPr/>
        <p:nvPr/>
      </p:nvGrpSpPr>
      <p:grpSpPr>
        <a:xfrm>
          <a:off x="0" y="0"/>
          <a:ext cx="0" cy="0"/>
          <a:chOff x="0" y="0"/>
          <a:chExt cx="0" cy="0"/>
        </a:xfrm>
      </p:grpSpPr>
      <p:sp>
        <p:nvSpPr>
          <p:cNvPr id="108" name="Shape 108"/>
          <p:cNvSpPr txBox="1"/>
          <p:nvPr>
            <p:ph type="title"/>
          </p:nvPr>
        </p:nvSpPr>
        <p:spPr>
          <a:xfrm>
            <a:off x="685802" y="685800"/>
            <a:ext cx="10394705" cy="1151964"/>
          </a:xfrm>
          <a:prstGeom prst="rect">
            <a:avLst/>
          </a:prstGeom>
          <a:noFill/>
          <a:ln>
            <a:noFill/>
          </a:ln>
        </p:spPr>
        <p:txBody>
          <a:bodyPr anchorCtr="0" anchor="ctr" bIns="91425" lIns="91425" rIns="91425" tIns="91425"/>
          <a:lstStyle>
            <a:lvl1pPr indent="0" lvl="0" marL="0" marR="0" rtl="0" algn="ctr">
              <a:lnSpc>
                <a:spcPct val="90000"/>
              </a:lnSpc>
              <a:spcBef>
                <a:spcPts val="0"/>
              </a:spcBef>
              <a:buClr>
                <a:srgbClr val="74A2CD"/>
              </a:buClr>
              <a:buFont typeface="Impact"/>
              <a:buNone/>
              <a:defRPr b="0" i="0" sz="5400" u="none" cap="none" strike="noStrike">
                <a:solidFill>
                  <a:srgbClr val="74A2CD"/>
                </a:solidFill>
                <a:latin typeface="Impact"/>
                <a:ea typeface="Impact"/>
                <a:cs typeface="Impact"/>
                <a:sym typeface="Impact"/>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9" name="Shape 109"/>
          <p:cNvSpPr txBox="1"/>
          <p:nvPr>
            <p:ph idx="1" type="body"/>
          </p:nvPr>
        </p:nvSpPr>
        <p:spPr>
          <a:xfrm>
            <a:off x="685802" y="2063394"/>
            <a:ext cx="3310128" cy="576262"/>
          </a:xfrm>
          <a:prstGeom prst="rect">
            <a:avLst/>
          </a:prstGeom>
          <a:noFill/>
          <a:ln>
            <a:noFill/>
          </a:ln>
        </p:spPr>
        <p:txBody>
          <a:bodyPr anchorCtr="0" anchor="b" bIns="91425" lIns="91425" rIns="91425" tIns="91425"/>
          <a:lstStyle>
            <a:lvl1pPr indent="0" lvl="0" marL="0" marR="0" rtl="0" algn="ctr">
              <a:lnSpc>
                <a:spcPct val="90000"/>
              </a:lnSpc>
              <a:spcBef>
                <a:spcPts val="1000"/>
              </a:spcBef>
              <a:buClr>
                <a:srgbClr val="74A2CD"/>
              </a:buClr>
              <a:buFont typeface="Arial"/>
              <a:buNone/>
              <a:defRPr b="0" i="0" sz="2400" u="none" cap="none" strike="noStrike">
                <a:solidFill>
                  <a:schemeClr val="accent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1" i="0" sz="20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1" i="0" sz="18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9pPr>
          </a:lstStyle>
          <a:p/>
        </p:txBody>
      </p:sp>
      <p:sp>
        <p:nvSpPr>
          <p:cNvPr id="110" name="Shape 110"/>
          <p:cNvSpPr txBox="1"/>
          <p:nvPr>
            <p:ph idx="2" type="body"/>
          </p:nvPr>
        </p:nvSpPr>
        <p:spPr>
          <a:xfrm>
            <a:off x="685802" y="2639658"/>
            <a:ext cx="3310128" cy="2734928"/>
          </a:xfrm>
          <a:prstGeom prst="rect">
            <a:avLst/>
          </a:prstGeom>
          <a:noFill/>
          <a:ln>
            <a:noFill/>
          </a:ln>
        </p:spPr>
        <p:txBody>
          <a:bodyPr anchorCtr="0" anchor="t" bIns="91425" lIns="91425" rIns="91425" tIns="91425"/>
          <a:lstStyle>
            <a:lvl1pPr indent="0" lvl="0" marL="0" marR="0" rtl="0" algn="ctr">
              <a:lnSpc>
                <a:spcPct val="120000"/>
              </a:lnSpc>
              <a:spcBef>
                <a:spcPts val="1000"/>
              </a:spcBef>
              <a:buClr>
                <a:srgbClr val="74A2CD"/>
              </a:buClr>
              <a:buFont typeface="Arial"/>
              <a:buNone/>
              <a:defRPr b="0" i="0" sz="1400" u="none" cap="none" strike="noStrike">
                <a:solidFill>
                  <a:schemeClr val="dk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0" i="0" sz="12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9pPr>
          </a:lstStyle>
          <a:p/>
        </p:txBody>
      </p:sp>
      <p:sp>
        <p:nvSpPr>
          <p:cNvPr id="111" name="Shape 111"/>
          <p:cNvSpPr txBox="1"/>
          <p:nvPr>
            <p:ph idx="3" type="body"/>
          </p:nvPr>
        </p:nvSpPr>
        <p:spPr>
          <a:xfrm>
            <a:off x="4234621" y="2063394"/>
            <a:ext cx="3310128" cy="576262"/>
          </a:xfrm>
          <a:prstGeom prst="rect">
            <a:avLst/>
          </a:prstGeom>
          <a:noFill/>
          <a:ln>
            <a:noFill/>
          </a:ln>
        </p:spPr>
        <p:txBody>
          <a:bodyPr anchorCtr="0" anchor="b" bIns="91425" lIns="91425" rIns="91425" tIns="91425"/>
          <a:lstStyle>
            <a:lvl1pPr indent="0" lvl="0" marL="0" marR="0" rtl="0" algn="ctr">
              <a:lnSpc>
                <a:spcPct val="90000"/>
              </a:lnSpc>
              <a:spcBef>
                <a:spcPts val="1000"/>
              </a:spcBef>
              <a:buClr>
                <a:srgbClr val="74A2CD"/>
              </a:buClr>
              <a:buFont typeface="Arial"/>
              <a:buNone/>
              <a:defRPr b="0" i="0" sz="2400" u="none" cap="none" strike="noStrike">
                <a:solidFill>
                  <a:schemeClr val="accent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1" i="0" sz="20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1" i="0" sz="18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9pPr>
          </a:lstStyle>
          <a:p/>
        </p:txBody>
      </p:sp>
      <p:sp>
        <p:nvSpPr>
          <p:cNvPr id="112" name="Shape 112"/>
          <p:cNvSpPr txBox="1"/>
          <p:nvPr>
            <p:ph idx="4" type="body"/>
          </p:nvPr>
        </p:nvSpPr>
        <p:spPr>
          <a:xfrm>
            <a:off x="4234621" y="2639658"/>
            <a:ext cx="3310128" cy="2734928"/>
          </a:xfrm>
          <a:prstGeom prst="rect">
            <a:avLst/>
          </a:prstGeom>
          <a:noFill/>
          <a:ln>
            <a:noFill/>
          </a:ln>
        </p:spPr>
        <p:txBody>
          <a:bodyPr anchorCtr="0" anchor="t" bIns="91425" lIns="91425" rIns="91425" tIns="91425"/>
          <a:lstStyle>
            <a:lvl1pPr indent="0" lvl="0" marL="0" marR="0" rtl="0" algn="ctr">
              <a:lnSpc>
                <a:spcPct val="120000"/>
              </a:lnSpc>
              <a:spcBef>
                <a:spcPts val="1000"/>
              </a:spcBef>
              <a:buClr>
                <a:srgbClr val="74A2CD"/>
              </a:buClr>
              <a:buFont typeface="Arial"/>
              <a:buNone/>
              <a:defRPr b="0" i="0" sz="1400" u="none" cap="none" strike="noStrike">
                <a:solidFill>
                  <a:schemeClr val="dk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0" i="0" sz="12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9pPr>
          </a:lstStyle>
          <a:p/>
        </p:txBody>
      </p:sp>
      <p:sp>
        <p:nvSpPr>
          <p:cNvPr id="113" name="Shape 113"/>
          <p:cNvSpPr txBox="1"/>
          <p:nvPr>
            <p:ph idx="5" type="body"/>
          </p:nvPr>
        </p:nvSpPr>
        <p:spPr>
          <a:xfrm>
            <a:off x="7770379" y="2063394"/>
            <a:ext cx="3310128" cy="576262"/>
          </a:xfrm>
          <a:prstGeom prst="rect">
            <a:avLst/>
          </a:prstGeom>
          <a:noFill/>
          <a:ln>
            <a:noFill/>
          </a:ln>
        </p:spPr>
        <p:txBody>
          <a:bodyPr anchorCtr="0" anchor="b" bIns="91425" lIns="91425" rIns="91425" tIns="91425"/>
          <a:lstStyle>
            <a:lvl1pPr indent="0" lvl="0" marL="0" marR="0" rtl="0" algn="ctr">
              <a:lnSpc>
                <a:spcPct val="90000"/>
              </a:lnSpc>
              <a:spcBef>
                <a:spcPts val="1000"/>
              </a:spcBef>
              <a:buClr>
                <a:srgbClr val="74A2CD"/>
              </a:buClr>
              <a:buFont typeface="Arial"/>
              <a:buNone/>
              <a:defRPr b="0" i="0" sz="2400" u="none" cap="none" strike="noStrike">
                <a:solidFill>
                  <a:schemeClr val="accent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1" i="0" sz="20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1" i="0" sz="18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9pPr>
          </a:lstStyle>
          <a:p/>
        </p:txBody>
      </p:sp>
      <p:sp>
        <p:nvSpPr>
          <p:cNvPr id="114" name="Shape 114"/>
          <p:cNvSpPr txBox="1"/>
          <p:nvPr>
            <p:ph idx="6" type="body"/>
          </p:nvPr>
        </p:nvSpPr>
        <p:spPr>
          <a:xfrm>
            <a:off x="7770379" y="2639658"/>
            <a:ext cx="3310128" cy="2734928"/>
          </a:xfrm>
          <a:prstGeom prst="rect">
            <a:avLst/>
          </a:prstGeom>
          <a:noFill/>
          <a:ln>
            <a:noFill/>
          </a:ln>
        </p:spPr>
        <p:txBody>
          <a:bodyPr anchorCtr="0" anchor="t" bIns="91425" lIns="91425" rIns="91425" tIns="91425"/>
          <a:lstStyle>
            <a:lvl1pPr indent="0" lvl="0" marL="0" marR="0" rtl="0" algn="ctr">
              <a:lnSpc>
                <a:spcPct val="120000"/>
              </a:lnSpc>
              <a:spcBef>
                <a:spcPts val="1000"/>
              </a:spcBef>
              <a:buClr>
                <a:srgbClr val="74A2CD"/>
              </a:buClr>
              <a:buFont typeface="Arial"/>
              <a:buNone/>
              <a:defRPr b="0" i="0" sz="1400" u="none" cap="none" strike="noStrike">
                <a:solidFill>
                  <a:schemeClr val="dk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0" i="0" sz="12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9pPr>
          </a:lstStyle>
          <a:p/>
        </p:txBody>
      </p:sp>
      <p:sp>
        <p:nvSpPr>
          <p:cNvPr id="115" name="Shape 115"/>
          <p:cNvSpPr txBox="1"/>
          <p:nvPr>
            <p:ph idx="10" type="dt"/>
          </p:nvPr>
        </p:nvSpPr>
        <p:spPr>
          <a:xfrm>
            <a:off x="7298082" y="5757333"/>
            <a:ext cx="3784600" cy="498469"/>
          </a:xfrm>
          <a:prstGeom prst="rect">
            <a:avLst/>
          </a:prstGeom>
          <a:noFill/>
          <a:ln>
            <a:noFill/>
          </a:ln>
        </p:spPr>
        <p:txBody>
          <a:bodyPr anchorCtr="0" anchor="ctr" bIns="91425" lIns="91425" rIns="91425" tIns="91425"/>
          <a:lstStyle>
            <a:lvl1pPr indent="0" lvl="0" marL="0" marR="0" rtl="0" algn="r">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116" name="Shape 116"/>
          <p:cNvSpPr txBox="1"/>
          <p:nvPr>
            <p:ph idx="11" type="ftr"/>
          </p:nvPr>
        </p:nvSpPr>
        <p:spPr>
          <a:xfrm>
            <a:off x="685800" y="5757333"/>
            <a:ext cx="5499719" cy="498469"/>
          </a:xfrm>
          <a:prstGeom prst="rect">
            <a:avLst/>
          </a:prstGeom>
          <a:noFill/>
          <a:ln>
            <a:noFill/>
          </a:ln>
        </p:spPr>
        <p:txBody>
          <a:bodyPr anchorCtr="0" anchor="ctr" bIns="91425" lIns="91425" rIns="91425" tIns="91425"/>
          <a:lstStyle>
            <a:lvl1pPr indent="0" lvl="0" marL="0" marR="0" rtl="0" algn="l">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117" name="Shape 117"/>
          <p:cNvSpPr txBox="1"/>
          <p:nvPr>
            <p:ph idx="12" type="sldNum"/>
          </p:nvPr>
        </p:nvSpPr>
        <p:spPr>
          <a:xfrm>
            <a:off x="6287121" y="5757333"/>
            <a:ext cx="907186" cy="49846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s-CO" sz="3200" u="none" cap="none" strike="noStrike">
                <a:solidFill>
                  <a:srgbClr val="74A2CD"/>
                </a:solidFill>
                <a:latin typeface="Impact"/>
                <a:ea typeface="Impact"/>
                <a:cs typeface="Impact"/>
                <a:sym typeface="Impact"/>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lumna de imagen 3">
    <p:spTree>
      <p:nvGrpSpPr>
        <p:cNvPr id="118" name="Shape 118"/>
        <p:cNvGrpSpPr/>
        <p:nvPr/>
      </p:nvGrpSpPr>
      <p:grpSpPr>
        <a:xfrm>
          <a:off x="0" y="0"/>
          <a:ext cx="0" cy="0"/>
          <a:chOff x="0" y="0"/>
          <a:chExt cx="0" cy="0"/>
        </a:xfrm>
      </p:grpSpPr>
      <p:sp>
        <p:nvSpPr>
          <p:cNvPr id="119" name="Shape 119"/>
          <p:cNvSpPr txBox="1"/>
          <p:nvPr>
            <p:ph type="title"/>
          </p:nvPr>
        </p:nvSpPr>
        <p:spPr>
          <a:xfrm>
            <a:off x="685800" y="685800"/>
            <a:ext cx="10396882" cy="1151964"/>
          </a:xfrm>
          <a:prstGeom prst="rect">
            <a:avLst/>
          </a:prstGeom>
          <a:noFill/>
          <a:ln>
            <a:noFill/>
          </a:ln>
        </p:spPr>
        <p:txBody>
          <a:bodyPr anchorCtr="0" anchor="ctr" bIns="91425" lIns="91425" rIns="91425" tIns="91425"/>
          <a:lstStyle>
            <a:lvl1pPr indent="0" lvl="0" marL="0" marR="0" rtl="0" algn="ctr">
              <a:lnSpc>
                <a:spcPct val="90000"/>
              </a:lnSpc>
              <a:spcBef>
                <a:spcPts val="0"/>
              </a:spcBef>
              <a:buClr>
                <a:srgbClr val="74A2CD"/>
              </a:buClr>
              <a:buFont typeface="Impact"/>
              <a:buNone/>
              <a:defRPr b="0" i="0" sz="5400" u="none" cap="none" strike="noStrike">
                <a:solidFill>
                  <a:srgbClr val="74A2CD"/>
                </a:solidFill>
                <a:latin typeface="Impact"/>
                <a:ea typeface="Impact"/>
                <a:cs typeface="Impact"/>
                <a:sym typeface="Impact"/>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0" name="Shape 120"/>
          <p:cNvSpPr txBox="1"/>
          <p:nvPr>
            <p:ph idx="1" type="body"/>
          </p:nvPr>
        </p:nvSpPr>
        <p:spPr>
          <a:xfrm>
            <a:off x="691839" y="3813025"/>
            <a:ext cx="3310128" cy="576262"/>
          </a:xfrm>
          <a:prstGeom prst="rect">
            <a:avLst/>
          </a:prstGeom>
          <a:noFill/>
          <a:ln>
            <a:noFill/>
          </a:ln>
        </p:spPr>
        <p:txBody>
          <a:bodyPr anchorCtr="0" anchor="b" bIns="91425" lIns="91425" rIns="91425" tIns="91425"/>
          <a:lstStyle>
            <a:lvl1pPr indent="0" lvl="0" marL="0" marR="0" rtl="0" algn="ctr">
              <a:lnSpc>
                <a:spcPct val="90000"/>
              </a:lnSpc>
              <a:spcBef>
                <a:spcPts val="1000"/>
              </a:spcBef>
              <a:buClr>
                <a:srgbClr val="74A2CD"/>
              </a:buClr>
              <a:buFont typeface="Arial"/>
              <a:buNone/>
              <a:defRPr b="0" i="0" sz="2200" u="none" cap="none" strike="noStrike">
                <a:solidFill>
                  <a:schemeClr val="accent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1" i="0" sz="20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1" i="0" sz="18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9pPr>
          </a:lstStyle>
          <a:p/>
        </p:txBody>
      </p:sp>
      <p:sp>
        <p:nvSpPr>
          <p:cNvPr id="121" name="Shape 121"/>
          <p:cNvSpPr/>
          <p:nvPr>
            <p:ph idx="2" type="pic"/>
          </p:nvPr>
        </p:nvSpPr>
        <p:spPr>
          <a:xfrm>
            <a:off x="685779" y="2063394"/>
            <a:ext cx="3310128" cy="1536724"/>
          </a:xfrm>
          <a:prstGeom prst="roundRect">
            <a:avLst>
              <a:gd fmla="val 0" name="adj"/>
            </a:avLst>
          </a:prstGeom>
          <a:noFill/>
          <a:ln cap="flat" cmpd="thinThick" w="57150">
            <a:solidFill>
              <a:srgbClr val="7F7F7F"/>
            </a:solidFill>
            <a:prstDash val="solid"/>
            <a:miter/>
            <a:headEnd len="med" w="med" type="none"/>
            <a:tailEnd len="med" w="med" type="none"/>
          </a:ln>
        </p:spPr>
        <p:txBody>
          <a:bodyPr anchorCtr="0" anchor="t" bIns="91425" lIns="91425" rIns="91425" tIns="91425"/>
          <a:lstStyle>
            <a:lvl1pPr indent="0" lvl="0" marL="0" marR="0" rtl="0" algn="ctr">
              <a:lnSpc>
                <a:spcPct val="120000"/>
              </a:lnSpc>
              <a:spcBef>
                <a:spcPts val="1000"/>
              </a:spcBef>
              <a:buClr>
                <a:srgbClr val="74A2CD"/>
              </a:buClr>
              <a:buFont typeface="Arial"/>
              <a:buNone/>
              <a:defRPr b="0" i="0" sz="1600" u="none" cap="none" strike="noStrike">
                <a:solidFill>
                  <a:schemeClr val="dk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9pPr>
          </a:lstStyle>
          <a:p/>
        </p:txBody>
      </p:sp>
      <p:sp>
        <p:nvSpPr>
          <p:cNvPr id="122" name="Shape 122"/>
          <p:cNvSpPr txBox="1"/>
          <p:nvPr>
            <p:ph idx="3" type="body"/>
          </p:nvPr>
        </p:nvSpPr>
        <p:spPr>
          <a:xfrm>
            <a:off x="691839" y="4389287"/>
            <a:ext cx="3310128" cy="985299"/>
          </a:xfrm>
          <a:prstGeom prst="rect">
            <a:avLst/>
          </a:prstGeom>
          <a:noFill/>
          <a:ln>
            <a:noFill/>
          </a:ln>
        </p:spPr>
        <p:txBody>
          <a:bodyPr anchorCtr="0" anchor="t" bIns="91425" lIns="91425" rIns="91425" tIns="91425"/>
          <a:lstStyle>
            <a:lvl1pPr indent="0" lvl="0" marL="0" marR="0" rtl="0" algn="ctr">
              <a:lnSpc>
                <a:spcPct val="120000"/>
              </a:lnSpc>
              <a:spcBef>
                <a:spcPts val="1000"/>
              </a:spcBef>
              <a:buClr>
                <a:srgbClr val="74A2CD"/>
              </a:buClr>
              <a:buFont typeface="Arial"/>
              <a:buNone/>
              <a:defRPr b="0" i="0" sz="1400" u="none" cap="none" strike="noStrike">
                <a:solidFill>
                  <a:schemeClr val="dk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0" i="0" sz="12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9pPr>
          </a:lstStyle>
          <a:p/>
        </p:txBody>
      </p:sp>
      <p:sp>
        <p:nvSpPr>
          <p:cNvPr id="123" name="Shape 123"/>
          <p:cNvSpPr txBox="1"/>
          <p:nvPr>
            <p:ph idx="4" type="body"/>
          </p:nvPr>
        </p:nvSpPr>
        <p:spPr>
          <a:xfrm>
            <a:off x="4237410" y="3813025"/>
            <a:ext cx="3310128" cy="576262"/>
          </a:xfrm>
          <a:prstGeom prst="rect">
            <a:avLst/>
          </a:prstGeom>
          <a:noFill/>
          <a:ln>
            <a:noFill/>
          </a:ln>
        </p:spPr>
        <p:txBody>
          <a:bodyPr anchorCtr="0" anchor="b" bIns="91425" lIns="91425" rIns="91425" tIns="91425"/>
          <a:lstStyle>
            <a:lvl1pPr indent="0" lvl="0" marL="0" marR="0" rtl="0" algn="ctr">
              <a:lnSpc>
                <a:spcPct val="90000"/>
              </a:lnSpc>
              <a:spcBef>
                <a:spcPts val="1000"/>
              </a:spcBef>
              <a:buClr>
                <a:srgbClr val="74A2CD"/>
              </a:buClr>
              <a:buFont typeface="Arial"/>
              <a:buNone/>
              <a:defRPr b="0" i="0" sz="2200" u="none" cap="none" strike="noStrike">
                <a:solidFill>
                  <a:schemeClr val="accent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1" i="0" sz="20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1" i="0" sz="18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9pPr>
          </a:lstStyle>
          <a:p/>
        </p:txBody>
      </p:sp>
      <p:sp>
        <p:nvSpPr>
          <p:cNvPr id="124" name="Shape 124"/>
          <p:cNvSpPr/>
          <p:nvPr>
            <p:ph idx="5" type="pic"/>
          </p:nvPr>
        </p:nvSpPr>
        <p:spPr>
          <a:xfrm>
            <a:off x="4235998" y="2063394"/>
            <a:ext cx="3310128" cy="1535237"/>
          </a:xfrm>
          <a:prstGeom prst="roundRect">
            <a:avLst>
              <a:gd fmla="val 0" name="adj"/>
            </a:avLst>
          </a:prstGeom>
          <a:noFill/>
          <a:ln cap="flat" cmpd="thinThick" w="57150">
            <a:solidFill>
              <a:srgbClr val="7F7F7F"/>
            </a:solidFill>
            <a:prstDash val="solid"/>
            <a:miter/>
            <a:headEnd len="med" w="med" type="none"/>
            <a:tailEnd len="med" w="med" type="none"/>
          </a:ln>
        </p:spPr>
        <p:txBody>
          <a:bodyPr anchorCtr="0" anchor="t" bIns="91425" lIns="91425" rIns="91425" tIns="91425"/>
          <a:lstStyle>
            <a:lvl1pPr indent="0" lvl="0" marL="0" marR="0" rtl="0" algn="ctr">
              <a:lnSpc>
                <a:spcPct val="120000"/>
              </a:lnSpc>
              <a:spcBef>
                <a:spcPts val="1000"/>
              </a:spcBef>
              <a:buClr>
                <a:srgbClr val="74A2CD"/>
              </a:buClr>
              <a:buFont typeface="Arial"/>
              <a:buNone/>
              <a:defRPr b="0" i="0" sz="1600" u="none" cap="none" strike="noStrike">
                <a:solidFill>
                  <a:schemeClr val="dk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9pPr>
          </a:lstStyle>
          <a:p/>
        </p:txBody>
      </p:sp>
      <p:sp>
        <p:nvSpPr>
          <p:cNvPr id="125" name="Shape 125"/>
          <p:cNvSpPr txBox="1"/>
          <p:nvPr>
            <p:ph idx="6" type="body"/>
          </p:nvPr>
        </p:nvSpPr>
        <p:spPr>
          <a:xfrm>
            <a:off x="4235998" y="4389285"/>
            <a:ext cx="3310128" cy="985300"/>
          </a:xfrm>
          <a:prstGeom prst="rect">
            <a:avLst/>
          </a:prstGeom>
          <a:noFill/>
          <a:ln>
            <a:noFill/>
          </a:ln>
        </p:spPr>
        <p:txBody>
          <a:bodyPr anchorCtr="0" anchor="t" bIns="91425" lIns="91425" rIns="91425" tIns="91425"/>
          <a:lstStyle>
            <a:lvl1pPr indent="0" lvl="0" marL="0" marR="0" rtl="0" algn="ctr">
              <a:lnSpc>
                <a:spcPct val="120000"/>
              </a:lnSpc>
              <a:spcBef>
                <a:spcPts val="1000"/>
              </a:spcBef>
              <a:buClr>
                <a:srgbClr val="74A2CD"/>
              </a:buClr>
              <a:buFont typeface="Arial"/>
              <a:buNone/>
              <a:defRPr b="0" i="0" sz="1400" u="none" cap="none" strike="noStrike">
                <a:solidFill>
                  <a:schemeClr val="dk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0" i="0" sz="12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9pPr>
          </a:lstStyle>
          <a:p/>
        </p:txBody>
      </p:sp>
      <p:sp>
        <p:nvSpPr>
          <p:cNvPr id="126" name="Shape 126"/>
          <p:cNvSpPr txBox="1"/>
          <p:nvPr>
            <p:ph idx="7" type="body"/>
          </p:nvPr>
        </p:nvSpPr>
        <p:spPr>
          <a:xfrm>
            <a:off x="7768943" y="3813025"/>
            <a:ext cx="3310128" cy="576262"/>
          </a:xfrm>
          <a:prstGeom prst="rect">
            <a:avLst/>
          </a:prstGeom>
          <a:noFill/>
          <a:ln>
            <a:noFill/>
          </a:ln>
        </p:spPr>
        <p:txBody>
          <a:bodyPr anchorCtr="0" anchor="b" bIns="91425" lIns="91425" rIns="91425" tIns="91425"/>
          <a:lstStyle>
            <a:lvl1pPr indent="0" lvl="0" marL="0" marR="0" rtl="0" algn="ctr">
              <a:lnSpc>
                <a:spcPct val="90000"/>
              </a:lnSpc>
              <a:spcBef>
                <a:spcPts val="1000"/>
              </a:spcBef>
              <a:buClr>
                <a:srgbClr val="74A2CD"/>
              </a:buClr>
              <a:buFont typeface="Arial"/>
              <a:buNone/>
              <a:defRPr b="0" i="0" sz="2200" u="none" cap="none" strike="noStrike">
                <a:solidFill>
                  <a:schemeClr val="accent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1" i="0" sz="20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1" i="0" sz="18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9pPr>
          </a:lstStyle>
          <a:p/>
        </p:txBody>
      </p:sp>
      <p:sp>
        <p:nvSpPr>
          <p:cNvPr id="127" name="Shape 127"/>
          <p:cNvSpPr/>
          <p:nvPr>
            <p:ph idx="8" type="pic"/>
          </p:nvPr>
        </p:nvSpPr>
        <p:spPr>
          <a:xfrm>
            <a:off x="7768818" y="2063393"/>
            <a:ext cx="3310128" cy="1537195"/>
          </a:xfrm>
          <a:prstGeom prst="roundRect">
            <a:avLst>
              <a:gd fmla="val 0" name="adj"/>
            </a:avLst>
          </a:prstGeom>
          <a:noFill/>
          <a:ln cap="flat" cmpd="thinThick" w="57150">
            <a:solidFill>
              <a:srgbClr val="7F7F7F"/>
            </a:solidFill>
            <a:prstDash val="solid"/>
            <a:miter/>
            <a:headEnd len="med" w="med" type="none"/>
            <a:tailEnd len="med" w="med" type="none"/>
          </a:ln>
        </p:spPr>
        <p:txBody>
          <a:bodyPr anchorCtr="0" anchor="t" bIns="91425" lIns="91425" rIns="91425" tIns="91425"/>
          <a:lstStyle>
            <a:lvl1pPr indent="0" lvl="0" marL="0" marR="0" rtl="0" algn="ctr">
              <a:lnSpc>
                <a:spcPct val="120000"/>
              </a:lnSpc>
              <a:spcBef>
                <a:spcPts val="1000"/>
              </a:spcBef>
              <a:buClr>
                <a:srgbClr val="74A2CD"/>
              </a:buClr>
              <a:buFont typeface="Arial"/>
              <a:buNone/>
              <a:defRPr b="0" i="0" sz="1600" u="none" cap="none" strike="noStrike">
                <a:solidFill>
                  <a:schemeClr val="dk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0" i="0" sz="1600" u="none" cap="none" strike="noStrike">
                <a:solidFill>
                  <a:schemeClr val="dk1"/>
                </a:solidFill>
                <a:latin typeface="Impact"/>
                <a:ea typeface="Impact"/>
                <a:cs typeface="Impact"/>
                <a:sym typeface="Impact"/>
              </a:defRPr>
            </a:lvl9pPr>
          </a:lstStyle>
          <a:p/>
        </p:txBody>
      </p:sp>
      <p:sp>
        <p:nvSpPr>
          <p:cNvPr id="128" name="Shape 128"/>
          <p:cNvSpPr txBox="1"/>
          <p:nvPr>
            <p:ph idx="9" type="body"/>
          </p:nvPr>
        </p:nvSpPr>
        <p:spPr>
          <a:xfrm>
            <a:off x="7768818" y="4389283"/>
            <a:ext cx="3310128" cy="985301"/>
          </a:xfrm>
          <a:prstGeom prst="rect">
            <a:avLst/>
          </a:prstGeom>
          <a:noFill/>
          <a:ln>
            <a:noFill/>
          </a:ln>
        </p:spPr>
        <p:txBody>
          <a:bodyPr anchorCtr="0" anchor="t" bIns="91425" lIns="91425" rIns="91425" tIns="91425"/>
          <a:lstStyle>
            <a:lvl1pPr indent="0" lvl="0" marL="0" marR="0" rtl="0" algn="ctr">
              <a:lnSpc>
                <a:spcPct val="120000"/>
              </a:lnSpc>
              <a:spcBef>
                <a:spcPts val="1000"/>
              </a:spcBef>
              <a:buClr>
                <a:srgbClr val="74A2CD"/>
              </a:buClr>
              <a:buFont typeface="Arial"/>
              <a:buNone/>
              <a:defRPr b="0" i="0" sz="1400" u="none" cap="none" strike="noStrike">
                <a:solidFill>
                  <a:schemeClr val="dk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0" i="0" sz="12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0" i="0" sz="900" u="none" cap="none" strike="noStrike">
                <a:solidFill>
                  <a:schemeClr val="dk1"/>
                </a:solidFill>
                <a:latin typeface="Impact"/>
                <a:ea typeface="Impact"/>
                <a:cs typeface="Impact"/>
                <a:sym typeface="Impact"/>
              </a:defRPr>
            </a:lvl9pPr>
          </a:lstStyle>
          <a:p/>
        </p:txBody>
      </p:sp>
      <p:sp>
        <p:nvSpPr>
          <p:cNvPr id="129" name="Shape 129"/>
          <p:cNvSpPr txBox="1"/>
          <p:nvPr>
            <p:ph idx="10" type="dt"/>
          </p:nvPr>
        </p:nvSpPr>
        <p:spPr>
          <a:xfrm>
            <a:off x="7298082" y="5757333"/>
            <a:ext cx="3784600" cy="498469"/>
          </a:xfrm>
          <a:prstGeom prst="rect">
            <a:avLst/>
          </a:prstGeom>
          <a:noFill/>
          <a:ln>
            <a:noFill/>
          </a:ln>
        </p:spPr>
        <p:txBody>
          <a:bodyPr anchorCtr="0" anchor="ctr" bIns="91425" lIns="91425" rIns="91425" tIns="91425"/>
          <a:lstStyle>
            <a:lvl1pPr indent="0" lvl="0" marL="0" marR="0" rtl="0" algn="r">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130" name="Shape 130"/>
          <p:cNvSpPr txBox="1"/>
          <p:nvPr>
            <p:ph idx="11" type="ftr"/>
          </p:nvPr>
        </p:nvSpPr>
        <p:spPr>
          <a:xfrm>
            <a:off x="685800" y="5757333"/>
            <a:ext cx="5499719" cy="498469"/>
          </a:xfrm>
          <a:prstGeom prst="rect">
            <a:avLst/>
          </a:prstGeom>
          <a:noFill/>
          <a:ln>
            <a:noFill/>
          </a:ln>
        </p:spPr>
        <p:txBody>
          <a:bodyPr anchorCtr="0" anchor="ctr" bIns="91425" lIns="91425" rIns="91425" tIns="91425"/>
          <a:lstStyle>
            <a:lvl1pPr indent="0" lvl="0" marL="0" marR="0" rtl="0" algn="l">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131" name="Shape 131"/>
          <p:cNvSpPr txBox="1"/>
          <p:nvPr>
            <p:ph idx="12" type="sldNum"/>
          </p:nvPr>
        </p:nvSpPr>
        <p:spPr>
          <a:xfrm>
            <a:off x="6287121" y="5757333"/>
            <a:ext cx="907186" cy="49846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s-CO" sz="3200" u="none" cap="none" strike="noStrike">
                <a:solidFill>
                  <a:srgbClr val="74A2CD"/>
                </a:solidFill>
                <a:latin typeface="Impact"/>
                <a:ea typeface="Impact"/>
                <a:cs typeface="Impact"/>
                <a:sym typeface="Impact"/>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y texto vertical">
    <p:spTree>
      <p:nvGrpSpPr>
        <p:cNvPr id="132" name="Shape 132"/>
        <p:cNvGrpSpPr/>
        <p:nvPr/>
      </p:nvGrpSpPr>
      <p:grpSpPr>
        <a:xfrm>
          <a:off x="0" y="0"/>
          <a:ext cx="0" cy="0"/>
          <a:chOff x="0" y="0"/>
          <a:chExt cx="0" cy="0"/>
        </a:xfrm>
      </p:grpSpPr>
      <p:sp>
        <p:nvSpPr>
          <p:cNvPr id="133" name="Shape 133"/>
          <p:cNvSpPr txBox="1"/>
          <p:nvPr>
            <p:ph type="title"/>
          </p:nvPr>
        </p:nvSpPr>
        <p:spPr>
          <a:xfrm>
            <a:off x="685800" y="685800"/>
            <a:ext cx="10396882" cy="1151964"/>
          </a:xfrm>
          <a:prstGeom prst="rect">
            <a:avLst/>
          </a:prstGeom>
          <a:noFill/>
          <a:ln>
            <a:noFill/>
          </a:ln>
        </p:spPr>
        <p:txBody>
          <a:bodyPr anchorCtr="0" anchor="ctr" bIns="91425" lIns="91425" rIns="91425" tIns="91425"/>
          <a:lstStyle>
            <a:lvl1pPr indent="0" lvl="0" marL="0" marR="0" rtl="0" algn="r">
              <a:lnSpc>
                <a:spcPct val="90000"/>
              </a:lnSpc>
              <a:spcBef>
                <a:spcPts val="0"/>
              </a:spcBef>
              <a:buClr>
                <a:srgbClr val="74A2CD"/>
              </a:buClr>
              <a:buFont typeface="Impact"/>
              <a:buNone/>
              <a:defRPr b="0" i="0" sz="5400" u="none" cap="none" strike="noStrike">
                <a:solidFill>
                  <a:srgbClr val="74A2CD"/>
                </a:solidFill>
                <a:latin typeface="Impact"/>
                <a:ea typeface="Impact"/>
                <a:cs typeface="Impact"/>
                <a:sym typeface="Impact"/>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4" name="Shape 134"/>
          <p:cNvSpPr txBox="1"/>
          <p:nvPr>
            <p:ph idx="1" type="body"/>
          </p:nvPr>
        </p:nvSpPr>
        <p:spPr>
          <a:xfrm rot="5400000">
            <a:off x="4227558" y="-1478362"/>
            <a:ext cx="3311189" cy="10394707"/>
          </a:xfrm>
          <a:prstGeom prst="rect">
            <a:avLst/>
          </a:prstGeom>
          <a:noFill/>
          <a:ln>
            <a:noFill/>
          </a:ln>
        </p:spPr>
        <p:txBody>
          <a:bodyPr anchorCtr="0" anchor="t" bIns="91425" lIns="91425" rIns="91425" tIns="91425"/>
          <a:lstStyle>
            <a:lvl1pPr indent="-25400" lvl="0" marL="228600" marR="0" rtl="0" algn="l">
              <a:lnSpc>
                <a:spcPct val="120000"/>
              </a:lnSpc>
              <a:spcBef>
                <a:spcPts val="1000"/>
              </a:spcBef>
              <a:buClr>
                <a:srgbClr val="74A2CD"/>
              </a:buClr>
              <a:buSzPct val="160000"/>
              <a:buFont typeface="Arial"/>
              <a:buChar char="•"/>
              <a:defRPr b="0" i="0" sz="2000" u="none" cap="none" strike="noStrike">
                <a:solidFill>
                  <a:schemeClr val="dk1"/>
                </a:solidFill>
                <a:latin typeface="Impact"/>
                <a:ea typeface="Impact"/>
                <a:cs typeface="Impact"/>
                <a:sym typeface="Impact"/>
              </a:defRPr>
            </a:lvl1pPr>
            <a:lvl2pPr indent="-45719" lvl="1" marL="685800" marR="0" rtl="0" algn="l">
              <a:lnSpc>
                <a:spcPct val="120000"/>
              </a:lnSpc>
              <a:spcBef>
                <a:spcPts val="500"/>
              </a:spcBef>
              <a:buClr>
                <a:srgbClr val="74A2CD"/>
              </a:buClr>
              <a:buSzPct val="159999"/>
              <a:buFont typeface="Arial"/>
              <a:buChar char="•"/>
              <a:defRPr b="0" i="0" sz="1800" u="none" cap="none" strike="noStrike">
                <a:solidFill>
                  <a:schemeClr val="dk1"/>
                </a:solidFill>
                <a:latin typeface="Impact"/>
                <a:ea typeface="Impact"/>
                <a:cs typeface="Impact"/>
                <a:sym typeface="Impact"/>
              </a:defRPr>
            </a:lvl2pPr>
            <a:lvl3pPr indent="-66039" lvl="2" marL="1143000" marR="0" rtl="0" algn="l">
              <a:lnSpc>
                <a:spcPct val="120000"/>
              </a:lnSpc>
              <a:spcBef>
                <a:spcPts val="500"/>
              </a:spcBef>
              <a:buClr>
                <a:srgbClr val="74A2CD"/>
              </a:buClr>
              <a:buSzPct val="160000"/>
              <a:buFont typeface="Arial"/>
              <a:buChar char="•"/>
              <a:defRPr b="0" i="0" sz="1600" u="none" cap="none" strike="noStrike">
                <a:solidFill>
                  <a:schemeClr val="dk1"/>
                </a:solidFill>
                <a:latin typeface="Impact"/>
                <a:ea typeface="Impact"/>
                <a:cs typeface="Impact"/>
                <a:sym typeface="Impact"/>
              </a:defRPr>
            </a:lvl3pPr>
            <a:lvl4pPr indent="-86360" lvl="3" marL="16002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4pPr>
            <a:lvl5pPr indent="-86360" lvl="4" marL="20574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5pPr>
            <a:lvl6pPr indent="-86360" lvl="5" marL="25146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6pPr>
            <a:lvl7pPr indent="-86360" lvl="6" marL="29718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7pPr>
            <a:lvl8pPr indent="-86359" lvl="7" marL="34290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8pPr>
            <a:lvl9pPr indent="-86359" lvl="8" marL="38862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9pPr>
          </a:lstStyle>
          <a:p/>
        </p:txBody>
      </p:sp>
      <p:sp>
        <p:nvSpPr>
          <p:cNvPr id="135" name="Shape 135"/>
          <p:cNvSpPr txBox="1"/>
          <p:nvPr>
            <p:ph idx="10" type="dt"/>
          </p:nvPr>
        </p:nvSpPr>
        <p:spPr>
          <a:xfrm>
            <a:off x="7298082" y="5757333"/>
            <a:ext cx="3784600" cy="498469"/>
          </a:xfrm>
          <a:prstGeom prst="rect">
            <a:avLst/>
          </a:prstGeom>
          <a:noFill/>
          <a:ln>
            <a:noFill/>
          </a:ln>
        </p:spPr>
        <p:txBody>
          <a:bodyPr anchorCtr="0" anchor="ctr" bIns="91425" lIns="91425" rIns="91425" tIns="91425"/>
          <a:lstStyle>
            <a:lvl1pPr indent="0" lvl="0" marL="0" marR="0" rtl="0" algn="r">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136" name="Shape 136"/>
          <p:cNvSpPr txBox="1"/>
          <p:nvPr>
            <p:ph idx="11" type="ftr"/>
          </p:nvPr>
        </p:nvSpPr>
        <p:spPr>
          <a:xfrm>
            <a:off x="685800" y="5757333"/>
            <a:ext cx="5499719" cy="498469"/>
          </a:xfrm>
          <a:prstGeom prst="rect">
            <a:avLst/>
          </a:prstGeom>
          <a:noFill/>
          <a:ln>
            <a:noFill/>
          </a:ln>
        </p:spPr>
        <p:txBody>
          <a:bodyPr anchorCtr="0" anchor="ctr" bIns="91425" lIns="91425" rIns="91425" tIns="91425"/>
          <a:lstStyle>
            <a:lvl1pPr indent="0" lvl="0" marL="0" marR="0" rtl="0" algn="l">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137" name="Shape 137"/>
          <p:cNvSpPr txBox="1"/>
          <p:nvPr>
            <p:ph idx="12" type="sldNum"/>
          </p:nvPr>
        </p:nvSpPr>
        <p:spPr>
          <a:xfrm>
            <a:off x="6287121" y="5757333"/>
            <a:ext cx="907186" cy="49846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s-CO" sz="3200" u="none" cap="none" strike="noStrike">
                <a:solidFill>
                  <a:srgbClr val="74A2CD"/>
                </a:solidFill>
                <a:latin typeface="Impact"/>
                <a:ea typeface="Impact"/>
                <a:cs typeface="Impact"/>
                <a:sym typeface="Impact"/>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vertical y texto">
    <p:spTree>
      <p:nvGrpSpPr>
        <p:cNvPr id="138" name="Shape 138"/>
        <p:cNvGrpSpPr/>
        <p:nvPr/>
      </p:nvGrpSpPr>
      <p:grpSpPr>
        <a:xfrm>
          <a:off x="0" y="0"/>
          <a:ext cx="0" cy="0"/>
          <a:chOff x="0" y="0"/>
          <a:chExt cx="0" cy="0"/>
        </a:xfrm>
      </p:grpSpPr>
      <p:sp>
        <p:nvSpPr>
          <p:cNvPr id="139" name="Shape 139"/>
          <p:cNvSpPr txBox="1"/>
          <p:nvPr>
            <p:ph type="title"/>
          </p:nvPr>
        </p:nvSpPr>
        <p:spPr>
          <a:xfrm rot="5400000">
            <a:off x="7603792" y="1897869"/>
            <a:ext cx="4688784" cy="2264645"/>
          </a:xfrm>
          <a:prstGeom prst="rect">
            <a:avLst/>
          </a:prstGeom>
          <a:noFill/>
          <a:ln>
            <a:noFill/>
          </a:ln>
        </p:spPr>
        <p:txBody>
          <a:bodyPr anchorCtr="0" anchor="ctr" bIns="91425" lIns="91425" rIns="91425" tIns="91425"/>
          <a:lstStyle>
            <a:lvl1pPr indent="0" lvl="0" marL="0" marR="0" rtl="0" algn="l">
              <a:lnSpc>
                <a:spcPct val="90000"/>
              </a:lnSpc>
              <a:spcBef>
                <a:spcPts val="0"/>
              </a:spcBef>
              <a:buClr>
                <a:srgbClr val="74A2CD"/>
              </a:buClr>
              <a:buFont typeface="Impact"/>
              <a:buNone/>
              <a:defRPr b="0" i="0" sz="5400" u="none" cap="none" strike="noStrike">
                <a:solidFill>
                  <a:srgbClr val="74A2CD"/>
                </a:solidFill>
                <a:latin typeface="Impact"/>
                <a:ea typeface="Impact"/>
                <a:cs typeface="Impact"/>
                <a:sym typeface="Impact"/>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0" name="Shape 140"/>
          <p:cNvSpPr txBox="1"/>
          <p:nvPr>
            <p:ph idx="1" type="body"/>
          </p:nvPr>
        </p:nvSpPr>
        <p:spPr>
          <a:xfrm rot="5400000">
            <a:off x="2293623" y="-922023"/>
            <a:ext cx="4688784" cy="7904431"/>
          </a:xfrm>
          <a:prstGeom prst="rect">
            <a:avLst/>
          </a:prstGeom>
          <a:noFill/>
          <a:ln>
            <a:noFill/>
          </a:ln>
        </p:spPr>
        <p:txBody>
          <a:bodyPr anchorCtr="0" anchor="t" bIns="91425" lIns="91425" rIns="91425" tIns="91425"/>
          <a:lstStyle>
            <a:lvl1pPr indent="-25400" lvl="0" marL="228600" marR="0" rtl="0" algn="l">
              <a:lnSpc>
                <a:spcPct val="120000"/>
              </a:lnSpc>
              <a:spcBef>
                <a:spcPts val="1000"/>
              </a:spcBef>
              <a:buClr>
                <a:srgbClr val="74A2CD"/>
              </a:buClr>
              <a:buSzPct val="160000"/>
              <a:buFont typeface="Arial"/>
              <a:buChar char="•"/>
              <a:defRPr b="0" i="0" sz="2000" u="none" cap="none" strike="noStrike">
                <a:solidFill>
                  <a:schemeClr val="dk1"/>
                </a:solidFill>
                <a:latin typeface="Impact"/>
                <a:ea typeface="Impact"/>
                <a:cs typeface="Impact"/>
                <a:sym typeface="Impact"/>
              </a:defRPr>
            </a:lvl1pPr>
            <a:lvl2pPr indent="-45719" lvl="1" marL="685800" marR="0" rtl="0" algn="l">
              <a:lnSpc>
                <a:spcPct val="120000"/>
              </a:lnSpc>
              <a:spcBef>
                <a:spcPts val="500"/>
              </a:spcBef>
              <a:buClr>
                <a:srgbClr val="74A2CD"/>
              </a:buClr>
              <a:buSzPct val="159999"/>
              <a:buFont typeface="Arial"/>
              <a:buChar char="•"/>
              <a:defRPr b="0" i="0" sz="1800" u="none" cap="none" strike="noStrike">
                <a:solidFill>
                  <a:schemeClr val="dk1"/>
                </a:solidFill>
                <a:latin typeface="Impact"/>
                <a:ea typeface="Impact"/>
                <a:cs typeface="Impact"/>
                <a:sym typeface="Impact"/>
              </a:defRPr>
            </a:lvl2pPr>
            <a:lvl3pPr indent="-66039" lvl="2" marL="1143000" marR="0" rtl="0" algn="l">
              <a:lnSpc>
                <a:spcPct val="120000"/>
              </a:lnSpc>
              <a:spcBef>
                <a:spcPts val="500"/>
              </a:spcBef>
              <a:buClr>
                <a:srgbClr val="74A2CD"/>
              </a:buClr>
              <a:buSzPct val="160000"/>
              <a:buFont typeface="Arial"/>
              <a:buChar char="•"/>
              <a:defRPr b="0" i="0" sz="1600" u="none" cap="none" strike="noStrike">
                <a:solidFill>
                  <a:schemeClr val="dk1"/>
                </a:solidFill>
                <a:latin typeface="Impact"/>
                <a:ea typeface="Impact"/>
                <a:cs typeface="Impact"/>
                <a:sym typeface="Impact"/>
              </a:defRPr>
            </a:lvl3pPr>
            <a:lvl4pPr indent="-86360" lvl="3" marL="16002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4pPr>
            <a:lvl5pPr indent="-86360" lvl="4" marL="20574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5pPr>
            <a:lvl6pPr indent="-86360" lvl="5" marL="25146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6pPr>
            <a:lvl7pPr indent="-86360" lvl="6" marL="29718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7pPr>
            <a:lvl8pPr indent="-86359" lvl="7" marL="34290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8pPr>
            <a:lvl9pPr indent="-86359" lvl="8" marL="38862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9pPr>
          </a:lstStyle>
          <a:p/>
        </p:txBody>
      </p:sp>
      <p:sp>
        <p:nvSpPr>
          <p:cNvPr id="141" name="Shape 141"/>
          <p:cNvSpPr txBox="1"/>
          <p:nvPr>
            <p:ph idx="10" type="dt"/>
          </p:nvPr>
        </p:nvSpPr>
        <p:spPr>
          <a:xfrm>
            <a:off x="7298082" y="5757333"/>
            <a:ext cx="3784600" cy="498469"/>
          </a:xfrm>
          <a:prstGeom prst="rect">
            <a:avLst/>
          </a:prstGeom>
          <a:noFill/>
          <a:ln>
            <a:noFill/>
          </a:ln>
        </p:spPr>
        <p:txBody>
          <a:bodyPr anchorCtr="0" anchor="ctr" bIns="91425" lIns="91425" rIns="91425" tIns="91425"/>
          <a:lstStyle>
            <a:lvl1pPr indent="0" lvl="0" marL="0" marR="0" rtl="0" algn="r">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142" name="Shape 142"/>
          <p:cNvSpPr txBox="1"/>
          <p:nvPr>
            <p:ph idx="11" type="ftr"/>
          </p:nvPr>
        </p:nvSpPr>
        <p:spPr>
          <a:xfrm>
            <a:off x="685800" y="5757333"/>
            <a:ext cx="5499719" cy="498469"/>
          </a:xfrm>
          <a:prstGeom prst="rect">
            <a:avLst/>
          </a:prstGeom>
          <a:noFill/>
          <a:ln>
            <a:noFill/>
          </a:ln>
        </p:spPr>
        <p:txBody>
          <a:bodyPr anchorCtr="0" anchor="ctr" bIns="91425" lIns="91425" rIns="91425" tIns="91425"/>
          <a:lstStyle>
            <a:lvl1pPr indent="0" lvl="0" marL="0" marR="0" rtl="0" algn="l">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143" name="Shape 143"/>
          <p:cNvSpPr txBox="1"/>
          <p:nvPr>
            <p:ph idx="12" type="sldNum"/>
          </p:nvPr>
        </p:nvSpPr>
        <p:spPr>
          <a:xfrm>
            <a:off x="6287121" y="5757333"/>
            <a:ext cx="907186" cy="49846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s-CO" sz="3200" u="none" cap="none" strike="noStrike">
                <a:solidFill>
                  <a:srgbClr val="74A2CD"/>
                </a:solidFill>
                <a:latin typeface="Impact"/>
                <a:ea typeface="Impact"/>
                <a:cs typeface="Impact"/>
                <a:sym typeface="Impact"/>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y objetos">
    <p:spTree>
      <p:nvGrpSpPr>
        <p:cNvPr id="28" name="Shape 28"/>
        <p:cNvGrpSpPr/>
        <p:nvPr/>
      </p:nvGrpSpPr>
      <p:grpSpPr>
        <a:xfrm>
          <a:off x="0" y="0"/>
          <a:ext cx="0" cy="0"/>
          <a:chOff x="0" y="0"/>
          <a:chExt cx="0" cy="0"/>
        </a:xfrm>
      </p:grpSpPr>
      <p:sp>
        <p:nvSpPr>
          <p:cNvPr id="29" name="Shape 29"/>
          <p:cNvSpPr txBox="1"/>
          <p:nvPr>
            <p:ph type="title"/>
          </p:nvPr>
        </p:nvSpPr>
        <p:spPr>
          <a:xfrm>
            <a:off x="685800" y="685800"/>
            <a:ext cx="10396882" cy="1151964"/>
          </a:xfrm>
          <a:prstGeom prst="rect">
            <a:avLst/>
          </a:prstGeom>
          <a:noFill/>
          <a:ln>
            <a:noFill/>
          </a:ln>
        </p:spPr>
        <p:txBody>
          <a:bodyPr anchorCtr="0" anchor="ctr" bIns="91425" lIns="91425" rIns="91425" tIns="91425"/>
          <a:lstStyle>
            <a:lvl1pPr indent="0" lvl="0" marL="0" marR="0" rtl="0" algn="l">
              <a:lnSpc>
                <a:spcPct val="90000"/>
              </a:lnSpc>
              <a:spcBef>
                <a:spcPts val="0"/>
              </a:spcBef>
              <a:buClr>
                <a:srgbClr val="74A2CD"/>
              </a:buClr>
              <a:buFont typeface="Impact"/>
              <a:buNone/>
              <a:defRPr b="0" i="0" sz="5400" u="none" cap="none" strike="noStrike">
                <a:solidFill>
                  <a:srgbClr val="74A2CD"/>
                </a:solidFill>
                <a:latin typeface="Impact"/>
                <a:ea typeface="Impact"/>
                <a:cs typeface="Impact"/>
                <a:sym typeface="Impact"/>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 type="body"/>
          </p:nvPr>
        </p:nvSpPr>
        <p:spPr>
          <a:xfrm>
            <a:off x="685800" y="2063396"/>
            <a:ext cx="10394707" cy="3311189"/>
          </a:xfrm>
          <a:prstGeom prst="rect">
            <a:avLst/>
          </a:prstGeom>
          <a:noFill/>
          <a:ln>
            <a:noFill/>
          </a:ln>
        </p:spPr>
        <p:txBody>
          <a:bodyPr anchorCtr="0" anchor="ctr" bIns="91425" lIns="91425" rIns="91425" tIns="91425"/>
          <a:lstStyle>
            <a:lvl1pPr indent="-25400" lvl="0" marL="228600" marR="0" rtl="0" algn="l">
              <a:lnSpc>
                <a:spcPct val="120000"/>
              </a:lnSpc>
              <a:spcBef>
                <a:spcPts val="1000"/>
              </a:spcBef>
              <a:buClr>
                <a:srgbClr val="74A2CD"/>
              </a:buClr>
              <a:buSzPct val="160000"/>
              <a:buFont typeface="Arial"/>
              <a:buChar char="•"/>
              <a:defRPr b="0" i="0" sz="2000" u="none" cap="none" strike="noStrike">
                <a:solidFill>
                  <a:schemeClr val="dk1"/>
                </a:solidFill>
                <a:latin typeface="Impact"/>
                <a:ea typeface="Impact"/>
                <a:cs typeface="Impact"/>
                <a:sym typeface="Impact"/>
              </a:defRPr>
            </a:lvl1pPr>
            <a:lvl2pPr indent="-45719" lvl="1" marL="685800" marR="0" rtl="0" algn="l">
              <a:lnSpc>
                <a:spcPct val="120000"/>
              </a:lnSpc>
              <a:spcBef>
                <a:spcPts val="500"/>
              </a:spcBef>
              <a:buClr>
                <a:srgbClr val="74A2CD"/>
              </a:buClr>
              <a:buSzPct val="159999"/>
              <a:buFont typeface="Arial"/>
              <a:buChar char="•"/>
              <a:defRPr b="0" i="0" sz="1800" u="none" cap="none" strike="noStrike">
                <a:solidFill>
                  <a:schemeClr val="dk1"/>
                </a:solidFill>
                <a:latin typeface="Impact"/>
                <a:ea typeface="Impact"/>
                <a:cs typeface="Impact"/>
                <a:sym typeface="Impact"/>
              </a:defRPr>
            </a:lvl2pPr>
            <a:lvl3pPr indent="-66039" lvl="2" marL="1143000" marR="0" rtl="0" algn="l">
              <a:lnSpc>
                <a:spcPct val="120000"/>
              </a:lnSpc>
              <a:spcBef>
                <a:spcPts val="500"/>
              </a:spcBef>
              <a:buClr>
                <a:srgbClr val="74A2CD"/>
              </a:buClr>
              <a:buSzPct val="160000"/>
              <a:buFont typeface="Arial"/>
              <a:buChar char="•"/>
              <a:defRPr b="0" i="0" sz="1600" u="none" cap="none" strike="noStrike">
                <a:solidFill>
                  <a:schemeClr val="dk1"/>
                </a:solidFill>
                <a:latin typeface="Impact"/>
                <a:ea typeface="Impact"/>
                <a:cs typeface="Impact"/>
                <a:sym typeface="Impact"/>
              </a:defRPr>
            </a:lvl3pPr>
            <a:lvl4pPr indent="-86360" lvl="3" marL="16002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4pPr>
            <a:lvl5pPr indent="-86360" lvl="4" marL="20574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5pPr>
            <a:lvl6pPr indent="-86360" lvl="5" marL="25146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6pPr>
            <a:lvl7pPr indent="-86360" lvl="6" marL="29718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7pPr>
            <a:lvl8pPr indent="-86359" lvl="7" marL="34290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8pPr>
            <a:lvl9pPr indent="-86359" lvl="8" marL="38862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9pPr>
          </a:lstStyle>
          <a:p/>
        </p:txBody>
      </p:sp>
      <p:sp>
        <p:nvSpPr>
          <p:cNvPr id="31" name="Shape 31"/>
          <p:cNvSpPr txBox="1"/>
          <p:nvPr>
            <p:ph idx="10" type="dt"/>
          </p:nvPr>
        </p:nvSpPr>
        <p:spPr>
          <a:xfrm>
            <a:off x="7298082" y="5757333"/>
            <a:ext cx="3784600" cy="498469"/>
          </a:xfrm>
          <a:prstGeom prst="rect">
            <a:avLst/>
          </a:prstGeom>
          <a:noFill/>
          <a:ln>
            <a:noFill/>
          </a:ln>
        </p:spPr>
        <p:txBody>
          <a:bodyPr anchorCtr="0" anchor="ctr" bIns="91425" lIns="91425" rIns="91425" tIns="91425"/>
          <a:lstStyle>
            <a:lvl1pPr indent="0" lvl="0" marL="0" marR="0" rtl="0" algn="r">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32" name="Shape 32"/>
          <p:cNvSpPr txBox="1"/>
          <p:nvPr>
            <p:ph idx="11" type="ftr"/>
          </p:nvPr>
        </p:nvSpPr>
        <p:spPr>
          <a:xfrm>
            <a:off x="685800" y="5757333"/>
            <a:ext cx="5499719" cy="498469"/>
          </a:xfrm>
          <a:prstGeom prst="rect">
            <a:avLst/>
          </a:prstGeom>
          <a:noFill/>
          <a:ln>
            <a:noFill/>
          </a:ln>
        </p:spPr>
        <p:txBody>
          <a:bodyPr anchorCtr="0" anchor="ctr" bIns="91425" lIns="91425" rIns="91425" tIns="91425"/>
          <a:lstStyle>
            <a:lvl1pPr indent="0" lvl="0" marL="0" marR="0" rtl="0" algn="l">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33" name="Shape 33"/>
          <p:cNvSpPr txBox="1"/>
          <p:nvPr>
            <p:ph idx="12" type="sldNum"/>
          </p:nvPr>
        </p:nvSpPr>
        <p:spPr>
          <a:xfrm>
            <a:off x="6287121" y="5757333"/>
            <a:ext cx="907186" cy="49846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s-CO" sz="3200" u="none" cap="none" strike="noStrike">
                <a:solidFill>
                  <a:srgbClr val="74A2CD"/>
                </a:solidFill>
                <a:latin typeface="Impact"/>
                <a:ea typeface="Impact"/>
                <a:cs typeface="Impact"/>
                <a:sym typeface="Impact"/>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cabezado de sección">
    <p:spTree>
      <p:nvGrpSpPr>
        <p:cNvPr id="34" name="Shape 34"/>
        <p:cNvGrpSpPr/>
        <p:nvPr/>
      </p:nvGrpSpPr>
      <p:grpSpPr>
        <a:xfrm>
          <a:off x="0" y="0"/>
          <a:ext cx="0" cy="0"/>
          <a:chOff x="0" y="0"/>
          <a:chExt cx="0" cy="0"/>
        </a:xfrm>
      </p:grpSpPr>
      <p:sp>
        <p:nvSpPr>
          <p:cNvPr id="35" name="Shape 35"/>
          <p:cNvSpPr txBox="1"/>
          <p:nvPr>
            <p:ph type="title"/>
          </p:nvPr>
        </p:nvSpPr>
        <p:spPr>
          <a:xfrm>
            <a:off x="685800" y="685800"/>
            <a:ext cx="10394707" cy="3193487"/>
          </a:xfrm>
          <a:prstGeom prst="rect">
            <a:avLst/>
          </a:prstGeom>
          <a:noFill/>
          <a:ln>
            <a:noFill/>
          </a:ln>
        </p:spPr>
        <p:txBody>
          <a:bodyPr anchorCtr="0" anchor="b" bIns="91425" lIns="91425" rIns="91425" tIns="91425"/>
          <a:lstStyle>
            <a:lvl1pPr indent="0" lvl="0" marL="0" marR="0" rtl="0" algn="l">
              <a:lnSpc>
                <a:spcPct val="90000"/>
              </a:lnSpc>
              <a:spcBef>
                <a:spcPts val="0"/>
              </a:spcBef>
              <a:buClr>
                <a:srgbClr val="74A2CD"/>
              </a:buClr>
              <a:buFont typeface="Impact"/>
              <a:buNone/>
              <a:defRPr b="0" i="0" sz="5400" u="none" cap="none" strike="noStrike">
                <a:solidFill>
                  <a:srgbClr val="74A2CD"/>
                </a:solidFill>
                <a:latin typeface="Impact"/>
                <a:ea typeface="Impact"/>
                <a:cs typeface="Impact"/>
                <a:sym typeface="Impact"/>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6" name="Shape 36"/>
          <p:cNvSpPr txBox="1"/>
          <p:nvPr>
            <p:ph idx="1" type="body"/>
          </p:nvPr>
        </p:nvSpPr>
        <p:spPr>
          <a:xfrm>
            <a:off x="685800" y="3742267"/>
            <a:ext cx="10394707" cy="1639613"/>
          </a:xfrm>
          <a:prstGeom prst="rect">
            <a:avLst/>
          </a:prstGeom>
          <a:noFill/>
          <a:ln>
            <a:noFill/>
          </a:ln>
        </p:spPr>
        <p:txBody>
          <a:bodyPr anchorCtr="0" anchor="t" bIns="91425" lIns="91425" rIns="91425" tIns="91425"/>
          <a:lstStyle>
            <a:lvl1pPr indent="0" lvl="0" marL="0" marR="0" rtl="0" algn="l">
              <a:lnSpc>
                <a:spcPct val="120000"/>
              </a:lnSpc>
              <a:spcBef>
                <a:spcPts val="1000"/>
              </a:spcBef>
              <a:buClr>
                <a:srgbClr val="74A2CD"/>
              </a:buClr>
              <a:buFont typeface="Arial"/>
              <a:buNone/>
              <a:defRPr b="0" i="0" sz="2000" u="none" cap="none" strike="noStrike">
                <a:solidFill>
                  <a:srgbClr val="7F7F7F"/>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0" i="0" sz="2000" u="none" cap="none" strike="noStrike">
                <a:solidFill>
                  <a:srgbClr val="888888"/>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0" i="0" sz="1800" u="none" cap="none" strike="noStrike">
                <a:solidFill>
                  <a:srgbClr val="888888"/>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0" i="0" sz="1600" u="none" cap="none" strike="noStrike">
                <a:solidFill>
                  <a:srgbClr val="888888"/>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0" i="0" sz="1600" u="none" cap="none" strike="noStrike">
                <a:solidFill>
                  <a:srgbClr val="888888"/>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0" i="0" sz="1600" u="none" cap="none" strike="noStrike">
                <a:solidFill>
                  <a:srgbClr val="888888"/>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0" i="0" sz="1600" u="none" cap="none" strike="noStrike">
                <a:solidFill>
                  <a:srgbClr val="888888"/>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0" i="0" sz="1600" u="none" cap="none" strike="noStrike">
                <a:solidFill>
                  <a:srgbClr val="888888"/>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0" i="0" sz="1600" u="none" cap="none" strike="noStrike">
                <a:solidFill>
                  <a:srgbClr val="888888"/>
                </a:solidFill>
                <a:latin typeface="Impact"/>
                <a:ea typeface="Impact"/>
                <a:cs typeface="Impact"/>
                <a:sym typeface="Impact"/>
              </a:defRPr>
            </a:lvl9pPr>
          </a:lstStyle>
          <a:p/>
        </p:txBody>
      </p:sp>
      <p:sp>
        <p:nvSpPr>
          <p:cNvPr id="37" name="Shape 37"/>
          <p:cNvSpPr txBox="1"/>
          <p:nvPr>
            <p:ph idx="10" type="dt"/>
          </p:nvPr>
        </p:nvSpPr>
        <p:spPr>
          <a:xfrm>
            <a:off x="7298082" y="5757333"/>
            <a:ext cx="3784600" cy="498469"/>
          </a:xfrm>
          <a:prstGeom prst="rect">
            <a:avLst/>
          </a:prstGeom>
          <a:noFill/>
          <a:ln>
            <a:noFill/>
          </a:ln>
        </p:spPr>
        <p:txBody>
          <a:bodyPr anchorCtr="0" anchor="ctr" bIns="91425" lIns="91425" rIns="91425" tIns="91425"/>
          <a:lstStyle>
            <a:lvl1pPr indent="0" lvl="0" marL="0" marR="0" rtl="0" algn="r">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38" name="Shape 38"/>
          <p:cNvSpPr txBox="1"/>
          <p:nvPr>
            <p:ph idx="11" type="ftr"/>
          </p:nvPr>
        </p:nvSpPr>
        <p:spPr>
          <a:xfrm>
            <a:off x="685800" y="5757333"/>
            <a:ext cx="5499719" cy="498469"/>
          </a:xfrm>
          <a:prstGeom prst="rect">
            <a:avLst/>
          </a:prstGeom>
          <a:noFill/>
          <a:ln>
            <a:noFill/>
          </a:ln>
        </p:spPr>
        <p:txBody>
          <a:bodyPr anchorCtr="0" anchor="ctr" bIns="91425" lIns="91425" rIns="91425" tIns="91425"/>
          <a:lstStyle>
            <a:lvl1pPr indent="0" lvl="0" marL="0" marR="0" rtl="0" algn="l">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39" name="Shape 39"/>
          <p:cNvSpPr txBox="1"/>
          <p:nvPr>
            <p:ph idx="12" type="sldNum"/>
          </p:nvPr>
        </p:nvSpPr>
        <p:spPr>
          <a:xfrm>
            <a:off x="6287121" y="5757333"/>
            <a:ext cx="907186" cy="49846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s-CO" sz="3200" u="none" cap="none" strike="noStrike">
                <a:solidFill>
                  <a:srgbClr val="74A2CD"/>
                </a:solidFill>
                <a:latin typeface="Impact"/>
                <a:ea typeface="Impact"/>
                <a:cs typeface="Impact"/>
                <a:sym typeface="Impact"/>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os objetos">
    <p:spTree>
      <p:nvGrpSpPr>
        <p:cNvPr id="40" name="Shape 40"/>
        <p:cNvGrpSpPr/>
        <p:nvPr/>
      </p:nvGrpSpPr>
      <p:grpSpPr>
        <a:xfrm>
          <a:off x="0" y="0"/>
          <a:ext cx="0" cy="0"/>
          <a:chOff x="0" y="0"/>
          <a:chExt cx="0" cy="0"/>
        </a:xfrm>
      </p:grpSpPr>
      <p:sp>
        <p:nvSpPr>
          <p:cNvPr id="41" name="Shape 41"/>
          <p:cNvSpPr txBox="1"/>
          <p:nvPr>
            <p:ph type="title"/>
          </p:nvPr>
        </p:nvSpPr>
        <p:spPr>
          <a:xfrm>
            <a:off x="685800" y="685800"/>
            <a:ext cx="10396882" cy="1158140"/>
          </a:xfrm>
          <a:prstGeom prst="rect">
            <a:avLst/>
          </a:prstGeom>
          <a:noFill/>
          <a:ln>
            <a:noFill/>
          </a:ln>
        </p:spPr>
        <p:txBody>
          <a:bodyPr anchorCtr="0" anchor="ctr" bIns="91425" lIns="91425" rIns="91425" tIns="91425"/>
          <a:lstStyle>
            <a:lvl1pPr indent="0" lvl="0" marL="0" marR="0" rtl="0" algn="l">
              <a:lnSpc>
                <a:spcPct val="90000"/>
              </a:lnSpc>
              <a:spcBef>
                <a:spcPts val="0"/>
              </a:spcBef>
              <a:buClr>
                <a:srgbClr val="74A2CD"/>
              </a:buClr>
              <a:buFont typeface="Impact"/>
              <a:buNone/>
              <a:defRPr b="0" i="0" sz="5400" u="none" cap="none" strike="noStrike">
                <a:solidFill>
                  <a:srgbClr val="74A2CD"/>
                </a:solidFill>
                <a:latin typeface="Impact"/>
                <a:ea typeface="Impact"/>
                <a:cs typeface="Impact"/>
                <a:sym typeface="Impact"/>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685800" y="2063396"/>
            <a:ext cx="5088714" cy="3311189"/>
          </a:xfrm>
          <a:prstGeom prst="rect">
            <a:avLst/>
          </a:prstGeom>
          <a:noFill/>
          <a:ln>
            <a:noFill/>
          </a:ln>
        </p:spPr>
        <p:txBody>
          <a:bodyPr anchorCtr="0" anchor="t" bIns="91425" lIns="91425" rIns="91425" tIns="91425"/>
          <a:lstStyle>
            <a:lvl1pPr indent="-25400" lvl="0" marL="228600" marR="0" rtl="0" algn="l">
              <a:lnSpc>
                <a:spcPct val="120000"/>
              </a:lnSpc>
              <a:spcBef>
                <a:spcPts val="1000"/>
              </a:spcBef>
              <a:buClr>
                <a:srgbClr val="74A2CD"/>
              </a:buClr>
              <a:buSzPct val="160000"/>
              <a:buFont typeface="Arial"/>
              <a:buChar char="•"/>
              <a:defRPr b="0" i="0" sz="2000" u="none" cap="none" strike="noStrike">
                <a:solidFill>
                  <a:schemeClr val="dk1"/>
                </a:solidFill>
                <a:latin typeface="Impact"/>
                <a:ea typeface="Impact"/>
                <a:cs typeface="Impact"/>
                <a:sym typeface="Impact"/>
              </a:defRPr>
            </a:lvl1pPr>
            <a:lvl2pPr indent="-45719" lvl="1" marL="685800" marR="0" rtl="0" algn="l">
              <a:lnSpc>
                <a:spcPct val="120000"/>
              </a:lnSpc>
              <a:spcBef>
                <a:spcPts val="500"/>
              </a:spcBef>
              <a:buClr>
                <a:srgbClr val="74A2CD"/>
              </a:buClr>
              <a:buSzPct val="159999"/>
              <a:buFont typeface="Arial"/>
              <a:buChar char="•"/>
              <a:defRPr b="0" i="0" sz="1800" u="none" cap="none" strike="noStrike">
                <a:solidFill>
                  <a:schemeClr val="dk1"/>
                </a:solidFill>
                <a:latin typeface="Impact"/>
                <a:ea typeface="Impact"/>
                <a:cs typeface="Impact"/>
                <a:sym typeface="Impact"/>
              </a:defRPr>
            </a:lvl2pPr>
            <a:lvl3pPr indent="-66039" lvl="2" marL="1143000" marR="0" rtl="0" algn="l">
              <a:lnSpc>
                <a:spcPct val="120000"/>
              </a:lnSpc>
              <a:spcBef>
                <a:spcPts val="500"/>
              </a:spcBef>
              <a:buClr>
                <a:srgbClr val="74A2CD"/>
              </a:buClr>
              <a:buSzPct val="160000"/>
              <a:buFont typeface="Arial"/>
              <a:buChar char="•"/>
              <a:defRPr b="0" i="0" sz="1600" u="none" cap="none" strike="noStrike">
                <a:solidFill>
                  <a:schemeClr val="dk1"/>
                </a:solidFill>
                <a:latin typeface="Impact"/>
                <a:ea typeface="Impact"/>
                <a:cs typeface="Impact"/>
                <a:sym typeface="Impact"/>
              </a:defRPr>
            </a:lvl3pPr>
            <a:lvl4pPr indent="-86360" lvl="3" marL="16002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4pPr>
            <a:lvl5pPr indent="-86360" lvl="4" marL="20574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5pPr>
            <a:lvl6pPr indent="-86360" lvl="5" marL="25146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6pPr>
            <a:lvl7pPr indent="-86360" lvl="6" marL="29718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7pPr>
            <a:lvl8pPr indent="-86359" lvl="7" marL="34290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8pPr>
            <a:lvl9pPr indent="-86359" lvl="8" marL="38862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9pPr>
          </a:lstStyle>
          <a:p/>
        </p:txBody>
      </p:sp>
      <p:sp>
        <p:nvSpPr>
          <p:cNvPr id="43" name="Shape 43"/>
          <p:cNvSpPr txBox="1"/>
          <p:nvPr>
            <p:ph idx="2" type="body"/>
          </p:nvPr>
        </p:nvSpPr>
        <p:spPr>
          <a:xfrm>
            <a:off x="5993971" y="2063396"/>
            <a:ext cx="5086537" cy="3311189"/>
          </a:xfrm>
          <a:prstGeom prst="rect">
            <a:avLst/>
          </a:prstGeom>
          <a:noFill/>
          <a:ln>
            <a:noFill/>
          </a:ln>
        </p:spPr>
        <p:txBody>
          <a:bodyPr anchorCtr="0" anchor="t" bIns="91425" lIns="91425" rIns="91425" tIns="91425"/>
          <a:lstStyle>
            <a:lvl1pPr indent="-25400" lvl="0" marL="228600" marR="0" rtl="0" algn="l">
              <a:lnSpc>
                <a:spcPct val="120000"/>
              </a:lnSpc>
              <a:spcBef>
                <a:spcPts val="1000"/>
              </a:spcBef>
              <a:buClr>
                <a:srgbClr val="74A2CD"/>
              </a:buClr>
              <a:buSzPct val="160000"/>
              <a:buFont typeface="Arial"/>
              <a:buChar char="•"/>
              <a:defRPr b="0" i="0" sz="2000" u="none" cap="none" strike="noStrike">
                <a:solidFill>
                  <a:schemeClr val="dk1"/>
                </a:solidFill>
                <a:latin typeface="Impact"/>
                <a:ea typeface="Impact"/>
                <a:cs typeface="Impact"/>
                <a:sym typeface="Impact"/>
              </a:defRPr>
            </a:lvl1pPr>
            <a:lvl2pPr indent="-45719" lvl="1" marL="685800" marR="0" rtl="0" algn="l">
              <a:lnSpc>
                <a:spcPct val="120000"/>
              </a:lnSpc>
              <a:spcBef>
                <a:spcPts val="500"/>
              </a:spcBef>
              <a:buClr>
                <a:srgbClr val="74A2CD"/>
              </a:buClr>
              <a:buSzPct val="159999"/>
              <a:buFont typeface="Arial"/>
              <a:buChar char="•"/>
              <a:defRPr b="0" i="0" sz="1800" u="none" cap="none" strike="noStrike">
                <a:solidFill>
                  <a:schemeClr val="dk1"/>
                </a:solidFill>
                <a:latin typeface="Impact"/>
                <a:ea typeface="Impact"/>
                <a:cs typeface="Impact"/>
                <a:sym typeface="Impact"/>
              </a:defRPr>
            </a:lvl2pPr>
            <a:lvl3pPr indent="-66039" lvl="2" marL="1143000" marR="0" rtl="0" algn="l">
              <a:lnSpc>
                <a:spcPct val="120000"/>
              </a:lnSpc>
              <a:spcBef>
                <a:spcPts val="500"/>
              </a:spcBef>
              <a:buClr>
                <a:srgbClr val="74A2CD"/>
              </a:buClr>
              <a:buSzPct val="160000"/>
              <a:buFont typeface="Arial"/>
              <a:buChar char="•"/>
              <a:defRPr b="0" i="0" sz="1600" u="none" cap="none" strike="noStrike">
                <a:solidFill>
                  <a:schemeClr val="dk1"/>
                </a:solidFill>
                <a:latin typeface="Impact"/>
                <a:ea typeface="Impact"/>
                <a:cs typeface="Impact"/>
                <a:sym typeface="Impact"/>
              </a:defRPr>
            </a:lvl3pPr>
            <a:lvl4pPr indent="-86360" lvl="3" marL="16002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4pPr>
            <a:lvl5pPr indent="-86360" lvl="4" marL="20574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5pPr>
            <a:lvl6pPr indent="-86360" lvl="5" marL="25146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6pPr>
            <a:lvl7pPr indent="-86360" lvl="6" marL="29718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7pPr>
            <a:lvl8pPr indent="-86359" lvl="7" marL="34290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8pPr>
            <a:lvl9pPr indent="-86359" lvl="8" marL="38862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9pPr>
          </a:lstStyle>
          <a:p/>
        </p:txBody>
      </p:sp>
      <p:sp>
        <p:nvSpPr>
          <p:cNvPr id="44" name="Shape 44"/>
          <p:cNvSpPr txBox="1"/>
          <p:nvPr>
            <p:ph idx="10" type="dt"/>
          </p:nvPr>
        </p:nvSpPr>
        <p:spPr>
          <a:xfrm>
            <a:off x="7298082" y="5757333"/>
            <a:ext cx="3784600" cy="498469"/>
          </a:xfrm>
          <a:prstGeom prst="rect">
            <a:avLst/>
          </a:prstGeom>
          <a:noFill/>
          <a:ln>
            <a:noFill/>
          </a:ln>
        </p:spPr>
        <p:txBody>
          <a:bodyPr anchorCtr="0" anchor="ctr" bIns="91425" lIns="91425" rIns="91425" tIns="91425"/>
          <a:lstStyle>
            <a:lvl1pPr indent="0" lvl="0" marL="0" marR="0" rtl="0" algn="r">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45" name="Shape 45"/>
          <p:cNvSpPr txBox="1"/>
          <p:nvPr>
            <p:ph idx="11" type="ftr"/>
          </p:nvPr>
        </p:nvSpPr>
        <p:spPr>
          <a:xfrm>
            <a:off x="685800" y="5757333"/>
            <a:ext cx="5499719" cy="498469"/>
          </a:xfrm>
          <a:prstGeom prst="rect">
            <a:avLst/>
          </a:prstGeom>
          <a:noFill/>
          <a:ln>
            <a:noFill/>
          </a:ln>
        </p:spPr>
        <p:txBody>
          <a:bodyPr anchorCtr="0" anchor="ctr" bIns="91425" lIns="91425" rIns="91425" tIns="91425"/>
          <a:lstStyle>
            <a:lvl1pPr indent="0" lvl="0" marL="0" marR="0" rtl="0" algn="l">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46" name="Shape 46"/>
          <p:cNvSpPr txBox="1"/>
          <p:nvPr>
            <p:ph idx="12" type="sldNum"/>
          </p:nvPr>
        </p:nvSpPr>
        <p:spPr>
          <a:xfrm>
            <a:off x="6287121" y="5757333"/>
            <a:ext cx="907186" cy="49846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s-CO" sz="3200" u="none" cap="none" strike="noStrike">
                <a:solidFill>
                  <a:srgbClr val="74A2CD"/>
                </a:solidFill>
                <a:latin typeface="Impact"/>
                <a:ea typeface="Impact"/>
                <a:cs typeface="Impact"/>
                <a:sym typeface="Impact"/>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ción">
    <p:spTree>
      <p:nvGrpSpPr>
        <p:cNvPr id="47" name="Shape 47"/>
        <p:cNvGrpSpPr/>
        <p:nvPr/>
      </p:nvGrpSpPr>
      <p:grpSpPr>
        <a:xfrm>
          <a:off x="0" y="0"/>
          <a:ext cx="0" cy="0"/>
          <a:chOff x="0" y="0"/>
          <a:chExt cx="0" cy="0"/>
        </a:xfrm>
      </p:grpSpPr>
      <p:sp>
        <p:nvSpPr>
          <p:cNvPr id="48" name="Shape 48"/>
          <p:cNvSpPr txBox="1"/>
          <p:nvPr>
            <p:ph type="title"/>
          </p:nvPr>
        </p:nvSpPr>
        <p:spPr>
          <a:xfrm>
            <a:off x="685800" y="685800"/>
            <a:ext cx="10394707" cy="1158140"/>
          </a:xfrm>
          <a:prstGeom prst="rect">
            <a:avLst/>
          </a:prstGeom>
          <a:noFill/>
          <a:ln>
            <a:noFill/>
          </a:ln>
        </p:spPr>
        <p:txBody>
          <a:bodyPr anchorCtr="0" anchor="ctr" bIns="91425" lIns="91425" rIns="91425" tIns="91425"/>
          <a:lstStyle>
            <a:lvl1pPr indent="0" lvl="0" marL="0" marR="0" rtl="0" algn="l">
              <a:lnSpc>
                <a:spcPct val="90000"/>
              </a:lnSpc>
              <a:spcBef>
                <a:spcPts val="0"/>
              </a:spcBef>
              <a:buClr>
                <a:srgbClr val="74A2CD"/>
              </a:buClr>
              <a:buFont typeface="Impact"/>
              <a:buNone/>
              <a:defRPr b="0" i="0" sz="5400" u="none" cap="none" strike="noStrike">
                <a:solidFill>
                  <a:srgbClr val="74A2CD"/>
                </a:solidFill>
                <a:latin typeface="Impact"/>
                <a:ea typeface="Impact"/>
                <a:cs typeface="Impact"/>
                <a:sym typeface="Impact"/>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9" name="Shape 49"/>
          <p:cNvSpPr txBox="1"/>
          <p:nvPr>
            <p:ph idx="1" type="body"/>
          </p:nvPr>
        </p:nvSpPr>
        <p:spPr>
          <a:xfrm>
            <a:off x="918355" y="2063396"/>
            <a:ext cx="4856158" cy="679993"/>
          </a:xfrm>
          <a:prstGeom prst="rect">
            <a:avLst/>
          </a:prstGeom>
          <a:noFill/>
          <a:ln>
            <a:noFill/>
          </a:ln>
        </p:spPr>
        <p:txBody>
          <a:bodyPr anchorCtr="0" anchor="b" bIns="91425" lIns="91425" rIns="91425" tIns="91425"/>
          <a:lstStyle>
            <a:lvl1pPr indent="0" lvl="0" marL="0" marR="0" rtl="0" algn="l">
              <a:lnSpc>
                <a:spcPct val="90000"/>
              </a:lnSpc>
              <a:spcBef>
                <a:spcPts val="1000"/>
              </a:spcBef>
              <a:buClr>
                <a:srgbClr val="74A2CD"/>
              </a:buClr>
              <a:buFont typeface="Arial"/>
              <a:buNone/>
              <a:defRPr b="0" i="0" sz="2600" u="none" cap="none" strike="noStrike">
                <a:solidFill>
                  <a:schemeClr val="accent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1" i="0" sz="20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1" i="0" sz="18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9pPr>
          </a:lstStyle>
          <a:p/>
        </p:txBody>
      </p:sp>
      <p:sp>
        <p:nvSpPr>
          <p:cNvPr id="50" name="Shape 50"/>
          <p:cNvSpPr txBox="1"/>
          <p:nvPr>
            <p:ph idx="2" type="body"/>
          </p:nvPr>
        </p:nvSpPr>
        <p:spPr>
          <a:xfrm>
            <a:off x="685802" y="2861733"/>
            <a:ext cx="5088711" cy="2512852"/>
          </a:xfrm>
          <a:prstGeom prst="rect">
            <a:avLst/>
          </a:prstGeom>
          <a:noFill/>
          <a:ln>
            <a:noFill/>
          </a:ln>
        </p:spPr>
        <p:txBody>
          <a:bodyPr anchorCtr="0" anchor="t" bIns="91425" lIns="91425" rIns="91425" tIns="91425"/>
          <a:lstStyle>
            <a:lvl1pPr indent="-25400" lvl="0" marL="228600" marR="0" rtl="0" algn="l">
              <a:lnSpc>
                <a:spcPct val="120000"/>
              </a:lnSpc>
              <a:spcBef>
                <a:spcPts val="1000"/>
              </a:spcBef>
              <a:buClr>
                <a:srgbClr val="74A2CD"/>
              </a:buClr>
              <a:buSzPct val="160000"/>
              <a:buFont typeface="Arial"/>
              <a:buChar char="•"/>
              <a:defRPr b="0" i="0" sz="2000" u="none" cap="none" strike="noStrike">
                <a:solidFill>
                  <a:schemeClr val="dk1"/>
                </a:solidFill>
                <a:latin typeface="Impact"/>
                <a:ea typeface="Impact"/>
                <a:cs typeface="Impact"/>
                <a:sym typeface="Impact"/>
              </a:defRPr>
            </a:lvl1pPr>
            <a:lvl2pPr indent="-45719" lvl="1" marL="685800" marR="0" rtl="0" algn="l">
              <a:lnSpc>
                <a:spcPct val="120000"/>
              </a:lnSpc>
              <a:spcBef>
                <a:spcPts val="500"/>
              </a:spcBef>
              <a:buClr>
                <a:srgbClr val="74A2CD"/>
              </a:buClr>
              <a:buSzPct val="159999"/>
              <a:buFont typeface="Arial"/>
              <a:buChar char="•"/>
              <a:defRPr b="0" i="0" sz="1800" u="none" cap="none" strike="noStrike">
                <a:solidFill>
                  <a:schemeClr val="dk1"/>
                </a:solidFill>
                <a:latin typeface="Impact"/>
                <a:ea typeface="Impact"/>
                <a:cs typeface="Impact"/>
                <a:sym typeface="Impact"/>
              </a:defRPr>
            </a:lvl2pPr>
            <a:lvl3pPr indent="-66039" lvl="2" marL="1143000" marR="0" rtl="0" algn="l">
              <a:lnSpc>
                <a:spcPct val="120000"/>
              </a:lnSpc>
              <a:spcBef>
                <a:spcPts val="500"/>
              </a:spcBef>
              <a:buClr>
                <a:srgbClr val="74A2CD"/>
              </a:buClr>
              <a:buSzPct val="160000"/>
              <a:buFont typeface="Arial"/>
              <a:buChar char="•"/>
              <a:defRPr b="0" i="0" sz="1600" u="none" cap="none" strike="noStrike">
                <a:solidFill>
                  <a:schemeClr val="dk1"/>
                </a:solidFill>
                <a:latin typeface="Impact"/>
                <a:ea typeface="Impact"/>
                <a:cs typeface="Impact"/>
                <a:sym typeface="Impact"/>
              </a:defRPr>
            </a:lvl3pPr>
            <a:lvl4pPr indent="-86360" lvl="3" marL="16002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4pPr>
            <a:lvl5pPr indent="-86360" lvl="4" marL="20574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5pPr>
            <a:lvl6pPr indent="-86360" lvl="5" marL="25146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6pPr>
            <a:lvl7pPr indent="-86360" lvl="6" marL="29718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7pPr>
            <a:lvl8pPr indent="-86359" lvl="7" marL="34290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8pPr>
            <a:lvl9pPr indent="-86359" lvl="8" marL="38862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9pPr>
          </a:lstStyle>
          <a:p/>
        </p:txBody>
      </p:sp>
      <p:sp>
        <p:nvSpPr>
          <p:cNvPr id="51" name="Shape 51"/>
          <p:cNvSpPr txBox="1"/>
          <p:nvPr>
            <p:ph idx="3" type="body"/>
          </p:nvPr>
        </p:nvSpPr>
        <p:spPr>
          <a:xfrm>
            <a:off x="6218191" y="2063396"/>
            <a:ext cx="4864491" cy="679993"/>
          </a:xfrm>
          <a:prstGeom prst="rect">
            <a:avLst/>
          </a:prstGeom>
          <a:noFill/>
          <a:ln>
            <a:noFill/>
          </a:ln>
        </p:spPr>
        <p:txBody>
          <a:bodyPr anchorCtr="0" anchor="b" bIns="91425" lIns="91425" rIns="91425" tIns="91425"/>
          <a:lstStyle>
            <a:lvl1pPr indent="0" lvl="0" marL="0" marR="0" rtl="0" algn="l">
              <a:lnSpc>
                <a:spcPct val="90000"/>
              </a:lnSpc>
              <a:spcBef>
                <a:spcPts val="1000"/>
              </a:spcBef>
              <a:buClr>
                <a:srgbClr val="74A2CD"/>
              </a:buClr>
              <a:buFont typeface="Arial"/>
              <a:buNone/>
              <a:defRPr b="0" i="0" sz="2600" u="none" cap="none" strike="noStrike">
                <a:solidFill>
                  <a:schemeClr val="accent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1" i="0" sz="20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1" i="0" sz="18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1" i="0" sz="1600" u="none" cap="none" strike="noStrike">
                <a:solidFill>
                  <a:schemeClr val="dk1"/>
                </a:solidFill>
                <a:latin typeface="Impact"/>
                <a:ea typeface="Impact"/>
                <a:cs typeface="Impact"/>
                <a:sym typeface="Impact"/>
              </a:defRPr>
            </a:lvl9pPr>
          </a:lstStyle>
          <a:p/>
        </p:txBody>
      </p:sp>
      <p:sp>
        <p:nvSpPr>
          <p:cNvPr id="52" name="Shape 52"/>
          <p:cNvSpPr txBox="1"/>
          <p:nvPr>
            <p:ph idx="4" type="body"/>
          </p:nvPr>
        </p:nvSpPr>
        <p:spPr>
          <a:xfrm>
            <a:off x="5993969" y="2861733"/>
            <a:ext cx="5088713" cy="2512852"/>
          </a:xfrm>
          <a:prstGeom prst="rect">
            <a:avLst/>
          </a:prstGeom>
          <a:noFill/>
          <a:ln>
            <a:noFill/>
          </a:ln>
        </p:spPr>
        <p:txBody>
          <a:bodyPr anchorCtr="0" anchor="t" bIns="91425" lIns="91425" rIns="91425" tIns="91425"/>
          <a:lstStyle>
            <a:lvl1pPr indent="-25400" lvl="0" marL="228600" marR="0" rtl="0" algn="l">
              <a:lnSpc>
                <a:spcPct val="120000"/>
              </a:lnSpc>
              <a:spcBef>
                <a:spcPts val="1000"/>
              </a:spcBef>
              <a:buClr>
                <a:srgbClr val="74A2CD"/>
              </a:buClr>
              <a:buSzPct val="160000"/>
              <a:buFont typeface="Arial"/>
              <a:buChar char="•"/>
              <a:defRPr b="0" i="0" sz="2000" u="none" cap="none" strike="noStrike">
                <a:solidFill>
                  <a:schemeClr val="dk1"/>
                </a:solidFill>
                <a:latin typeface="Impact"/>
                <a:ea typeface="Impact"/>
                <a:cs typeface="Impact"/>
                <a:sym typeface="Impact"/>
              </a:defRPr>
            </a:lvl1pPr>
            <a:lvl2pPr indent="-45719" lvl="1" marL="685800" marR="0" rtl="0" algn="l">
              <a:lnSpc>
                <a:spcPct val="120000"/>
              </a:lnSpc>
              <a:spcBef>
                <a:spcPts val="500"/>
              </a:spcBef>
              <a:buClr>
                <a:srgbClr val="74A2CD"/>
              </a:buClr>
              <a:buSzPct val="159999"/>
              <a:buFont typeface="Arial"/>
              <a:buChar char="•"/>
              <a:defRPr b="0" i="0" sz="1800" u="none" cap="none" strike="noStrike">
                <a:solidFill>
                  <a:schemeClr val="dk1"/>
                </a:solidFill>
                <a:latin typeface="Impact"/>
                <a:ea typeface="Impact"/>
                <a:cs typeface="Impact"/>
                <a:sym typeface="Impact"/>
              </a:defRPr>
            </a:lvl2pPr>
            <a:lvl3pPr indent="-66039" lvl="2" marL="1143000" marR="0" rtl="0" algn="l">
              <a:lnSpc>
                <a:spcPct val="120000"/>
              </a:lnSpc>
              <a:spcBef>
                <a:spcPts val="500"/>
              </a:spcBef>
              <a:buClr>
                <a:srgbClr val="74A2CD"/>
              </a:buClr>
              <a:buSzPct val="160000"/>
              <a:buFont typeface="Arial"/>
              <a:buChar char="•"/>
              <a:defRPr b="0" i="0" sz="1600" u="none" cap="none" strike="noStrike">
                <a:solidFill>
                  <a:schemeClr val="dk1"/>
                </a:solidFill>
                <a:latin typeface="Impact"/>
                <a:ea typeface="Impact"/>
                <a:cs typeface="Impact"/>
                <a:sym typeface="Impact"/>
              </a:defRPr>
            </a:lvl3pPr>
            <a:lvl4pPr indent="-86360" lvl="3" marL="16002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4pPr>
            <a:lvl5pPr indent="-86360" lvl="4" marL="20574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5pPr>
            <a:lvl6pPr indent="-86360" lvl="5" marL="25146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6pPr>
            <a:lvl7pPr indent="-86360" lvl="6" marL="29718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7pPr>
            <a:lvl8pPr indent="-86359" lvl="7" marL="34290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8pPr>
            <a:lvl9pPr indent="-86359" lvl="8" marL="38862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9pPr>
          </a:lstStyle>
          <a:p/>
        </p:txBody>
      </p:sp>
      <p:sp>
        <p:nvSpPr>
          <p:cNvPr id="53" name="Shape 53"/>
          <p:cNvSpPr txBox="1"/>
          <p:nvPr>
            <p:ph idx="10" type="dt"/>
          </p:nvPr>
        </p:nvSpPr>
        <p:spPr>
          <a:xfrm>
            <a:off x="7298082" y="5757333"/>
            <a:ext cx="3784600" cy="498469"/>
          </a:xfrm>
          <a:prstGeom prst="rect">
            <a:avLst/>
          </a:prstGeom>
          <a:noFill/>
          <a:ln>
            <a:noFill/>
          </a:ln>
        </p:spPr>
        <p:txBody>
          <a:bodyPr anchorCtr="0" anchor="ctr" bIns="91425" lIns="91425" rIns="91425" tIns="91425"/>
          <a:lstStyle>
            <a:lvl1pPr indent="0" lvl="0" marL="0" marR="0" rtl="0" algn="r">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54" name="Shape 54"/>
          <p:cNvSpPr txBox="1"/>
          <p:nvPr>
            <p:ph idx="11" type="ftr"/>
          </p:nvPr>
        </p:nvSpPr>
        <p:spPr>
          <a:xfrm>
            <a:off x="685800" y="5757333"/>
            <a:ext cx="5499719" cy="498469"/>
          </a:xfrm>
          <a:prstGeom prst="rect">
            <a:avLst/>
          </a:prstGeom>
          <a:noFill/>
          <a:ln>
            <a:noFill/>
          </a:ln>
        </p:spPr>
        <p:txBody>
          <a:bodyPr anchorCtr="0" anchor="ctr" bIns="91425" lIns="91425" rIns="91425" tIns="91425"/>
          <a:lstStyle>
            <a:lvl1pPr indent="0" lvl="0" marL="0" marR="0" rtl="0" algn="l">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55" name="Shape 55"/>
          <p:cNvSpPr txBox="1"/>
          <p:nvPr>
            <p:ph idx="12" type="sldNum"/>
          </p:nvPr>
        </p:nvSpPr>
        <p:spPr>
          <a:xfrm>
            <a:off x="6287121" y="5757333"/>
            <a:ext cx="907186" cy="49846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s-CO" sz="3200" u="none" cap="none" strike="noStrike">
                <a:solidFill>
                  <a:srgbClr val="74A2CD"/>
                </a:solidFill>
                <a:latin typeface="Impact"/>
                <a:ea typeface="Impact"/>
                <a:cs typeface="Impact"/>
                <a:sym typeface="Impact"/>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lo el título">
    <p:spTree>
      <p:nvGrpSpPr>
        <p:cNvPr id="56" name="Shape 56"/>
        <p:cNvGrpSpPr/>
        <p:nvPr/>
      </p:nvGrpSpPr>
      <p:grpSpPr>
        <a:xfrm>
          <a:off x="0" y="0"/>
          <a:ext cx="0" cy="0"/>
          <a:chOff x="0" y="0"/>
          <a:chExt cx="0" cy="0"/>
        </a:xfrm>
      </p:grpSpPr>
      <p:sp>
        <p:nvSpPr>
          <p:cNvPr id="57" name="Shape 57"/>
          <p:cNvSpPr txBox="1"/>
          <p:nvPr>
            <p:ph type="title"/>
          </p:nvPr>
        </p:nvSpPr>
        <p:spPr>
          <a:xfrm>
            <a:off x="685800" y="685800"/>
            <a:ext cx="10396882" cy="1151964"/>
          </a:xfrm>
          <a:prstGeom prst="rect">
            <a:avLst/>
          </a:prstGeom>
          <a:noFill/>
          <a:ln>
            <a:noFill/>
          </a:ln>
        </p:spPr>
        <p:txBody>
          <a:bodyPr anchorCtr="0" anchor="ctr" bIns="91425" lIns="91425" rIns="91425" tIns="91425"/>
          <a:lstStyle>
            <a:lvl1pPr indent="0" lvl="0" marL="0" marR="0" rtl="0" algn="l">
              <a:lnSpc>
                <a:spcPct val="90000"/>
              </a:lnSpc>
              <a:spcBef>
                <a:spcPts val="0"/>
              </a:spcBef>
              <a:buClr>
                <a:srgbClr val="74A2CD"/>
              </a:buClr>
              <a:buFont typeface="Impact"/>
              <a:buNone/>
              <a:defRPr b="0" i="0" sz="5400" u="none" cap="none" strike="noStrike">
                <a:solidFill>
                  <a:srgbClr val="74A2CD"/>
                </a:solidFill>
                <a:latin typeface="Impact"/>
                <a:ea typeface="Impact"/>
                <a:cs typeface="Impact"/>
                <a:sym typeface="Impact"/>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8" name="Shape 58"/>
          <p:cNvSpPr txBox="1"/>
          <p:nvPr>
            <p:ph idx="10" type="dt"/>
          </p:nvPr>
        </p:nvSpPr>
        <p:spPr>
          <a:xfrm>
            <a:off x="7298082" y="5757333"/>
            <a:ext cx="3784600" cy="498469"/>
          </a:xfrm>
          <a:prstGeom prst="rect">
            <a:avLst/>
          </a:prstGeom>
          <a:noFill/>
          <a:ln>
            <a:noFill/>
          </a:ln>
        </p:spPr>
        <p:txBody>
          <a:bodyPr anchorCtr="0" anchor="ctr" bIns="91425" lIns="91425" rIns="91425" tIns="91425"/>
          <a:lstStyle>
            <a:lvl1pPr indent="0" lvl="0" marL="0" marR="0" rtl="0" algn="r">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59" name="Shape 59"/>
          <p:cNvSpPr txBox="1"/>
          <p:nvPr>
            <p:ph idx="11" type="ftr"/>
          </p:nvPr>
        </p:nvSpPr>
        <p:spPr>
          <a:xfrm>
            <a:off x="685800" y="5757333"/>
            <a:ext cx="5499719" cy="498469"/>
          </a:xfrm>
          <a:prstGeom prst="rect">
            <a:avLst/>
          </a:prstGeom>
          <a:noFill/>
          <a:ln>
            <a:noFill/>
          </a:ln>
        </p:spPr>
        <p:txBody>
          <a:bodyPr anchorCtr="0" anchor="ctr" bIns="91425" lIns="91425" rIns="91425" tIns="91425"/>
          <a:lstStyle>
            <a:lvl1pPr indent="0" lvl="0" marL="0" marR="0" rtl="0" algn="l">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60" name="Shape 60"/>
          <p:cNvSpPr txBox="1"/>
          <p:nvPr>
            <p:ph idx="12" type="sldNum"/>
          </p:nvPr>
        </p:nvSpPr>
        <p:spPr>
          <a:xfrm>
            <a:off x="6287121" y="5757333"/>
            <a:ext cx="907186" cy="49846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s-CO" sz="3200" u="none" cap="none" strike="noStrike">
                <a:solidFill>
                  <a:srgbClr val="74A2CD"/>
                </a:solidFill>
                <a:latin typeface="Impact"/>
                <a:ea typeface="Impact"/>
                <a:cs typeface="Impact"/>
                <a:sym typeface="Impact"/>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n blanco">
    <p:spTree>
      <p:nvGrpSpPr>
        <p:cNvPr id="61" name="Shape 61"/>
        <p:cNvGrpSpPr/>
        <p:nvPr/>
      </p:nvGrpSpPr>
      <p:grpSpPr>
        <a:xfrm>
          <a:off x="0" y="0"/>
          <a:ext cx="0" cy="0"/>
          <a:chOff x="0" y="0"/>
          <a:chExt cx="0" cy="0"/>
        </a:xfrm>
      </p:grpSpPr>
      <p:sp>
        <p:nvSpPr>
          <p:cNvPr id="62" name="Shape 62"/>
          <p:cNvSpPr txBox="1"/>
          <p:nvPr>
            <p:ph idx="10" type="dt"/>
          </p:nvPr>
        </p:nvSpPr>
        <p:spPr>
          <a:xfrm>
            <a:off x="7298082" y="5757333"/>
            <a:ext cx="3784600" cy="498469"/>
          </a:xfrm>
          <a:prstGeom prst="rect">
            <a:avLst/>
          </a:prstGeom>
          <a:noFill/>
          <a:ln>
            <a:noFill/>
          </a:ln>
        </p:spPr>
        <p:txBody>
          <a:bodyPr anchorCtr="0" anchor="ctr" bIns="91425" lIns="91425" rIns="91425" tIns="91425"/>
          <a:lstStyle>
            <a:lvl1pPr indent="0" lvl="0" marL="0" marR="0" rtl="0" algn="r">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63" name="Shape 63"/>
          <p:cNvSpPr txBox="1"/>
          <p:nvPr>
            <p:ph idx="11" type="ftr"/>
          </p:nvPr>
        </p:nvSpPr>
        <p:spPr>
          <a:xfrm>
            <a:off x="685800" y="5757333"/>
            <a:ext cx="5499719" cy="498469"/>
          </a:xfrm>
          <a:prstGeom prst="rect">
            <a:avLst/>
          </a:prstGeom>
          <a:noFill/>
          <a:ln>
            <a:noFill/>
          </a:ln>
        </p:spPr>
        <p:txBody>
          <a:bodyPr anchorCtr="0" anchor="ctr" bIns="91425" lIns="91425" rIns="91425" tIns="91425"/>
          <a:lstStyle>
            <a:lvl1pPr indent="0" lvl="0" marL="0" marR="0" rtl="0" algn="l">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64" name="Shape 64"/>
          <p:cNvSpPr txBox="1"/>
          <p:nvPr>
            <p:ph idx="12" type="sldNum"/>
          </p:nvPr>
        </p:nvSpPr>
        <p:spPr>
          <a:xfrm>
            <a:off x="6287121" y="5757333"/>
            <a:ext cx="907186" cy="49846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s-CO" sz="3200" u="none" cap="none" strike="noStrike">
                <a:solidFill>
                  <a:srgbClr val="74A2CD"/>
                </a:solidFill>
                <a:latin typeface="Impact"/>
                <a:ea typeface="Impact"/>
                <a:cs typeface="Impact"/>
                <a:sym typeface="Impact"/>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ido con título">
    <p:spTree>
      <p:nvGrpSpPr>
        <p:cNvPr id="65" name="Shape 65"/>
        <p:cNvGrpSpPr/>
        <p:nvPr/>
      </p:nvGrpSpPr>
      <p:grpSpPr>
        <a:xfrm>
          <a:off x="0" y="0"/>
          <a:ext cx="0" cy="0"/>
          <a:chOff x="0" y="0"/>
          <a:chExt cx="0" cy="0"/>
        </a:xfrm>
      </p:grpSpPr>
      <p:sp>
        <p:nvSpPr>
          <p:cNvPr id="66" name="Shape 66"/>
          <p:cNvSpPr txBox="1"/>
          <p:nvPr>
            <p:ph type="title"/>
          </p:nvPr>
        </p:nvSpPr>
        <p:spPr>
          <a:xfrm>
            <a:off x="693643" y="685800"/>
            <a:ext cx="4126860" cy="2023251"/>
          </a:xfrm>
          <a:prstGeom prst="rect">
            <a:avLst/>
          </a:prstGeom>
          <a:noFill/>
          <a:ln>
            <a:noFill/>
          </a:ln>
        </p:spPr>
        <p:txBody>
          <a:bodyPr anchorCtr="0" anchor="b" bIns="91425" lIns="91425" rIns="91425" tIns="91425"/>
          <a:lstStyle>
            <a:lvl1pPr indent="0" lvl="0" marL="0" marR="0" rtl="0" algn="ctr">
              <a:lnSpc>
                <a:spcPct val="90000"/>
              </a:lnSpc>
              <a:spcBef>
                <a:spcPts val="0"/>
              </a:spcBef>
              <a:buClr>
                <a:srgbClr val="74A2CD"/>
              </a:buClr>
              <a:buFont typeface="Impact"/>
              <a:buNone/>
              <a:defRPr b="0" i="0" sz="3600" u="none" cap="none" strike="noStrike">
                <a:solidFill>
                  <a:srgbClr val="74A2CD"/>
                </a:solidFill>
                <a:latin typeface="Impact"/>
                <a:ea typeface="Impact"/>
                <a:cs typeface="Impact"/>
                <a:sym typeface="Impact"/>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txBox="1"/>
          <p:nvPr>
            <p:ph idx="1" type="body"/>
          </p:nvPr>
        </p:nvSpPr>
        <p:spPr>
          <a:xfrm>
            <a:off x="5046132" y="685800"/>
            <a:ext cx="6034375" cy="4688784"/>
          </a:xfrm>
          <a:prstGeom prst="rect">
            <a:avLst/>
          </a:prstGeom>
          <a:noFill/>
          <a:ln>
            <a:noFill/>
          </a:ln>
        </p:spPr>
        <p:txBody>
          <a:bodyPr anchorCtr="0" anchor="ctr" bIns="91425" lIns="91425" rIns="91425" tIns="91425"/>
          <a:lstStyle>
            <a:lvl1pPr indent="-25400" lvl="0" marL="228600" marR="0" rtl="0" algn="l">
              <a:lnSpc>
                <a:spcPct val="120000"/>
              </a:lnSpc>
              <a:spcBef>
                <a:spcPts val="1000"/>
              </a:spcBef>
              <a:buClr>
                <a:srgbClr val="74A2CD"/>
              </a:buClr>
              <a:buSzPct val="160000"/>
              <a:buFont typeface="Arial"/>
              <a:buChar char="•"/>
              <a:defRPr b="0" i="0" sz="2000" u="none" cap="none" strike="noStrike">
                <a:solidFill>
                  <a:schemeClr val="dk1"/>
                </a:solidFill>
                <a:latin typeface="Impact"/>
                <a:ea typeface="Impact"/>
                <a:cs typeface="Impact"/>
                <a:sym typeface="Impact"/>
              </a:defRPr>
            </a:lvl1pPr>
            <a:lvl2pPr indent="-45719" lvl="1" marL="685800" marR="0" rtl="0" algn="l">
              <a:lnSpc>
                <a:spcPct val="120000"/>
              </a:lnSpc>
              <a:spcBef>
                <a:spcPts val="500"/>
              </a:spcBef>
              <a:buClr>
                <a:srgbClr val="74A2CD"/>
              </a:buClr>
              <a:buSzPct val="159999"/>
              <a:buFont typeface="Arial"/>
              <a:buChar char="•"/>
              <a:defRPr b="0" i="0" sz="1800" u="none" cap="none" strike="noStrike">
                <a:solidFill>
                  <a:schemeClr val="dk1"/>
                </a:solidFill>
                <a:latin typeface="Impact"/>
                <a:ea typeface="Impact"/>
                <a:cs typeface="Impact"/>
                <a:sym typeface="Impact"/>
              </a:defRPr>
            </a:lvl2pPr>
            <a:lvl3pPr indent="-66039" lvl="2" marL="1143000" marR="0" rtl="0" algn="l">
              <a:lnSpc>
                <a:spcPct val="120000"/>
              </a:lnSpc>
              <a:spcBef>
                <a:spcPts val="500"/>
              </a:spcBef>
              <a:buClr>
                <a:srgbClr val="74A2CD"/>
              </a:buClr>
              <a:buSzPct val="160000"/>
              <a:buFont typeface="Arial"/>
              <a:buChar char="•"/>
              <a:defRPr b="0" i="0" sz="1600" u="none" cap="none" strike="noStrike">
                <a:solidFill>
                  <a:schemeClr val="dk1"/>
                </a:solidFill>
                <a:latin typeface="Impact"/>
                <a:ea typeface="Impact"/>
                <a:cs typeface="Impact"/>
                <a:sym typeface="Impact"/>
              </a:defRPr>
            </a:lvl3pPr>
            <a:lvl4pPr indent="-86360" lvl="3" marL="16002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4pPr>
            <a:lvl5pPr indent="-86360" lvl="4" marL="20574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5pPr>
            <a:lvl6pPr indent="-86360" lvl="5" marL="25146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6pPr>
            <a:lvl7pPr indent="-86360" lvl="6" marL="29718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7pPr>
            <a:lvl8pPr indent="-86359" lvl="7" marL="34290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8pPr>
            <a:lvl9pPr indent="-86359" lvl="8" marL="38862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9pPr>
          </a:lstStyle>
          <a:p/>
        </p:txBody>
      </p:sp>
      <p:sp>
        <p:nvSpPr>
          <p:cNvPr id="68" name="Shape 68"/>
          <p:cNvSpPr txBox="1"/>
          <p:nvPr>
            <p:ph idx="2" type="body"/>
          </p:nvPr>
        </p:nvSpPr>
        <p:spPr>
          <a:xfrm>
            <a:off x="693641" y="2709051"/>
            <a:ext cx="4126861" cy="2665533"/>
          </a:xfrm>
          <a:prstGeom prst="rect">
            <a:avLst/>
          </a:prstGeom>
          <a:noFill/>
          <a:ln>
            <a:noFill/>
          </a:ln>
        </p:spPr>
        <p:txBody>
          <a:bodyPr anchorCtr="0" anchor="t" bIns="91425" lIns="91425" rIns="91425" tIns="91425"/>
          <a:lstStyle>
            <a:lvl1pPr indent="0" lvl="0" marL="0" marR="0" rtl="0" algn="ctr">
              <a:lnSpc>
                <a:spcPct val="120000"/>
              </a:lnSpc>
              <a:spcBef>
                <a:spcPts val="1000"/>
              </a:spcBef>
              <a:buClr>
                <a:srgbClr val="74A2CD"/>
              </a:buClr>
              <a:buFont typeface="Arial"/>
              <a:buNone/>
              <a:defRPr b="0" i="0" sz="1800" u="none" cap="none" strike="noStrike">
                <a:solidFill>
                  <a:schemeClr val="dk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0" i="0" sz="14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0" i="0" sz="12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9pPr>
          </a:lstStyle>
          <a:p/>
        </p:txBody>
      </p:sp>
      <p:sp>
        <p:nvSpPr>
          <p:cNvPr id="69" name="Shape 69"/>
          <p:cNvSpPr txBox="1"/>
          <p:nvPr>
            <p:ph idx="10" type="dt"/>
          </p:nvPr>
        </p:nvSpPr>
        <p:spPr>
          <a:xfrm>
            <a:off x="7298082" y="5757333"/>
            <a:ext cx="3784600" cy="498469"/>
          </a:xfrm>
          <a:prstGeom prst="rect">
            <a:avLst/>
          </a:prstGeom>
          <a:noFill/>
          <a:ln>
            <a:noFill/>
          </a:ln>
        </p:spPr>
        <p:txBody>
          <a:bodyPr anchorCtr="0" anchor="ctr" bIns="91425" lIns="91425" rIns="91425" tIns="91425"/>
          <a:lstStyle>
            <a:lvl1pPr indent="0" lvl="0" marL="0" marR="0" rtl="0" algn="r">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70" name="Shape 70"/>
          <p:cNvSpPr txBox="1"/>
          <p:nvPr>
            <p:ph idx="11" type="ftr"/>
          </p:nvPr>
        </p:nvSpPr>
        <p:spPr>
          <a:xfrm>
            <a:off x="685800" y="5757333"/>
            <a:ext cx="5499719" cy="498469"/>
          </a:xfrm>
          <a:prstGeom prst="rect">
            <a:avLst/>
          </a:prstGeom>
          <a:noFill/>
          <a:ln>
            <a:noFill/>
          </a:ln>
        </p:spPr>
        <p:txBody>
          <a:bodyPr anchorCtr="0" anchor="ctr" bIns="91425" lIns="91425" rIns="91425" tIns="91425"/>
          <a:lstStyle>
            <a:lvl1pPr indent="0" lvl="0" marL="0" marR="0" rtl="0" algn="l">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71" name="Shape 71"/>
          <p:cNvSpPr txBox="1"/>
          <p:nvPr>
            <p:ph idx="12" type="sldNum"/>
          </p:nvPr>
        </p:nvSpPr>
        <p:spPr>
          <a:xfrm>
            <a:off x="6287121" y="5757333"/>
            <a:ext cx="907186" cy="49846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s-CO" sz="3200" u="none" cap="none" strike="noStrike">
                <a:solidFill>
                  <a:srgbClr val="74A2CD"/>
                </a:solidFill>
                <a:latin typeface="Impact"/>
                <a:ea typeface="Impact"/>
                <a:cs typeface="Impact"/>
                <a:sym typeface="Impact"/>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n con título">
    <p:spTree>
      <p:nvGrpSpPr>
        <p:cNvPr id="72" name="Shape 72"/>
        <p:cNvGrpSpPr/>
        <p:nvPr/>
      </p:nvGrpSpPr>
      <p:grpSpPr>
        <a:xfrm>
          <a:off x="0" y="0"/>
          <a:ext cx="0" cy="0"/>
          <a:chOff x="0" y="0"/>
          <a:chExt cx="0" cy="0"/>
        </a:xfrm>
      </p:grpSpPr>
      <p:sp>
        <p:nvSpPr>
          <p:cNvPr id="73" name="Shape 73"/>
          <p:cNvSpPr txBox="1"/>
          <p:nvPr>
            <p:ph type="title"/>
          </p:nvPr>
        </p:nvSpPr>
        <p:spPr>
          <a:xfrm>
            <a:off x="685800" y="685800"/>
            <a:ext cx="6345301" cy="2023251"/>
          </a:xfrm>
          <a:prstGeom prst="rect">
            <a:avLst/>
          </a:prstGeom>
          <a:noFill/>
          <a:ln>
            <a:noFill/>
          </a:ln>
        </p:spPr>
        <p:txBody>
          <a:bodyPr anchorCtr="0" anchor="b" bIns="91425" lIns="91425" rIns="91425" tIns="91425"/>
          <a:lstStyle>
            <a:lvl1pPr indent="0" lvl="0" marL="0" marR="0" rtl="0" algn="ctr">
              <a:lnSpc>
                <a:spcPct val="90000"/>
              </a:lnSpc>
              <a:spcBef>
                <a:spcPts val="0"/>
              </a:spcBef>
              <a:buClr>
                <a:srgbClr val="74A2CD"/>
              </a:buClr>
              <a:buFont typeface="Impact"/>
              <a:buNone/>
              <a:defRPr b="0" i="0" sz="3600" u="none" cap="none" strike="noStrike">
                <a:solidFill>
                  <a:srgbClr val="74A2CD"/>
                </a:solidFill>
                <a:latin typeface="Impact"/>
                <a:ea typeface="Impact"/>
                <a:cs typeface="Impact"/>
                <a:sym typeface="Impact"/>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p:nvPr>
            <p:ph idx="2" type="pic"/>
          </p:nvPr>
        </p:nvSpPr>
        <p:spPr>
          <a:xfrm>
            <a:off x="7482361" y="0"/>
            <a:ext cx="3598145" cy="5071532"/>
          </a:xfrm>
          <a:prstGeom prst="rect">
            <a:avLst/>
          </a:prstGeom>
          <a:noFill/>
          <a:ln cap="flat" cmpd="thinThick" w="57150">
            <a:solidFill>
              <a:srgbClr val="7F7F7F"/>
            </a:solidFill>
            <a:prstDash val="solid"/>
            <a:miter/>
            <a:headEnd len="med" w="med" type="none"/>
            <a:tailEnd len="med" w="med" type="none"/>
          </a:ln>
        </p:spPr>
        <p:txBody>
          <a:bodyPr anchorCtr="0" anchor="t" bIns="91425" lIns="91425" rIns="91425" tIns="91425"/>
          <a:lstStyle>
            <a:lvl1pPr indent="0" lvl="0" marL="0" marR="0" rtl="0" algn="ctr">
              <a:lnSpc>
                <a:spcPct val="120000"/>
              </a:lnSpc>
              <a:spcBef>
                <a:spcPts val="1000"/>
              </a:spcBef>
              <a:buClr>
                <a:srgbClr val="74A2CD"/>
              </a:buClr>
              <a:buFont typeface="Arial"/>
              <a:buNone/>
              <a:defRPr b="0" i="0" sz="3200" u="none" cap="none" strike="noStrike">
                <a:solidFill>
                  <a:schemeClr val="dk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0" i="0" sz="28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0" i="0" sz="24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0" i="0" sz="20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0" i="0" sz="20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0" i="0" sz="20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0" i="0" sz="20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0" i="0" sz="20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0" i="0" sz="2000" u="none" cap="none" strike="noStrike">
                <a:solidFill>
                  <a:schemeClr val="dk1"/>
                </a:solidFill>
                <a:latin typeface="Impact"/>
                <a:ea typeface="Impact"/>
                <a:cs typeface="Impact"/>
                <a:sym typeface="Impact"/>
              </a:defRPr>
            </a:lvl9pPr>
          </a:lstStyle>
          <a:p/>
        </p:txBody>
      </p:sp>
      <p:sp>
        <p:nvSpPr>
          <p:cNvPr id="75" name="Shape 75"/>
          <p:cNvSpPr txBox="1"/>
          <p:nvPr>
            <p:ph idx="1" type="body"/>
          </p:nvPr>
        </p:nvSpPr>
        <p:spPr>
          <a:xfrm>
            <a:off x="685800" y="2709051"/>
            <a:ext cx="6345301" cy="2362480"/>
          </a:xfrm>
          <a:prstGeom prst="rect">
            <a:avLst/>
          </a:prstGeom>
          <a:noFill/>
          <a:ln>
            <a:noFill/>
          </a:ln>
        </p:spPr>
        <p:txBody>
          <a:bodyPr anchorCtr="0" anchor="t" bIns="91425" lIns="91425" rIns="91425" tIns="91425"/>
          <a:lstStyle>
            <a:lvl1pPr indent="0" lvl="0" marL="0" marR="0" rtl="0" algn="ctr">
              <a:lnSpc>
                <a:spcPct val="120000"/>
              </a:lnSpc>
              <a:spcBef>
                <a:spcPts val="1000"/>
              </a:spcBef>
              <a:buClr>
                <a:srgbClr val="74A2CD"/>
              </a:buClr>
              <a:buFont typeface="Arial"/>
              <a:buNone/>
              <a:defRPr b="0" i="0" sz="1800" u="none" cap="none" strike="noStrike">
                <a:solidFill>
                  <a:schemeClr val="dk1"/>
                </a:solidFill>
                <a:latin typeface="Impact"/>
                <a:ea typeface="Impact"/>
                <a:cs typeface="Impact"/>
                <a:sym typeface="Impact"/>
              </a:defRPr>
            </a:lvl1pPr>
            <a:lvl2pPr indent="0" lvl="1" marL="457200" marR="0" rtl="0" algn="l">
              <a:lnSpc>
                <a:spcPct val="120000"/>
              </a:lnSpc>
              <a:spcBef>
                <a:spcPts val="500"/>
              </a:spcBef>
              <a:buClr>
                <a:srgbClr val="74A2CD"/>
              </a:buClr>
              <a:buFont typeface="Arial"/>
              <a:buNone/>
              <a:defRPr b="0" i="0" sz="1400" u="none" cap="none" strike="noStrike">
                <a:solidFill>
                  <a:schemeClr val="dk1"/>
                </a:solidFill>
                <a:latin typeface="Impact"/>
                <a:ea typeface="Impact"/>
                <a:cs typeface="Impact"/>
                <a:sym typeface="Impact"/>
              </a:defRPr>
            </a:lvl2pPr>
            <a:lvl3pPr indent="0" lvl="2" marL="914400" marR="0" rtl="0" algn="l">
              <a:lnSpc>
                <a:spcPct val="120000"/>
              </a:lnSpc>
              <a:spcBef>
                <a:spcPts val="500"/>
              </a:spcBef>
              <a:buClr>
                <a:srgbClr val="74A2CD"/>
              </a:buClr>
              <a:buFont typeface="Arial"/>
              <a:buNone/>
              <a:defRPr b="0" i="0" sz="1200" u="none" cap="none" strike="noStrike">
                <a:solidFill>
                  <a:schemeClr val="dk1"/>
                </a:solidFill>
                <a:latin typeface="Impact"/>
                <a:ea typeface="Impact"/>
                <a:cs typeface="Impact"/>
                <a:sym typeface="Impact"/>
              </a:defRPr>
            </a:lvl3pPr>
            <a:lvl4pPr indent="0" lvl="3" marL="13716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4pPr>
            <a:lvl5pPr indent="0" lvl="4" marL="18288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5pPr>
            <a:lvl6pPr indent="0" lvl="5" marL="22860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6pPr>
            <a:lvl7pPr indent="0" lvl="6" marL="27432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7pPr>
            <a:lvl8pPr indent="0" lvl="7" marL="32004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8pPr>
            <a:lvl9pPr indent="0" lvl="8" marL="3657600" marR="0" rtl="0" algn="l">
              <a:lnSpc>
                <a:spcPct val="120000"/>
              </a:lnSpc>
              <a:spcBef>
                <a:spcPts val="500"/>
              </a:spcBef>
              <a:buClr>
                <a:srgbClr val="74A2CD"/>
              </a:buClr>
              <a:buFont typeface="Arial"/>
              <a:buNone/>
              <a:defRPr b="0" i="0" sz="1000" u="none" cap="none" strike="noStrike">
                <a:solidFill>
                  <a:schemeClr val="dk1"/>
                </a:solidFill>
                <a:latin typeface="Impact"/>
                <a:ea typeface="Impact"/>
                <a:cs typeface="Impact"/>
                <a:sym typeface="Impact"/>
              </a:defRPr>
            </a:lvl9pPr>
          </a:lstStyle>
          <a:p/>
        </p:txBody>
      </p:sp>
      <p:sp>
        <p:nvSpPr>
          <p:cNvPr id="76" name="Shape 76"/>
          <p:cNvSpPr txBox="1"/>
          <p:nvPr>
            <p:ph idx="10" type="dt"/>
          </p:nvPr>
        </p:nvSpPr>
        <p:spPr>
          <a:xfrm>
            <a:off x="7298082" y="5757333"/>
            <a:ext cx="3784600" cy="498469"/>
          </a:xfrm>
          <a:prstGeom prst="rect">
            <a:avLst/>
          </a:prstGeom>
          <a:noFill/>
          <a:ln>
            <a:noFill/>
          </a:ln>
        </p:spPr>
        <p:txBody>
          <a:bodyPr anchorCtr="0" anchor="ctr" bIns="91425" lIns="91425" rIns="91425" tIns="91425"/>
          <a:lstStyle>
            <a:lvl1pPr indent="0" lvl="0" marL="0" marR="0" rtl="0" algn="r">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77" name="Shape 77"/>
          <p:cNvSpPr txBox="1"/>
          <p:nvPr>
            <p:ph idx="11" type="ftr"/>
          </p:nvPr>
        </p:nvSpPr>
        <p:spPr>
          <a:xfrm>
            <a:off x="685800" y="5757333"/>
            <a:ext cx="5499719" cy="498469"/>
          </a:xfrm>
          <a:prstGeom prst="rect">
            <a:avLst/>
          </a:prstGeom>
          <a:noFill/>
          <a:ln>
            <a:noFill/>
          </a:ln>
        </p:spPr>
        <p:txBody>
          <a:bodyPr anchorCtr="0" anchor="ctr" bIns="91425" lIns="91425" rIns="91425" tIns="91425"/>
          <a:lstStyle>
            <a:lvl1pPr indent="0" lvl="0" marL="0" marR="0" rtl="0" algn="l">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78" name="Shape 78"/>
          <p:cNvSpPr txBox="1"/>
          <p:nvPr>
            <p:ph idx="12" type="sldNum"/>
          </p:nvPr>
        </p:nvSpPr>
        <p:spPr>
          <a:xfrm>
            <a:off x="6287121" y="5757333"/>
            <a:ext cx="907186" cy="49846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s-CO" sz="3200" u="none" cap="none" strike="noStrike">
                <a:solidFill>
                  <a:srgbClr val="74A2CD"/>
                </a:solidFill>
                <a:latin typeface="Impact"/>
                <a:ea typeface="Impact"/>
                <a:cs typeface="Impact"/>
                <a:sym typeface="Impact"/>
              </a:rPr>
              <a:t>‹#›</a:t>
            </a:fld>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pic>
        <p:nvPicPr>
          <p:cNvPr descr="Brickwork-HD-R1a.jpg" id="6" name="Shape 6"/>
          <p:cNvPicPr preferRelativeResize="0"/>
          <p:nvPr/>
        </p:nvPicPr>
        <p:blipFill rotWithShape="1">
          <a:blip r:embed="rId2">
            <a:alphaModFix/>
          </a:blip>
          <a:srcRect b="0" l="0" r="0" t="0"/>
          <a:stretch/>
        </p:blipFill>
        <p:spPr>
          <a:xfrm>
            <a:off x="0" y="0"/>
            <a:ext cx="12192000" cy="6858000"/>
          </a:xfrm>
          <a:prstGeom prst="rect">
            <a:avLst/>
          </a:prstGeom>
          <a:noFill/>
          <a:ln>
            <a:noFill/>
          </a:ln>
        </p:spPr>
      </p:pic>
      <p:grpSp>
        <p:nvGrpSpPr>
          <p:cNvPr id="7" name="Shape 7"/>
          <p:cNvGrpSpPr/>
          <p:nvPr/>
        </p:nvGrpSpPr>
        <p:grpSpPr>
          <a:xfrm>
            <a:off x="-25397" y="0"/>
            <a:ext cx="12005350" cy="6644081"/>
            <a:chOff x="-25397" y="0"/>
            <a:chExt cx="12005350" cy="6644081"/>
          </a:xfrm>
        </p:grpSpPr>
        <p:sp>
          <p:nvSpPr>
            <p:cNvPr id="8" name="Shape 8"/>
            <p:cNvSpPr/>
            <p:nvPr/>
          </p:nvSpPr>
          <p:spPr>
            <a:xfrm>
              <a:off x="0" y="0"/>
              <a:ext cx="11979952" cy="6644081"/>
            </a:xfrm>
            <a:prstGeom prst="rect">
              <a:avLst/>
            </a:prstGeom>
            <a:blipFill rotWithShape="1">
              <a:blip r:embed="rId1">
                <a:alphaModFix/>
              </a:blip>
              <a:stretch>
                <a:fillRect b="0" l="0" r="0" t="0"/>
              </a:stretch>
            </a:blipFill>
            <a:ln>
              <a:noFill/>
            </a:ln>
            <a:effectLst>
              <a:outerShdw blurRad="98425" rotWithShape="0" algn="tl" dir="4380000" dist="76200">
                <a:srgbClr val="000000">
                  <a:alpha val="67843"/>
                </a:srgbClr>
              </a:outerShdw>
            </a:effectLst>
          </p:spPr>
          <p:txBody>
            <a:bodyPr anchorCtr="0" anchor="ctr" bIns="91425" lIns="91425" rIns="91425" tIns="91425">
              <a:noAutofit/>
            </a:bodyPr>
            <a:lstStyle/>
            <a:p>
              <a:pPr lvl="0">
                <a:spcBef>
                  <a:spcPts val="0"/>
                </a:spcBef>
                <a:buNone/>
              </a:pPr>
              <a:r>
                <a:t/>
              </a:r>
              <a:endParaRPr/>
            </a:p>
          </p:txBody>
        </p:sp>
        <p:sp>
          <p:nvSpPr>
            <p:cNvPr id="9" name="Shape 9"/>
            <p:cNvSpPr/>
            <p:nvPr/>
          </p:nvSpPr>
          <p:spPr>
            <a:xfrm>
              <a:off x="-25397" y="0"/>
              <a:ext cx="11773291" cy="6419513"/>
            </a:xfrm>
            <a:custGeom>
              <a:pathLst>
                <a:path extrusionOk="0" h="120000" w="120000">
                  <a:moveTo>
                    <a:pt x="119763" y="0"/>
                  </a:moveTo>
                  <a:lnTo>
                    <a:pt x="120000" y="120000"/>
                  </a:lnTo>
                  <a:lnTo>
                    <a:pt x="0" y="119841"/>
                  </a:lnTo>
                </a:path>
              </a:pathLst>
            </a:custGeom>
            <a:noFill/>
            <a:ln cap="flat" cmpd="sng" w="82550">
              <a:solidFill>
                <a:srgbClr val="7F7F7F"/>
              </a:solidFill>
              <a:prstDash val="solid"/>
              <a:miter/>
              <a:headEnd len="med" w="med" type="none"/>
              <a:tailEnd len="med" w="med" type="none"/>
            </a:ln>
          </p:spPr>
        </p:sp>
        <p:sp>
          <p:nvSpPr>
            <p:cNvPr id="10" name="Shape 10"/>
            <p:cNvSpPr/>
            <p:nvPr/>
          </p:nvSpPr>
          <p:spPr>
            <a:xfrm>
              <a:off x="0" y="5600214"/>
              <a:ext cx="11706511" cy="780581"/>
            </a:xfrm>
            <a:prstGeom prst="rect">
              <a:avLst/>
            </a:prstGeom>
            <a:gradFill>
              <a:gsLst>
                <a:gs pos="0">
                  <a:schemeClr val="accent1"/>
                </a:gs>
                <a:gs pos="34000">
                  <a:schemeClr val="accent1"/>
                </a:gs>
                <a:gs pos="100000">
                  <a:srgbClr val="193149"/>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grpSp>
      <p:sp>
        <p:nvSpPr>
          <p:cNvPr id="11" name="Shape 11"/>
          <p:cNvSpPr txBox="1"/>
          <p:nvPr>
            <p:ph type="title"/>
          </p:nvPr>
        </p:nvSpPr>
        <p:spPr>
          <a:xfrm>
            <a:off x="685800" y="685800"/>
            <a:ext cx="10396882" cy="1151964"/>
          </a:xfrm>
          <a:prstGeom prst="rect">
            <a:avLst/>
          </a:prstGeom>
          <a:noFill/>
          <a:ln>
            <a:noFill/>
          </a:ln>
        </p:spPr>
        <p:txBody>
          <a:bodyPr anchorCtr="0" anchor="ctr" bIns="91425" lIns="91425" rIns="91425" tIns="91425"/>
          <a:lstStyle>
            <a:lvl1pPr indent="0" lvl="0" marL="0" marR="0" rtl="0" algn="l">
              <a:lnSpc>
                <a:spcPct val="90000"/>
              </a:lnSpc>
              <a:spcBef>
                <a:spcPts val="0"/>
              </a:spcBef>
              <a:buClr>
                <a:srgbClr val="74A2CD"/>
              </a:buClr>
              <a:buFont typeface="Impact"/>
              <a:buNone/>
              <a:defRPr b="0" i="0" sz="5400" u="none" cap="none" strike="noStrike">
                <a:solidFill>
                  <a:srgbClr val="74A2CD"/>
                </a:solidFill>
                <a:latin typeface="Impact"/>
                <a:ea typeface="Impact"/>
                <a:cs typeface="Impact"/>
                <a:sym typeface="Impact"/>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 name="Shape 12"/>
          <p:cNvSpPr txBox="1"/>
          <p:nvPr>
            <p:ph idx="1" type="body"/>
          </p:nvPr>
        </p:nvSpPr>
        <p:spPr>
          <a:xfrm>
            <a:off x="685800" y="2063396"/>
            <a:ext cx="10396883" cy="3311189"/>
          </a:xfrm>
          <a:prstGeom prst="rect">
            <a:avLst/>
          </a:prstGeom>
          <a:noFill/>
          <a:ln>
            <a:noFill/>
          </a:ln>
        </p:spPr>
        <p:txBody>
          <a:bodyPr anchorCtr="0" anchor="ctr" bIns="91425" lIns="91425" rIns="91425" tIns="91425"/>
          <a:lstStyle>
            <a:lvl1pPr indent="-25400" lvl="0" marL="228600" marR="0" rtl="0" algn="l">
              <a:lnSpc>
                <a:spcPct val="120000"/>
              </a:lnSpc>
              <a:spcBef>
                <a:spcPts val="1000"/>
              </a:spcBef>
              <a:buClr>
                <a:srgbClr val="74A2CD"/>
              </a:buClr>
              <a:buSzPct val="160000"/>
              <a:buFont typeface="Arial"/>
              <a:buChar char="•"/>
              <a:defRPr b="0" i="0" sz="2000" u="none" cap="none" strike="noStrike">
                <a:solidFill>
                  <a:schemeClr val="dk1"/>
                </a:solidFill>
                <a:latin typeface="Impact"/>
                <a:ea typeface="Impact"/>
                <a:cs typeface="Impact"/>
                <a:sym typeface="Impact"/>
              </a:defRPr>
            </a:lvl1pPr>
            <a:lvl2pPr indent="-45719" lvl="1" marL="685800" marR="0" rtl="0" algn="l">
              <a:lnSpc>
                <a:spcPct val="120000"/>
              </a:lnSpc>
              <a:spcBef>
                <a:spcPts val="500"/>
              </a:spcBef>
              <a:buClr>
                <a:srgbClr val="74A2CD"/>
              </a:buClr>
              <a:buSzPct val="159999"/>
              <a:buFont typeface="Arial"/>
              <a:buChar char="•"/>
              <a:defRPr b="0" i="0" sz="1800" u="none" cap="none" strike="noStrike">
                <a:solidFill>
                  <a:schemeClr val="dk1"/>
                </a:solidFill>
                <a:latin typeface="Impact"/>
                <a:ea typeface="Impact"/>
                <a:cs typeface="Impact"/>
                <a:sym typeface="Impact"/>
              </a:defRPr>
            </a:lvl2pPr>
            <a:lvl3pPr indent="-66039" lvl="2" marL="1143000" marR="0" rtl="0" algn="l">
              <a:lnSpc>
                <a:spcPct val="120000"/>
              </a:lnSpc>
              <a:spcBef>
                <a:spcPts val="500"/>
              </a:spcBef>
              <a:buClr>
                <a:srgbClr val="74A2CD"/>
              </a:buClr>
              <a:buSzPct val="160000"/>
              <a:buFont typeface="Arial"/>
              <a:buChar char="•"/>
              <a:defRPr b="0" i="0" sz="1600" u="none" cap="none" strike="noStrike">
                <a:solidFill>
                  <a:schemeClr val="dk1"/>
                </a:solidFill>
                <a:latin typeface="Impact"/>
                <a:ea typeface="Impact"/>
                <a:cs typeface="Impact"/>
                <a:sym typeface="Impact"/>
              </a:defRPr>
            </a:lvl3pPr>
            <a:lvl4pPr indent="-86360" lvl="3" marL="16002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4pPr>
            <a:lvl5pPr indent="-86360" lvl="4" marL="20574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5pPr>
            <a:lvl6pPr indent="-86360" lvl="5" marL="25146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6pPr>
            <a:lvl7pPr indent="-86360" lvl="6" marL="29718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7pPr>
            <a:lvl8pPr indent="-86359" lvl="7" marL="34290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8pPr>
            <a:lvl9pPr indent="-86359" lvl="8" marL="3886200" marR="0" rtl="0" algn="l">
              <a:lnSpc>
                <a:spcPct val="120000"/>
              </a:lnSpc>
              <a:spcBef>
                <a:spcPts val="500"/>
              </a:spcBef>
              <a:buClr>
                <a:srgbClr val="74A2CD"/>
              </a:buClr>
              <a:buSzPct val="160000"/>
              <a:buFont typeface="Arial"/>
              <a:buChar char="•"/>
              <a:defRPr b="0" i="0" sz="1400" u="none" cap="none" strike="noStrike">
                <a:solidFill>
                  <a:schemeClr val="dk1"/>
                </a:solidFill>
                <a:latin typeface="Impact"/>
                <a:ea typeface="Impact"/>
                <a:cs typeface="Impact"/>
                <a:sym typeface="Impact"/>
              </a:defRPr>
            </a:lvl9pPr>
          </a:lstStyle>
          <a:p/>
        </p:txBody>
      </p:sp>
      <p:sp>
        <p:nvSpPr>
          <p:cNvPr id="13" name="Shape 13"/>
          <p:cNvSpPr txBox="1"/>
          <p:nvPr>
            <p:ph idx="10" type="dt"/>
          </p:nvPr>
        </p:nvSpPr>
        <p:spPr>
          <a:xfrm>
            <a:off x="7298082" y="5757333"/>
            <a:ext cx="3784600" cy="498469"/>
          </a:xfrm>
          <a:prstGeom prst="rect">
            <a:avLst/>
          </a:prstGeom>
          <a:noFill/>
          <a:ln>
            <a:noFill/>
          </a:ln>
        </p:spPr>
        <p:txBody>
          <a:bodyPr anchorCtr="0" anchor="ctr" bIns="91425" lIns="91425" rIns="91425" tIns="91425"/>
          <a:lstStyle>
            <a:lvl1pPr indent="0" lvl="0" marL="0" marR="0" rtl="0" algn="r">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14" name="Shape 14"/>
          <p:cNvSpPr txBox="1"/>
          <p:nvPr>
            <p:ph idx="11" type="ftr"/>
          </p:nvPr>
        </p:nvSpPr>
        <p:spPr>
          <a:xfrm>
            <a:off x="685800" y="5757333"/>
            <a:ext cx="5499719" cy="498469"/>
          </a:xfrm>
          <a:prstGeom prst="rect">
            <a:avLst/>
          </a:prstGeom>
          <a:noFill/>
          <a:ln>
            <a:noFill/>
          </a:ln>
        </p:spPr>
        <p:txBody>
          <a:bodyPr anchorCtr="0" anchor="ctr" bIns="91425" lIns="91425" rIns="91425" tIns="91425"/>
          <a:lstStyle>
            <a:lvl1pPr indent="0" lvl="0" marL="0" marR="0" rtl="0" algn="l">
              <a:spcBef>
                <a:spcPts val="0"/>
              </a:spcBef>
              <a:buNone/>
              <a:defRPr b="0" i="0" sz="3200" u="none" cap="none" strike="noStrike">
                <a:solidFill>
                  <a:srgbClr val="74A2CD"/>
                </a:solidFill>
                <a:latin typeface="Impact"/>
                <a:ea typeface="Impact"/>
                <a:cs typeface="Impact"/>
                <a:sym typeface="Impact"/>
              </a:defRPr>
            </a:lvl1pPr>
            <a:lvl2pPr indent="0" lvl="1" marL="457200" marR="0" rtl="0" algn="l">
              <a:spcBef>
                <a:spcPts val="0"/>
              </a:spcBef>
              <a:buNone/>
              <a:defRPr b="0" i="0" sz="1800" u="none" cap="none" strike="noStrike">
                <a:solidFill>
                  <a:schemeClr val="dk1"/>
                </a:solidFill>
                <a:latin typeface="Impact"/>
                <a:ea typeface="Impact"/>
                <a:cs typeface="Impact"/>
                <a:sym typeface="Impact"/>
              </a:defRPr>
            </a:lvl2pPr>
            <a:lvl3pPr indent="0" lvl="2" marL="914400" marR="0" rtl="0" algn="l">
              <a:spcBef>
                <a:spcPts val="0"/>
              </a:spcBef>
              <a:buNone/>
              <a:defRPr b="0" i="0" sz="1800" u="none" cap="none" strike="noStrike">
                <a:solidFill>
                  <a:schemeClr val="dk1"/>
                </a:solidFill>
                <a:latin typeface="Impact"/>
                <a:ea typeface="Impact"/>
                <a:cs typeface="Impact"/>
                <a:sym typeface="Impact"/>
              </a:defRPr>
            </a:lvl3pPr>
            <a:lvl4pPr indent="0" lvl="3" marL="1371600" marR="0" rtl="0" algn="l">
              <a:spcBef>
                <a:spcPts val="0"/>
              </a:spcBef>
              <a:buNone/>
              <a:defRPr b="0" i="0" sz="1800" u="none" cap="none" strike="noStrike">
                <a:solidFill>
                  <a:schemeClr val="dk1"/>
                </a:solidFill>
                <a:latin typeface="Impact"/>
                <a:ea typeface="Impact"/>
                <a:cs typeface="Impact"/>
                <a:sym typeface="Impact"/>
              </a:defRPr>
            </a:lvl4pPr>
            <a:lvl5pPr indent="0" lvl="4" marL="1828800" marR="0" rtl="0" algn="l">
              <a:spcBef>
                <a:spcPts val="0"/>
              </a:spcBef>
              <a:buNone/>
              <a:defRPr b="0" i="0" sz="1800" u="none" cap="none" strike="noStrike">
                <a:solidFill>
                  <a:schemeClr val="dk1"/>
                </a:solidFill>
                <a:latin typeface="Impact"/>
                <a:ea typeface="Impact"/>
                <a:cs typeface="Impact"/>
                <a:sym typeface="Impact"/>
              </a:defRPr>
            </a:lvl5pPr>
            <a:lvl6pPr indent="0" lvl="5" marL="2286000" marR="0" rtl="0" algn="l">
              <a:spcBef>
                <a:spcPts val="0"/>
              </a:spcBef>
              <a:buNone/>
              <a:defRPr b="0" i="0" sz="1800" u="none" cap="none" strike="noStrike">
                <a:solidFill>
                  <a:schemeClr val="dk1"/>
                </a:solidFill>
                <a:latin typeface="Impact"/>
                <a:ea typeface="Impact"/>
                <a:cs typeface="Impact"/>
                <a:sym typeface="Impact"/>
              </a:defRPr>
            </a:lvl6pPr>
            <a:lvl7pPr indent="0" lvl="6" marL="2743200" marR="0" rtl="0" algn="l">
              <a:spcBef>
                <a:spcPts val="0"/>
              </a:spcBef>
              <a:buNone/>
              <a:defRPr b="0" i="0" sz="1800" u="none" cap="none" strike="noStrike">
                <a:solidFill>
                  <a:schemeClr val="dk1"/>
                </a:solidFill>
                <a:latin typeface="Impact"/>
                <a:ea typeface="Impact"/>
                <a:cs typeface="Impact"/>
                <a:sym typeface="Impact"/>
              </a:defRPr>
            </a:lvl7pPr>
            <a:lvl8pPr indent="0" lvl="7" marL="3200400" marR="0" rtl="0" algn="l">
              <a:spcBef>
                <a:spcPts val="0"/>
              </a:spcBef>
              <a:buNone/>
              <a:defRPr b="0" i="0" sz="1800" u="none" cap="none" strike="noStrike">
                <a:solidFill>
                  <a:schemeClr val="dk1"/>
                </a:solidFill>
                <a:latin typeface="Impact"/>
                <a:ea typeface="Impact"/>
                <a:cs typeface="Impact"/>
                <a:sym typeface="Impact"/>
              </a:defRPr>
            </a:lvl8pPr>
            <a:lvl9pPr indent="0" lvl="8" marL="3657600" marR="0" rtl="0" algn="l">
              <a:spcBef>
                <a:spcPts val="0"/>
              </a:spcBef>
              <a:buNone/>
              <a:defRPr b="0" i="0" sz="1800" u="none" cap="none" strike="noStrike">
                <a:solidFill>
                  <a:schemeClr val="dk1"/>
                </a:solidFill>
                <a:latin typeface="Impact"/>
                <a:ea typeface="Impact"/>
                <a:cs typeface="Impact"/>
                <a:sym typeface="Impact"/>
              </a:defRPr>
            </a:lvl9pPr>
          </a:lstStyle>
          <a:p/>
        </p:txBody>
      </p:sp>
      <p:sp>
        <p:nvSpPr>
          <p:cNvPr id="15" name="Shape 15"/>
          <p:cNvSpPr txBox="1"/>
          <p:nvPr>
            <p:ph idx="12" type="sldNum"/>
          </p:nvPr>
        </p:nvSpPr>
        <p:spPr>
          <a:xfrm>
            <a:off x="6287121" y="5757333"/>
            <a:ext cx="907186" cy="49846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s-CO" sz="3200" u="none" cap="none" strike="noStrike">
                <a:solidFill>
                  <a:srgbClr val="74A2CD"/>
                </a:solidFill>
                <a:latin typeface="Impact"/>
                <a:ea typeface="Impact"/>
                <a:cs typeface="Impact"/>
                <a:sym typeface="Impact"/>
              </a:rPr>
              <a:t>‹#›</a:t>
            </a:fld>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ctrTitle"/>
          </p:nvPr>
        </p:nvSpPr>
        <p:spPr>
          <a:xfrm rot="-180000">
            <a:off x="893507" y="750765"/>
            <a:ext cx="9755187" cy="2678357"/>
          </a:xfrm>
          <a:prstGeom prst="rect">
            <a:avLst/>
          </a:prstGeom>
          <a:noFill/>
          <a:ln>
            <a:noFill/>
          </a:ln>
        </p:spPr>
        <p:txBody>
          <a:bodyPr anchorCtr="0" anchor="b" bIns="45700" lIns="91425" rIns="91425" tIns="45700">
            <a:noAutofit/>
          </a:bodyPr>
          <a:lstStyle/>
          <a:p>
            <a:pPr indent="0" lvl="0" marL="0" marR="0" rtl="0" algn="r">
              <a:lnSpc>
                <a:spcPct val="90000"/>
              </a:lnSpc>
              <a:spcBef>
                <a:spcPts val="0"/>
              </a:spcBef>
              <a:buClr>
                <a:srgbClr val="74A2CD"/>
              </a:buClr>
              <a:buSzPct val="25000"/>
              <a:buFont typeface="Impact"/>
              <a:buNone/>
            </a:pPr>
            <a:r>
              <a:t/>
            </a:r>
            <a:endParaRPr b="1" sz="5400"/>
          </a:p>
          <a:p>
            <a:pPr indent="0" lvl="0" marL="0" marR="0" rtl="0" algn="r">
              <a:lnSpc>
                <a:spcPct val="90000"/>
              </a:lnSpc>
              <a:spcBef>
                <a:spcPts val="0"/>
              </a:spcBef>
              <a:buClr>
                <a:srgbClr val="74A2CD"/>
              </a:buClr>
              <a:buSzPct val="25000"/>
              <a:buFont typeface="Impact"/>
              <a:buNone/>
            </a:pPr>
            <a:r>
              <a:t/>
            </a:r>
            <a:endParaRPr b="1" sz="5400"/>
          </a:p>
          <a:p>
            <a:pPr indent="0" lvl="0" marL="0" marR="0" rtl="0" algn="r">
              <a:lnSpc>
                <a:spcPct val="90000"/>
              </a:lnSpc>
              <a:spcBef>
                <a:spcPts val="0"/>
              </a:spcBef>
              <a:buClr>
                <a:srgbClr val="74A2CD"/>
              </a:buClr>
              <a:buSzPct val="25000"/>
              <a:buFont typeface="Impact"/>
              <a:buNone/>
            </a:pPr>
            <a:r>
              <a:t/>
            </a:r>
            <a:endParaRPr b="1" sz="5400"/>
          </a:p>
          <a:p>
            <a:pPr indent="0" lvl="0" marL="0" marR="0" rtl="0" algn="r">
              <a:lnSpc>
                <a:spcPct val="90000"/>
              </a:lnSpc>
              <a:spcBef>
                <a:spcPts val="0"/>
              </a:spcBef>
              <a:buClr>
                <a:srgbClr val="74A2CD"/>
              </a:buClr>
              <a:buSzPct val="25000"/>
              <a:buFont typeface="Impact"/>
              <a:buNone/>
            </a:pPr>
            <a:r>
              <a:rPr b="1" i="0" lang="es-CO" sz="4800" u="none" cap="none" strike="noStrike">
                <a:solidFill>
                  <a:srgbClr val="74A2CD"/>
                </a:solidFill>
                <a:latin typeface="Impact"/>
                <a:ea typeface="Impact"/>
                <a:cs typeface="Impact"/>
                <a:sym typeface="Impact"/>
              </a:rPr>
              <a:t>LABORATORIO PORTÁTIL PARA MEDICIÓN DE MAGNITUDES FÍSICAS</a:t>
            </a:r>
            <a:br>
              <a:rPr b="0" i="0" lang="es-CO" sz="5400" u="none" cap="none" strike="noStrike">
                <a:solidFill>
                  <a:srgbClr val="74A2CD"/>
                </a:solidFill>
                <a:latin typeface="Impact"/>
                <a:ea typeface="Impact"/>
                <a:cs typeface="Impact"/>
                <a:sym typeface="Impact"/>
              </a:rPr>
            </a:br>
          </a:p>
        </p:txBody>
      </p:sp>
      <p:sp>
        <p:nvSpPr>
          <p:cNvPr id="149" name="Shape 149"/>
          <p:cNvSpPr txBox="1"/>
          <p:nvPr>
            <p:ph idx="1" type="subTitle"/>
          </p:nvPr>
        </p:nvSpPr>
        <p:spPr>
          <a:xfrm rot="-180000">
            <a:off x="983062" y="3505209"/>
            <a:ext cx="9755187" cy="550332"/>
          </a:xfrm>
          <a:prstGeom prst="rect">
            <a:avLst/>
          </a:prstGeom>
          <a:noFill/>
          <a:ln>
            <a:noFill/>
          </a:ln>
        </p:spPr>
        <p:txBody>
          <a:bodyPr anchorCtr="0" anchor="t" bIns="45700" lIns="91425" rIns="91425" tIns="45700">
            <a:noAutofit/>
          </a:bodyPr>
          <a:lstStyle/>
          <a:p>
            <a:pPr indent="0" lvl="0" marL="0" marR="0" rtl="0" algn="ctr">
              <a:lnSpc>
                <a:spcPct val="120000"/>
              </a:lnSpc>
              <a:spcBef>
                <a:spcPts val="0"/>
              </a:spcBef>
              <a:spcAft>
                <a:spcPts val="0"/>
              </a:spcAft>
              <a:buClr>
                <a:srgbClr val="74A2CD"/>
              </a:buClr>
              <a:buSzPct val="25000"/>
              <a:buFont typeface="Arial"/>
              <a:buNone/>
            </a:pPr>
            <a:r>
              <a:rPr b="1" i="0" lang="es-CO" sz="2800" u="none" cap="none" strike="noStrike">
                <a:solidFill>
                  <a:srgbClr val="7F7F7F"/>
                </a:solidFill>
                <a:latin typeface="Impact"/>
                <a:ea typeface="Impact"/>
                <a:cs typeface="Impact"/>
                <a:sym typeface="Impact"/>
              </a:rPr>
              <a:t>I</a:t>
            </a:r>
            <a:r>
              <a:rPr b="1" lang="es-CO"/>
              <a:t>NFORME DE ENTREGA</a:t>
            </a:r>
          </a:p>
          <a:p>
            <a:pPr indent="0" lvl="0" marL="0" marR="0" rtl="0" algn="r">
              <a:lnSpc>
                <a:spcPct val="120000"/>
              </a:lnSpc>
              <a:spcBef>
                <a:spcPts val="1000"/>
              </a:spcBef>
              <a:buClr>
                <a:srgbClr val="74A2CD"/>
              </a:buClr>
              <a:buSzPct val="25000"/>
              <a:buFont typeface="Arial"/>
              <a:buNone/>
            </a:pPr>
            <a:r>
              <a:t/>
            </a:r>
            <a:endParaRPr b="0" i="0" sz="2800" u="none" cap="none" strike="noStrike">
              <a:solidFill>
                <a:srgbClr val="7F7F7F"/>
              </a:solidFill>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ctrTitle"/>
          </p:nvPr>
        </p:nvSpPr>
        <p:spPr>
          <a:xfrm rot="-244098">
            <a:off x="683386" y="169269"/>
            <a:ext cx="9755381" cy="1451152"/>
          </a:xfrm>
          <a:prstGeom prst="rect">
            <a:avLst/>
          </a:prstGeom>
        </p:spPr>
        <p:txBody>
          <a:bodyPr anchorCtr="0" anchor="b" bIns="91425" lIns="91425" rIns="91425" tIns="91425">
            <a:noAutofit/>
          </a:bodyPr>
          <a:lstStyle/>
          <a:p>
            <a:pPr lvl="0" algn="ctr">
              <a:spcBef>
                <a:spcPts val="0"/>
              </a:spcBef>
              <a:buNone/>
            </a:pPr>
            <a:r>
              <a:rPr lang="es-CO"/>
              <a:t>INTRODUCCIÓN</a:t>
            </a:r>
          </a:p>
        </p:txBody>
      </p:sp>
      <p:sp>
        <p:nvSpPr>
          <p:cNvPr id="155" name="Shape 155"/>
          <p:cNvSpPr txBox="1"/>
          <p:nvPr>
            <p:ph idx="1" type="subTitle"/>
          </p:nvPr>
        </p:nvSpPr>
        <p:spPr>
          <a:xfrm rot="-180017">
            <a:off x="965864" y="1393145"/>
            <a:ext cx="9755271" cy="4116854"/>
          </a:xfrm>
          <a:prstGeom prst="rect">
            <a:avLst/>
          </a:prstGeom>
        </p:spPr>
        <p:txBody>
          <a:bodyPr anchorCtr="0" anchor="t" bIns="91425" lIns="91425" rIns="91425" tIns="91425">
            <a:noAutofit/>
          </a:bodyPr>
          <a:lstStyle/>
          <a:p>
            <a:pPr lvl="0" algn="ctr">
              <a:spcBef>
                <a:spcPts val="0"/>
              </a:spcBef>
              <a:buNone/>
            </a:pPr>
            <a:r>
              <a:rPr lang="es-CO" sz="2200">
                <a:solidFill>
                  <a:schemeClr val="dk1"/>
                </a:solidFill>
                <a:latin typeface="Calibri"/>
                <a:ea typeface="Calibri"/>
                <a:cs typeface="Calibri"/>
                <a:sym typeface="Calibri"/>
              </a:rPr>
              <a:t>Este proyecto  ofrece al cliente una estación de monitoreo portátil que cuenta con sensores de temperatura, humedad, además de la funcionalidad de poder cortar el suministro de corriente eléctrica si así lo desea, para esto se tiene una aplicación móvil que permite conocer el estado de las magnitudes físicas del experimento, visualizar gráficas de temperatura vs tiempo y humedad vs tiempo, verificar si hay flujo de agua, lo anterior permitirá tener supervisado el experimento desde cualquier dispositivo móvil con conexión a internet.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685800" y="685800"/>
            <a:ext cx="10396882" cy="1151964"/>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rgbClr val="74A2CD"/>
              </a:buClr>
              <a:buSzPct val="25000"/>
              <a:buFont typeface="Impact"/>
              <a:buNone/>
            </a:pPr>
            <a:r>
              <a:rPr b="0" i="0" lang="es-CO" sz="5400" u="none" cap="none" strike="noStrike">
                <a:solidFill>
                  <a:srgbClr val="74A2CD"/>
                </a:solidFill>
                <a:latin typeface="Impact"/>
                <a:ea typeface="Impact"/>
                <a:cs typeface="Impact"/>
                <a:sym typeface="Impact"/>
              </a:rPr>
              <a:t>OBJETIVOS</a:t>
            </a:r>
          </a:p>
        </p:txBody>
      </p:sp>
      <p:sp>
        <p:nvSpPr>
          <p:cNvPr id="161" name="Shape 161"/>
          <p:cNvSpPr txBox="1"/>
          <p:nvPr>
            <p:ph idx="1" type="body"/>
          </p:nvPr>
        </p:nvSpPr>
        <p:spPr>
          <a:xfrm>
            <a:off x="685800" y="2063396"/>
            <a:ext cx="10394707" cy="3311189"/>
          </a:xfrm>
          <a:prstGeom prst="rect">
            <a:avLst/>
          </a:prstGeom>
          <a:noFill/>
          <a:ln>
            <a:noFill/>
          </a:ln>
        </p:spPr>
        <p:txBody>
          <a:bodyPr anchorCtr="0" anchor="ctr" bIns="45700" lIns="91425" rIns="91425" tIns="45700">
            <a:noAutofit/>
          </a:bodyPr>
          <a:lstStyle/>
          <a:p>
            <a:pPr indent="-228600" lvl="0" marL="228600" marR="0" rtl="0" algn="l">
              <a:lnSpc>
                <a:spcPct val="120000"/>
              </a:lnSpc>
              <a:spcBef>
                <a:spcPts val="0"/>
              </a:spcBef>
              <a:spcAft>
                <a:spcPts val="0"/>
              </a:spcAft>
              <a:buClr>
                <a:srgbClr val="74A2CD"/>
              </a:buClr>
              <a:buSzPct val="160000"/>
              <a:buFont typeface="Arial"/>
              <a:buChar char="•"/>
            </a:pPr>
            <a:r>
              <a:rPr b="0" i="0" lang="es-CO" sz="2000" u="none" cap="none" strike="noStrike">
                <a:solidFill>
                  <a:schemeClr val="dk1"/>
                </a:solidFill>
                <a:latin typeface="Impact"/>
                <a:ea typeface="Impact"/>
                <a:cs typeface="Impact"/>
                <a:sym typeface="Impact"/>
              </a:rPr>
              <a:t>PRESENTAR EL</a:t>
            </a:r>
            <a:r>
              <a:rPr lang="es-CO"/>
              <a:t> PROYECTO FUNCIONAL ANTE EL GERENTE DE LA EMPRESA </a:t>
            </a:r>
            <a:r>
              <a:rPr b="0" i="0" lang="es-CO" sz="2000" u="none" cap="none" strike="noStrike">
                <a:solidFill>
                  <a:schemeClr val="dk1"/>
                </a:solidFill>
                <a:latin typeface="Impact"/>
                <a:ea typeface="Impact"/>
                <a:cs typeface="Impact"/>
                <a:sym typeface="Impact"/>
              </a:rPr>
              <a:t>.</a:t>
            </a:r>
          </a:p>
          <a:p>
            <a:pPr indent="-228600" lvl="0" marL="228600" marR="0" rtl="0" algn="l">
              <a:lnSpc>
                <a:spcPct val="120000"/>
              </a:lnSpc>
              <a:spcBef>
                <a:spcPts val="1000"/>
              </a:spcBef>
              <a:spcAft>
                <a:spcPts val="0"/>
              </a:spcAft>
              <a:buClr>
                <a:srgbClr val="74A2CD"/>
              </a:buClr>
              <a:buSzPct val="160000"/>
              <a:buFont typeface="Arial"/>
              <a:buChar char="•"/>
            </a:pPr>
            <a:r>
              <a:rPr lang="es-CO"/>
              <a:t>INFORMAR DE LOS PROBLEMAS QUE SE PRESENTARON A LO LARGO DEL PROYECTO Y SU RESPECTIVA SOLUCIÓN</a:t>
            </a:r>
          </a:p>
          <a:p>
            <a:pPr indent="-228600" lvl="0" marL="228600" marR="0" rtl="0" algn="l">
              <a:lnSpc>
                <a:spcPct val="120000"/>
              </a:lnSpc>
              <a:spcBef>
                <a:spcPts val="1000"/>
              </a:spcBef>
              <a:buClr>
                <a:srgbClr val="74A2CD"/>
              </a:buClr>
              <a:buSzPct val="160000"/>
              <a:buFont typeface="Arial"/>
              <a:buNone/>
            </a:pPr>
            <a:r>
              <a:t/>
            </a:r>
            <a:endParaRPr b="0" i="0" sz="2000" u="none" cap="none" strike="noStrike">
              <a:solidFill>
                <a:schemeClr val="dk1"/>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ctrTitle"/>
          </p:nvPr>
        </p:nvSpPr>
        <p:spPr>
          <a:xfrm rot="-180000">
            <a:off x="891200" y="662655"/>
            <a:ext cx="9755187" cy="2766528"/>
          </a:xfrm>
          <a:prstGeom prst="rect">
            <a:avLst/>
          </a:prstGeom>
          <a:noFill/>
          <a:ln>
            <a:noFill/>
          </a:ln>
        </p:spPr>
        <p:txBody>
          <a:bodyPr anchorCtr="0" anchor="b" bIns="45700" lIns="91425" rIns="91425" tIns="45700">
            <a:noAutofit/>
          </a:bodyPr>
          <a:lstStyle/>
          <a:p>
            <a:pPr indent="0" lvl="0" marL="0" marR="0" rtl="0" algn="r">
              <a:lnSpc>
                <a:spcPct val="90000"/>
              </a:lnSpc>
              <a:spcBef>
                <a:spcPts val="0"/>
              </a:spcBef>
              <a:buClr>
                <a:srgbClr val="74A2CD"/>
              </a:buClr>
              <a:buSzPct val="25000"/>
              <a:buFont typeface="Impact"/>
              <a:buNone/>
            </a:pPr>
            <a:r>
              <a:rPr b="0" i="0" lang="es-CO" sz="8000" u="none" cap="none" strike="noStrike">
                <a:solidFill>
                  <a:srgbClr val="74A2CD"/>
                </a:solidFill>
                <a:latin typeface="Impact"/>
                <a:ea typeface="Impact"/>
                <a:cs typeface="Impact"/>
                <a:sym typeface="Impact"/>
              </a:rPr>
              <a:t>GRACIAS!</a:t>
            </a:r>
          </a:p>
        </p:txBody>
      </p:sp>
    </p:spTree>
  </p:cSld>
  <p:clrMapOvr>
    <a:masterClrMapping/>
  </p:clrMapOvr>
</p:sld>
</file>

<file path=ppt/theme/theme1.xml><?xml version="1.0" encoding="utf-8"?>
<a:theme xmlns:a="http://schemas.openxmlformats.org/drawingml/2006/main" xmlns:r="http://schemas.openxmlformats.org/officeDocument/2006/relationships" name="Evento principal">
  <a:themeElements>
    <a:clrScheme name="Main Event">
      <a:dk1>
        <a:srgbClr val="000000"/>
      </a:dk1>
      <a:lt1>
        <a:srgbClr val="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