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893508" y="750766"/>
            <a:ext cx="9755187" cy="2678357"/>
          </a:xfrm>
        </p:spPr>
        <p:txBody>
          <a:bodyPr>
            <a:normAutofit fontScale="90000"/>
          </a:bodyPr>
          <a:lstStyle/>
          <a:p>
            <a:r>
              <a:rPr lang="es-CO" sz="6000" b="1" dirty="0"/>
              <a:t>LABORATORIO PORTÁTIL PARA MEDICIÓN DE MAGNITUDES </a:t>
            </a:r>
            <a:r>
              <a:rPr lang="es-CO" sz="6000" b="1" dirty="0" smtClean="0"/>
              <a:t>FÍSICAS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INFORME DE AVANCE DEL PROYECTO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65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Objetivos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s-CO" dirty="0"/>
              <a:t>Presentar el avance del proyecto con respecto a hardware y software necesarios para su implementación.</a:t>
            </a:r>
          </a:p>
          <a:p>
            <a:pPr lvl="0"/>
            <a:r>
              <a:rPr lang="es-CO" dirty="0"/>
              <a:t>Poner en conocimiento los inconvenientes presentados durante la ejecución del proyecto y identificar sus respectivas soluciones.</a:t>
            </a:r>
          </a:p>
          <a:p>
            <a:pPr lvl="0"/>
            <a:r>
              <a:rPr lang="es-CO" dirty="0"/>
              <a:t>Definir las actividades necesarias para culminar el proyecto.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97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Porcentaje de Avance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CO" dirty="0"/>
              <a:t>Aplicación – Porcentaje 30%</a:t>
            </a:r>
          </a:p>
          <a:p>
            <a:r>
              <a:rPr lang="es-CO" dirty="0"/>
              <a:t>La aplicación cuenta con las vistas o interfaces necesarias para su ejecución, aún no se ha implementado la funcionalidad, puesto que esto requiere la conexión entre el hardware y software.</a:t>
            </a:r>
          </a:p>
          <a:p>
            <a:r>
              <a:rPr lang="es-CO" dirty="0"/>
              <a:t> </a:t>
            </a:r>
          </a:p>
          <a:p>
            <a:pPr lvl="0"/>
            <a:r>
              <a:rPr lang="es-CO" dirty="0"/>
              <a:t>Hardware – Porcentaje 70%</a:t>
            </a:r>
          </a:p>
          <a:p>
            <a:r>
              <a:rPr lang="es-CO" dirty="0"/>
              <a:t>Se realizó la integración de los sensores que conforman el monitor portátil de medidas físicas, pero algunos de los sensores deben ser cambiados para obtener mejores resultados</a:t>
            </a:r>
          </a:p>
        </p:txBody>
      </p:sp>
    </p:spTree>
    <p:extLst>
      <p:ext uri="{BB962C8B-B14F-4D97-AF65-F5344CB8AC3E}">
        <p14:creationId xmlns:p14="http://schemas.microsoft.com/office/powerpoint/2010/main" val="25172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Problemas y </a:t>
            </a:r>
            <a:r>
              <a:rPr lang="es-CO" b="1" dirty="0" smtClean="0"/>
              <a:t>Soluciones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s-CO" b="1" dirty="0"/>
              <a:t>Problema: </a:t>
            </a:r>
            <a:endParaRPr lang="es-CO" dirty="0"/>
          </a:p>
          <a:p>
            <a:r>
              <a:rPr lang="es-CO" dirty="0"/>
              <a:t>Retraso en el desarrollo por falta de experiencia con la tecnología usada (</a:t>
            </a:r>
            <a:r>
              <a:rPr lang="es-CO" dirty="0" err="1"/>
              <a:t>ionic</a:t>
            </a:r>
            <a:r>
              <a:rPr lang="es-CO" dirty="0"/>
              <a:t>), por ejemplo en la etapa de instalación hubo retraso no funcionaba y la razón no fue obvia, a tal punto que no se conoció el motivo del error.</a:t>
            </a:r>
          </a:p>
          <a:p>
            <a:r>
              <a:rPr lang="es-CO" dirty="0"/>
              <a:t> </a:t>
            </a:r>
          </a:p>
          <a:p>
            <a:r>
              <a:rPr lang="es-CO" b="1" dirty="0"/>
              <a:t>Solución: </a:t>
            </a:r>
            <a:endParaRPr lang="es-CO" dirty="0"/>
          </a:p>
          <a:p>
            <a:r>
              <a:rPr lang="es-CO" dirty="0"/>
              <a:t>Formatear y crear máquinas virtuales para los equipos de desarrollo.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93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Problemas y </a:t>
            </a:r>
            <a:r>
              <a:rPr lang="es-CO" b="1" dirty="0" smtClean="0"/>
              <a:t>Soluciones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s-CO" b="1" dirty="0"/>
              <a:t>Problema: </a:t>
            </a:r>
            <a:endParaRPr lang="es-CO" dirty="0"/>
          </a:p>
          <a:p>
            <a:r>
              <a:rPr lang="es-CO" dirty="0"/>
              <a:t>Retraso en el desarrollo por falta de experiencia con la tecnología usada (</a:t>
            </a:r>
            <a:r>
              <a:rPr lang="es-CO" dirty="0" err="1"/>
              <a:t>ionic</a:t>
            </a:r>
            <a:r>
              <a:rPr lang="es-CO" dirty="0"/>
              <a:t>), por ejemplo en la etapa de instalación hubo retraso no funcionaba y la razón no fue obvia, a tal punto que no se conoció el motivo del error.</a:t>
            </a:r>
          </a:p>
          <a:p>
            <a:r>
              <a:rPr lang="es-CO" dirty="0"/>
              <a:t> </a:t>
            </a:r>
          </a:p>
          <a:p>
            <a:r>
              <a:rPr lang="es-CO" b="1" dirty="0"/>
              <a:t>Solución: </a:t>
            </a:r>
            <a:endParaRPr lang="es-CO" dirty="0"/>
          </a:p>
          <a:p>
            <a:r>
              <a:rPr lang="es-CO" dirty="0"/>
              <a:t>Formatear y crear máquinas virtuales para los equipos de desarrollo.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77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Problemas y </a:t>
            </a:r>
            <a:r>
              <a:rPr lang="es-CO" b="1" dirty="0" smtClean="0"/>
              <a:t>Soluciones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CO" b="1" dirty="0"/>
              <a:t>Problema: </a:t>
            </a:r>
            <a:endParaRPr lang="es-CO" dirty="0"/>
          </a:p>
          <a:p>
            <a:r>
              <a:rPr lang="es-CO" dirty="0"/>
              <a:t>Al estar conectadas las dos tarjetas (</a:t>
            </a:r>
            <a:r>
              <a:rPr lang="es-CO" dirty="0" err="1"/>
              <a:t>Arduino</a:t>
            </a:r>
            <a:r>
              <a:rPr lang="es-CO" dirty="0"/>
              <a:t> uno y Ethernet) los sensores no proporcionan la información real de sus lecturas, esto no llevó a pensar que uno de los sensores estaba dañado por lo cual lo adquirimos de nuevo, pero registraba resultados desfasados. Por tanto se iniciaron pruebas con las tarjetas separadas y se determinó que al conectarlas se produce este efecto.</a:t>
            </a:r>
          </a:p>
          <a:p>
            <a:r>
              <a:rPr lang="es-CO" dirty="0"/>
              <a:t> </a:t>
            </a:r>
          </a:p>
          <a:p>
            <a:r>
              <a:rPr lang="es-CO" b="1" dirty="0"/>
              <a:t>Solución: </a:t>
            </a:r>
            <a:endParaRPr lang="es-CO" dirty="0"/>
          </a:p>
          <a:p>
            <a:r>
              <a:rPr lang="es-CO" dirty="0"/>
              <a:t>Cambiar la placa </a:t>
            </a:r>
            <a:r>
              <a:rPr lang="es-CO" dirty="0" err="1"/>
              <a:t>Arduino</a:t>
            </a:r>
            <a:r>
              <a:rPr lang="es-CO" dirty="0"/>
              <a:t> Ethernet.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23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Problemas y </a:t>
            </a:r>
            <a:r>
              <a:rPr lang="es-CO" b="1" dirty="0" smtClean="0"/>
              <a:t>Soluciones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s-CO" b="1" dirty="0"/>
              <a:t>Problema: </a:t>
            </a:r>
            <a:endParaRPr lang="es-CO" b="1" dirty="0" smtClean="0"/>
          </a:p>
          <a:p>
            <a:pPr marL="0" lvl="0" indent="0">
              <a:buNone/>
            </a:pPr>
            <a:r>
              <a:rPr lang="es-CO" b="1" dirty="0"/>
              <a:t>	</a:t>
            </a:r>
            <a:r>
              <a:rPr lang="es-CO" dirty="0" smtClean="0"/>
              <a:t>El </a:t>
            </a:r>
            <a:r>
              <a:rPr lang="es-CO" dirty="0"/>
              <a:t>sensor de presencia no identificó el flujo de agua.</a:t>
            </a:r>
          </a:p>
          <a:p>
            <a:r>
              <a:rPr lang="es-CO" b="1" dirty="0"/>
              <a:t>Solución: </a:t>
            </a:r>
            <a:endParaRPr lang="es-CO" b="1" dirty="0" smtClean="0"/>
          </a:p>
          <a:p>
            <a:pPr marL="0" indent="0">
              <a:buNone/>
            </a:pPr>
            <a:r>
              <a:rPr lang="es-CO" b="1" dirty="0"/>
              <a:t>	</a:t>
            </a:r>
            <a:r>
              <a:rPr lang="es-CO" dirty="0" smtClean="0"/>
              <a:t>Cambiar </a:t>
            </a:r>
            <a:r>
              <a:rPr lang="es-CO" dirty="0"/>
              <a:t>el sensor por un sensor de ultrasonido.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39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Planeación de actividades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s-CO" dirty="0"/>
              <a:t>Integración nuevo sensor de humedad.</a:t>
            </a:r>
          </a:p>
          <a:p>
            <a:pPr lvl="0"/>
            <a:r>
              <a:rPr lang="es-CO" dirty="0"/>
              <a:t>Comunicar placa </a:t>
            </a:r>
            <a:r>
              <a:rPr lang="es-CO" dirty="0" err="1"/>
              <a:t>arduino</a:t>
            </a:r>
            <a:r>
              <a:rPr lang="es-CO" dirty="0"/>
              <a:t> con la aplicación.</a:t>
            </a:r>
          </a:p>
          <a:p>
            <a:pPr lvl="0"/>
            <a:r>
              <a:rPr lang="es-CO" dirty="0"/>
              <a:t>Realizar el sondeo de los sensores con una prueba enfocada al ambiente real.</a:t>
            </a:r>
          </a:p>
          <a:p>
            <a:pPr lvl="0"/>
            <a:r>
              <a:rPr lang="es-CO" dirty="0"/>
              <a:t>Modificar interfaz de la aplicación para que sea más atractiva.</a:t>
            </a:r>
          </a:p>
          <a:p>
            <a:pPr lvl="0"/>
            <a:r>
              <a:rPr lang="es-CO" dirty="0"/>
              <a:t>Modificar la disposición de los sensores para que se vea como un producto terminado, y no como una práctica de laboratorio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GRACIAS!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85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39</TotalTime>
  <Words>340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Impact</vt:lpstr>
      <vt:lpstr>Evento principal</vt:lpstr>
      <vt:lpstr>LABORATORIO PORTÁTIL PARA MEDICIÓN DE MAGNITUDES FÍSICAS </vt:lpstr>
      <vt:lpstr>Objetivos</vt:lpstr>
      <vt:lpstr>Porcentaje de Avance</vt:lpstr>
      <vt:lpstr>Problemas y Soluciones</vt:lpstr>
      <vt:lpstr>Problemas y Soluciones</vt:lpstr>
      <vt:lpstr>Problemas y Soluciones</vt:lpstr>
      <vt:lpstr>Problemas y Soluciones</vt:lpstr>
      <vt:lpstr>Planeación de actividades</vt:lpstr>
      <vt:lpstr>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PORTÁTIL PARA MEDICIÓN DE MAGNITUDES FÍSICAS</dc:title>
  <dc:creator>CAROLINA</dc:creator>
  <cp:lastModifiedBy>Personal</cp:lastModifiedBy>
  <cp:revision>4</cp:revision>
  <dcterms:created xsi:type="dcterms:W3CDTF">2017-05-04T14:46:40Z</dcterms:created>
  <dcterms:modified xsi:type="dcterms:W3CDTF">2017-05-04T15:40:24Z</dcterms:modified>
</cp:coreProperties>
</file>