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4"/>
  </p:sldMasterIdLst>
  <p:notesMasterIdLst>
    <p:notesMasterId r:id="rId22"/>
  </p:notesMasterIdLst>
  <p:handoutMasterIdLst>
    <p:handoutMasterId r:id="rId23"/>
  </p:handoutMasterIdLst>
  <p:sldIdLst>
    <p:sldId id="626" r:id="rId5"/>
    <p:sldId id="2261" r:id="rId6"/>
    <p:sldId id="608" r:id="rId7"/>
    <p:sldId id="2259" r:id="rId8"/>
    <p:sldId id="2262" r:id="rId9"/>
    <p:sldId id="2263" r:id="rId10"/>
    <p:sldId id="2264" r:id="rId11"/>
    <p:sldId id="2265" r:id="rId12"/>
    <p:sldId id="2270" r:id="rId13"/>
    <p:sldId id="2266" r:id="rId14"/>
    <p:sldId id="2267" r:id="rId15"/>
    <p:sldId id="2268" r:id="rId16"/>
    <p:sldId id="670" r:id="rId17"/>
    <p:sldId id="2271" r:id="rId18"/>
    <p:sldId id="2272" r:id="rId19"/>
    <p:sldId id="2273" r:id="rId20"/>
    <p:sldId id="2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FD28281-B196-834C-8865-40C58FFEE820}">
          <p14:sldIdLst>
            <p14:sldId id="626"/>
            <p14:sldId id="2261"/>
            <p14:sldId id="608"/>
            <p14:sldId id="2259"/>
            <p14:sldId id="2262"/>
            <p14:sldId id="2263"/>
            <p14:sldId id="2264"/>
            <p14:sldId id="2265"/>
            <p14:sldId id="2270"/>
            <p14:sldId id="2266"/>
            <p14:sldId id="2267"/>
            <p14:sldId id="2268"/>
            <p14:sldId id="670"/>
            <p14:sldId id="2271"/>
            <p14:sldId id="2272"/>
            <p14:sldId id="2273"/>
            <p14:sldId id="2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D3ECF8"/>
    <a:srgbClr val="3389B2"/>
    <a:srgbClr val="00ABCB"/>
    <a:srgbClr val="4EC5F9"/>
    <a:srgbClr val="FFFFFF"/>
    <a:srgbClr val="D7D7D7"/>
    <a:srgbClr val="F5471D"/>
    <a:srgbClr val="F4C4B2"/>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6E387-33BF-4659-9FDA-759502397735}" v="70" dt="2022-01-17T11:39:10.859"/>
    <p1510:client id="{D72F99AE-B704-4931-B878-5EB19BB24779}" v="1" dt="2022-01-18T07:23:35.60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3505E59-AC3F-7C4A-9DCE-A4CAD65371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0B0D4E74-E1B3-B04D-81EF-03659C720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DB3346-08D4-0E40-8913-FD0A72C55F12}" type="datetimeFigureOut">
              <a:rPr lang="es-ES_tradnl" smtClean="0"/>
              <a:t>10/03/2022</a:t>
            </a:fld>
            <a:endParaRPr lang="es-ES_tradnl"/>
          </a:p>
        </p:txBody>
      </p:sp>
      <p:sp>
        <p:nvSpPr>
          <p:cNvPr id="4" name="Marcador de pie de página 3">
            <a:extLst>
              <a:ext uri="{FF2B5EF4-FFF2-40B4-BE49-F238E27FC236}">
                <a16:creationId xmlns:a16="http://schemas.microsoft.com/office/drawing/2014/main" id="{F48CCF53-790E-1C44-A92C-DE44D3C472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2F8A42B4-F777-8740-BFD5-F68676D4BC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1B55F6-C4F9-EA42-A798-AD8B29DE143C}" type="slidenum">
              <a:rPr lang="es-ES_tradnl" smtClean="0"/>
              <a:t>‹#›</a:t>
            </a:fld>
            <a:endParaRPr lang="es-ES_tradnl"/>
          </a:p>
        </p:txBody>
      </p:sp>
    </p:spTree>
    <p:extLst>
      <p:ext uri="{BB962C8B-B14F-4D97-AF65-F5344CB8AC3E}">
        <p14:creationId xmlns:p14="http://schemas.microsoft.com/office/powerpoint/2010/main" val="33558346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F5D4B-3DEF-C348-932C-03E471ED1B30}" type="datetimeFigureOut">
              <a:rPr lang="es-ES_tradnl" smtClean="0"/>
              <a:t>10/03/2022</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12B39-61F3-8849-B46A-25818DAB8C97}" type="slidenum">
              <a:rPr lang="es-ES_tradnl" smtClean="0"/>
              <a:t>‹#›</a:t>
            </a:fld>
            <a:endParaRPr lang="es-ES_tradnl"/>
          </a:p>
        </p:txBody>
      </p:sp>
    </p:spTree>
    <p:extLst>
      <p:ext uri="{BB962C8B-B14F-4D97-AF65-F5344CB8AC3E}">
        <p14:creationId xmlns:p14="http://schemas.microsoft.com/office/powerpoint/2010/main" val="17934315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ítulo">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F1E1888B-3C32-164B-9FAD-15B571303962}"/>
              </a:ext>
            </a:extLst>
          </p:cNvPr>
          <p:cNvGrpSpPr/>
          <p:nvPr userDrawn="1"/>
        </p:nvGrpSpPr>
        <p:grpSpPr>
          <a:xfrm>
            <a:off x="5660734" y="1112267"/>
            <a:ext cx="6063604" cy="4656912"/>
            <a:chOff x="5613842" y="1100544"/>
            <a:chExt cx="6063604" cy="4656912"/>
          </a:xfrm>
        </p:grpSpPr>
        <p:sp>
          <p:nvSpPr>
            <p:cNvPr id="2" name="Google Shape;528;p13">
              <a:extLst>
                <a:ext uri="{FF2B5EF4-FFF2-40B4-BE49-F238E27FC236}">
                  <a16:creationId xmlns:a16="http://schemas.microsoft.com/office/drawing/2014/main" id="{964F3355-718A-F246-B338-9B69F4CA4F3E}"/>
                </a:ext>
              </a:extLst>
            </p:cNvPr>
            <p:cNvSpPr/>
            <p:nvPr userDrawn="1"/>
          </p:nvSpPr>
          <p:spPr>
            <a:xfrm>
              <a:off x="8776094" y="1853336"/>
              <a:ext cx="2901352" cy="3289589"/>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 name="Google Shape;528;p13">
              <a:extLst>
                <a:ext uri="{FF2B5EF4-FFF2-40B4-BE49-F238E27FC236}">
                  <a16:creationId xmlns:a16="http://schemas.microsoft.com/office/drawing/2014/main" id="{BA09DC40-839A-8848-B208-D747B473065E}"/>
                </a:ext>
              </a:extLst>
            </p:cNvPr>
            <p:cNvSpPr/>
            <p:nvPr userDrawn="1"/>
          </p:nvSpPr>
          <p:spPr>
            <a:xfrm>
              <a:off x="5613842" y="1867435"/>
              <a:ext cx="2901352" cy="3289589"/>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7" name="Google Shape;3575;p83">
              <a:extLst>
                <a:ext uri="{FF2B5EF4-FFF2-40B4-BE49-F238E27FC236}">
                  <a16:creationId xmlns:a16="http://schemas.microsoft.com/office/drawing/2014/main" id="{20DD17ED-C4A3-D640-B7FA-28DC2B3E11BE}"/>
                </a:ext>
              </a:extLst>
            </p:cNvPr>
            <p:cNvSpPr/>
            <p:nvPr userDrawn="1"/>
          </p:nvSpPr>
          <p:spPr>
            <a:xfrm>
              <a:off x="6026164" y="1100544"/>
              <a:ext cx="404090"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9" name="Imagen 8" descr="Una persona sosteniendo una laptop&#10;&#10;Descripción generada automáticamente con confianza media">
              <a:extLst>
                <a:ext uri="{FF2B5EF4-FFF2-40B4-BE49-F238E27FC236}">
                  <a16:creationId xmlns:a16="http://schemas.microsoft.com/office/drawing/2014/main" id="{D939D105-C38F-D140-8487-58330ABEB2D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91154" y="1177875"/>
              <a:ext cx="4013289" cy="4502250"/>
            </a:xfrm>
            <a:prstGeom prst="rect">
              <a:avLst/>
            </a:prstGeom>
          </p:spPr>
        </p:pic>
        <p:sp>
          <p:nvSpPr>
            <p:cNvPr id="10" name="Google Shape;465;p10">
              <a:extLst>
                <a:ext uri="{FF2B5EF4-FFF2-40B4-BE49-F238E27FC236}">
                  <a16:creationId xmlns:a16="http://schemas.microsoft.com/office/drawing/2014/main" id="{73F8BA99-549E-554B-9317-222B1E9E7D44}"/>
                </a:ext>
              </a:extLst>
            </p:cNvPr>
            <p:cNvSpPr/>
            <p:nvPr userDrawn="1"/>
          </p:nvSpPr>
          <p:spPr>
            <a:xfrm>
              <a:off x="10346038" y="5283456"/>
              <a:ext cx="474000" cy="4740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grpSp>
      <p:sp>
        <p:nvSpPr>
          <p:cNvPr id="12" name="Marcador de texto 11">
            <a:extLst>
              <a:ext uri="{FF2B5EF4-FFF2-40B4-BE49-F238E27FC236}">
                <a16:creationId xmlns:a16="http://schemas.microsoft.com/office/drawing/2014/main" id="{7334C173-FFEF-8F4D-BE3F-B7363B4C02CF}"/>
              </a:ext>
            </a:extLst>
          </p:cNvPr>
          <p:cNvSpPr>
            <a:spLocks noGrp="1"/>
          </p:cNvSpPr>
          <p:nvPr>
            <p:ph type="body" sz="quarter" idx="10" hasCustomPrompt="1"/>
          </p:nvPr>
        </p:nvSpPr>
        <p:spPr>
          <a:xfrm>
            <a:off x="1301672" y="4230441"/>
            <a:ext cx="4442638" cy="1538737"/>
          </a:xfrm>
        </p:spPr>
        <p:txBody>
          <a:bodyPr/>
          <a:lstStyle>
            <a:lvl1pPr marL="0" indent="0">
              <a:lnSpc>
                <a:spcPct val="90000"/>
              </a:lnSpc>
              <a:buNone/>
              <a:defRPr sz="2800" b="1">
                <a:solidFill>
                  <a:schemeClr val="tx2"/>
                </a:solidFill>
                <a:latin typeface="+mj-lt"/>
              </a:defRPr>
            </a:lvl1pPr>
            <a:lvl2pPr marL="177800" indent="0">
              <a:buNone/>
              <a:defRPr sz="3200">
                <a:latin typeface="+mj-lt"/>
              </a:defRPr>
            </a:lvl2pPr>
            <a:lvl3pPr marL="355600" indent="0">
              <a:buNone/>
              <a:defRPr sz="3200">
                <a:latin typeface="+mj-lt"/>
              </a:defRPr>
            </a:lvl3pPr>
            <a:lvl4pPr marL="1371600" indent="0">
              <a:buNone/>
              <a:defRPr sz="3200">
                <a:latin typeface="+mj-lt"/>
              </a:defRPr>
            </a:lvl4pPr>
            <a:lvl5pPr marL="1828800" indent="0">
              <a:buNone/>
              <a:defRPr sz="3200">
                <a:latin typeface="+mj-lt"/>
              </a:defRPr>
            </a:lvl5pPr>
          </a:lstStyle>
          <a:p>
            <a:pPr lvl="0"/>
            <a:r>
              <a:rPr lang="es-ES"/>
              <a:t>Haga clic para modificar los estilos de título del patrón</a:t>
            </a:r>
            <a:endParaRPr lang="es-ES_tradnl"/>
          </a:p>
        </p:txBody>
      </p:sp>
      <p:cxnSp>
        <p:nvCxnSpPr>
          <p:cNvPr id="14" name="Straight Connector 8">
            <a:extLst>
              <a:ext uri="{FF2B5EF4-FFF2-40B4-BE49-F238E27FC236}">
                <a16:creationId xmlns:a16="http://schemas.microsoft.com/office/drawing/2014/main" id="{D3B14ACE-BE15-0B4F-9C56-ABBF01145946}"/>
              </a:ext>
            </a:extLst>
          </p:cNvPr>
          <p:cNvCxnSpPr>
            <a:cxnSpLocks/>
          </p:cNvCxnSpPr>
          <p:nvPr userDrawn="1"/>
        </p:nvCxnSpPr>
        <p:spPr>
          <a:xfrm>
            <a:off x="1301672" y="3960120"/>
            <a:ext cx="47961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5" name="Google Shape;52;p1">
            <a:extLst>
              <a:ext uri="{FF2B5EF4-FFF2-40B4-BE49-F238E27FC236}">
                <a16:creationId xmlns:a16="http://schemas.microsoft.com/office/drawing/2014/main" id="{743F4455-7441-C14B-9228-23A1C12B4BBE}"/>
              </a:ext>
            </a:extLst>
          </p:cNvPr>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1066801" y="2672971"/>
            <a:ext cx="3124200" cy="930431"/>
          </a:xfrm>
          <a:prstGeom prst="rect">
            <a:avLst/>
          </a:prstGeom>
          <a:noFill/>
          <a:ln>
            <a:noFill/>
          </a:ln>
        </p:spPr>
      </p:pic>
      <p:sp>
        <p:nvSpPr>
          <p:cNvPr id="5" name="Marcador de posición de imagen 4">
            <a:extLst>
              <a:ext uri="{FF2B5EF4-FFF2-40B4-BE49-F238E27FC236}">
                <a16:creationId xmlns:a16="http://schemas.microsoft.com/office/drawing/2014/main" id="{6026DF23-5B53-AD47-840B-C67BC04AA82C}"/>
              </a:ext>
            </a:extLst>
          </p:cNvPr>
          <p:cNvSpPr>
            <a:spLocks noGrp="1"/>
          </p:cNvSpPr>
          <p:nvPr>
            <p:ph type="pic" sz="quarter" idx="11" hasCustomPrompt="1"/>
          </p:nvPr>
        </p:nvSpPr>
        <p:spPr>
          <a:xfrm>
            <a:off x="914400" y="908050"/>
            <a:ext cx="3429000" cy="1295400"/>
          </a:xfrm>
        </p:spPr>
        <p:txBody>
          <a:bodyPr/>
          <a:lstStyle>
            <a:lvl1pPr marL="0" indent="0">
              <a:buNone/>
              <a:defRPr>
                <a:solidFill>
                  <a:schemeClr val="tx1">
                    <a:lumMod val="75000"/>
                    <a:lumOff val="25000"/>
                  </a:schemeClr>
                </a:solidFill>
              </a:defRPr>
            </a:lvl1pPr>
          </a:lstStyle>
          <a:p>
            <a:r>
              <a:rPr lang="es-ES"/>
              <a:t>Logo</a:t>
            </a:r>
          </a:p>
        </p:txBody>
      </p:sp>
      <p:sp>
        <p:nvSpPr>
          <p:cNvPr id="17" name="Marcador de texto 16">
            <a:extLst>
              <a:ext uri="{FF2B5EF4-FFF2-40B4-BE49-F238E27FC236}">
                <a16:creationId xmlns:a16="http://schemas.microsoft.com/office/drawing/2014/main" id="{4D2D9AC6-BE53-1D4F-9D3B-174D94E39812}"/>
              </a:ext>
            </a:extLst>
          </p:cNvPr>
          <p:cNvSpPr>
            <a:spLocks noGrp="1"/>
          </p:cNvSpPr>
          <p:nvPr>
            <p:ph type="body" sz="quarter" idx="12"/>
          </p:nvPr>
        </p:nvSpPr>
        <p:spPr>
          <a:xfrm>
            <a:off x="1301672" y="6096000"/>
            <a:ext cx="3675686" cy="184666"/>
          </a:xfrm>
        </p:spPr>
        <p:txBody>
          <a:bodyPr wrap="none" anchor="b">
            <a:spAutoFit/>
          </a:bodyPr>
          <a:lstStyle>
            <a:lvl1pPr marL="0" indent="0">
              <a:lnSpc>
                <a:spcPct val="100000"/>
              </a:lnSpc>
              <a:buNone/>
              <a:defRPr sz="1200">
                <a:solidFill>
                  <a:schemeClr val="tx1">
                    <a:lumMod val="50000"/>
                    <a:lumOff val="50000"/>
                  </a:schemeClr>
                </a:solidFill>
                <a:latin typeface="+mn-lt"/>
              </a:defRPr>
            </a:lvl1pPr>
            <a:lvl2pPr marL="231775" indent="0">
              <a:buNone/>
              <a:defRPr sz="1200">
                <a:solidFill>
                  <a:schemeClr val="tx1">
                    <a:lumMod val="50000"/>
                    <a:lumOff val="50000"/>
                  </a:schemeClr>
                </a:solidFill>
                <a:latin typeface="+mn-lt"/>
              </a:defRPr>
            </a:lvl2pPr>
            <a:lvl3pPr marL="465138" indent="0">
              <a:buNone/>
              <a:defRPr sz="1200">
                <a:solidFill>
                  <a:schemeClr val="tx1">
                    <a:lumMod val="50000"/>
                    <a:lumOff val="50000"/>
                  </a:schemeClr>
                </a:solidFill>
                <a:latin typeface="+mn-lt"/>
              </a:defRPr>
            </a:lvl3pPr>
            <a:lvl4pPr marL="1371600" indent="0">
              <a:buNone/>
              <a:defRPr sz="1200">
                <a:solidFill>
                  <a:schemeClr val="tx1">
                    <a:lumMod val="50000"/>
                    <a:lumOff val="50000"/>
                  </a:schemeClr>
                </a:solidFill>
                <a:latin typeface="+mn-lt"/>
              </a:defRPr>
            </a:lvl4pPr>
            <a:lvl5pPr marL="1828800" indent="0">
              <a:buNone/>
              <a:defRPr sz="1200">
                <a:solidFill>
                  <a:schemeClr val="tx1">
                    <a:lumMod val="50000"/>
                    <a:lumOff val="50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275989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levancia 2">
    <p:spTree>
      <p:nvGrpSpPr>
        <p:cNvPr id="1" name=""/>
        <p:cNvGrpSpPr/>
        <p:nvPr/>
      </p:nvGrpSpPr>
      <p:grpSpPr>
        <a:xfrm>
          <a:off x="0" y="0"/>
          <a:ext cx="0" cy="0"/>
          <a:chOff x="0" y="0"/>
          <a:chExt cx="0" cy="0"/>
        </a:xfrm>
      </p:grpSpPr>
      <p:pic>
        <p:nvPicPr>
          <p:cNvPr id="7" name="Google Shape;463;p10">
            <a:extLst>
              <a:ext uri="{FF2B5EF4-FFF2-40B4-BE49-F238E27FC236}">
                <a16:creationId xmlns:a16="http://schemas.microsoft.com/office/drawing/2014/main" id="{691391EA-EB26-DA49-93C9-62899892EA09}"/>
              </a:ext>
            </a:extLst>
          </p:cNvPr>
          <p:cNvPicPr preferRelativeResize="0"/>
          <p:nvPr userDrawn="1"/>
        </p:nvPicPr>
        <p:blipFill>
          <a:blip r:embed="rId2" cstate="print">
            <a:extLst>
              <a:ext uri="{28A0092B-C50C-407E-A947-70E740481C1C}">
                <a14:useLocalDpi xmlns:a14="http://schemas.microsoft.com/office/drawing/2010/main"/>
              </a:ext>
            </a:extLst>
          </a:blip>
          <a:srcRect/>
          <a:stretch/>
        </p:blipFill>
        <p:spPr>
          <a:xfrm>
            <a:off x="4775340" y="-6429"/>
            <a:ext cx="6866217" cy="2902029"/>
          </a:xfrm>
          <a:custGeom>
            <a:avLst/>
            <a:gdLst/>
            <a:ahLst/>
            <a:cxnLst/>
            <a:rect l="l" t="t" r="r" b="b"/>
            <a:pathLst>
              <a:path w="8298766" h="3740601" extrusionOk="0">
                <a:moveTo>
                  <a:pt x="7157450" y="175316"/>
                </a:moveTo>
                <a:cubicBezTo>
                  <a:pt x="7201088" y="175316"/>
                  <a:pt x="7244727" y="186510"/>
                  <a:pt x="7282771" y="208899"/>
                </a:cubicBezTo>
                <a:cubicBezTo>
                  <a:pt x="8173445" y="723827"/>
                  <a:pt x="8173445" y="723827"/>
                  <a:pt x="8173445" y="723827"/>
                </a:cubicBezTo>
                <a:cubicBezTo>
                  <a:pt x="8254009" y="768603"/>
                  <a:pt x="8298766" y="853678"/>
                  <a:pt x="8298766" y="943231"/>
                </a:cubicBezTo>
                <a:cubicBezTo>
                  <a:pt x="8298766" y="1973087"/>
                  <a:pt x="8298766" y="1973087"/>
                  <a:pt x="8298766" y="1973087"/>
                </a:cubicBezTo>
                <a:cubicBezTo>
                  <a:pt x="8298766" y="2062639"/>
                  <a:pt x="8254009" y="2147714"/>
                  <a:pt x="8173445" y="2192491"/>
                </a:cubicBezTo>
                <a:cubicBezTo>
                  <a:pt x="7282771" y="2707419"/>
                  <a:pt x="7282771" y="2707419"/>
                  <a:pt x="7282771" y="2707419"/>
                </a:cubicBezTo>
                <a:cubicBezTo>
                  <a:pt x="7206683" y="2752195"/>
                  <a:pt x="7108216" y="2752195"/>
                  <a:pt x="7032129" y="2707419"/>
                </a:cubicBezTo>
                <a:cubicBezTo>
                  <a:pt x="6141454" y="2192491"/>
                  <a:pt x="6141454" y="2192491"/>
                  <a:pt x="6141454" y="2192491"/>
                </a:cubicBezTo>
                <a:cubicBezTo>
                  <a:pt x="6060891" y="2147714"/>
                  <a:pt x="6016133" y="2062639"/>
                  <a:pt x="6016133" y="1973087"/>
                </a:cubicBezTo>
                <a:cubicBezTo>
                  <a:pt x="6016133" y="943231"/>
                  <a:pt x="6016133" y="943231"/>
                  <a:pt x="6016133" y="943231"/>
                </a:cubicBezTo>
                <a:cubicBezTo>
                  <a:pt x="6016133" y="853678"/>
                  <a:pt x="6060891" y="768603"/>
                  <a:pt x="6141454" y="723827"/>
                </a:cubicBezTo>
                <a:cubicBezTo>
                  <a:pt x="7032129" y="208899"/>
                  <a:pt x="7032129" y="208899"/>
                  <a:pt x="7032129" y="208899"/>
                </a:cubicBezTo>
                <a:cubicBezTo>
                  <a:pt x="7070172" y="186510"/>
                  <a:pt x="7113811" y="175316"/>
                  <a:pt x="7157450" y="175316"/>
                </a:cubicBezTo>
                <a:close/>
                <a:moveTo>
                  <a:pt x="1141317" y="175316"/>
                </a:moveTo>
                <a:cubicBezTo>
                  <a:pt x="1184955" y="175316"/>
                  <a:pt x="1228594" y="186510"/>
                  <a:pt x="1266638" y="208899"/>
                </a:cubicBezTo>
                <a:cubicBezTo>
                  <a:pt x="2157312" y="723827"/>
                  <a:pt x="2157312" y="723827"/>
                  <a:pt x="2157312" y="723827"/>
                </a:cubicBezTo>
                <a:cubicBezTo>
                  <a:pt x="2237876" y="768603"/>
                  <a:pt x="2282633" y="853678"/>
                  <a:pt x="2282633" y="943231"/>
                </a:cubicBezTo>
                <a:cubicBezTo>
                  <a:pt x="2282633" y="1973087"/>
                  <a:pt x="2282633" y="1973087"/>
                  <a:pt x="2282633" y="1973087"/>
                </a:cubicBezTo>
                <a:cubicBezTo>
                  <a:pt x="2282633" y="2062639"/>
                  <a:pt x="2237876" y="2147714"/>
                  <a:pt x="2157312" y="2192491"/>
                </a:cubicBezTo>
                <a:cubicBezTo>
                  <a:pt x="1266638" y="2707419"/>
                  <a:pt x="1266638" y="2707419"/>
                  <a:pt x="1266638" y="2707419"/>
                </a:cubicBezTo>
                <a:cubicBezTo>
                  <a:pt x="1190550" y="2752195"/>
                  <a:pt x="1092083" y="2752195"/>
                  <a:pt x="1015996" y="2707419"/>
                </a:cubicBezTo>
                <a:cubicBezTo>
                  <a:pt x="125321" y="2192491"/>
                  <a:pt x="125321" y="2192491"/>
                  <a:pt x="125321" y="2192491"/>
                </a:cubicBezTo>
                <a:cubicBezTo>
                  <a:pt x="44758" y="2147714"/>
                  <a:pt x="0" y="2062639"/>
                  <a:pt x="0" y="1973087"/>
                </a:cubicBezTo>
                <a:cubicBezTo>
                  <a:pt x="0" y="943231"/>
                  <a:pt x="0" y="943231"/>
                  <a:pt x="0" y="943231"/>
                </a:cubicBezTo>
                <a:cubicBezTo>
                  <a:pt x="0" y="853678"/>
                  <a:pt x="44758" y="768603"/>
                  <a:pt x="125321" y="723827"/>
                </a:cubicBezTo>
                <a:cubicBezTo>
                  <a:pt x="1015996" y="208899"/>
                  <a:pt x="1015996" y="208899"/>
                  <a:pt x="1015996" y="208899"/>
                </a:cubicBezTo>
                <a:cubicBezTo>
                  <a:pt x="1054040" y="186510"/>
                  <a:pt x="1097678" y="175316"/>
                  <a:pt x="1141317" y="175316"/>
                </a:cubicBezTo>
                <a:close/>
                <a:moveTo>
                  <a:pt x="4770403" y="1"/>
                </a:moveTo>
                <a:lnTo>
                  <a:pt x="6998396" y="1"/>
                </a:lnTo>
                <a:lnTo>
                  <a:pt x="6993267" y="12873"/>
                </a:lnTo>
                <a:cubicBezTo>
                  <a:pt x="6972007" y="50933"/>
                  <a:pt x="6940677" y="83396"/>
                  <a:pt x="6900395" y="105784"/>
                </a:cubicBezTo>
                <a:cubicBezTo>
                  <a:pt x="6009721" y="620712"/>
                  <a:pt x="6009721" y="620712"/>
                  <a:pt x="6009721" y="620712"/>
                </a:cubicBezTo>
                <a:cubicBezTo>
                  <a:pt x="5933633" y="665488"/>
                  <a:pt x="5835166" y="665488"/>
                  <a:pt x="5759079" y="620712"/>
                </a:cubicBezTo>
                <a:cubicBezTo>
                  <a:pt x="4868404" y="105784"/>
                  <a:pt x="4868404" y="105784"/>
                  <a:pt x="4868404" y="105784"/>
                </a:cubicBezTo>
                <a:cubicBezTo>
                  <a:pt x="4828123" y="83396"/>
                  <a:pt x="4796792" y="50933"/>
                  <a:pt x="4775532" y="12873"/>
                </a:cubicBezTo>
                <a:close/>
                <a:moveTo>
                  <a:pt x="1300371" y="1"/>
                </a:moveTo>
                <a:lnTo>
                  <a:pt x="3528364" y="1"/>
                </a:lnTo>
                <a:lnTo>
                  <a:pt x="3523235" y="12873"/>
                </a:lnTo>
                <a:cubicBezTo>
                  <a:pt x="3501975" y="50933"/>
                  <a:pt x="3470645" y="83396"/>
                  <a:pt x="3430363" y="105784"/>
                </a:cubicBezTo>
                <a:cubicBezTo>
                  <a:pt x="2539689" y="620712"/>
                  <a:pt x="2539689" y="620712"/>
                  <a:pt x="2539689" y="620712"/>
                </a:cubicBezTo>
                <a:cubicBezTo>
                  <a:pt x="2463601" y="665488"/>
                  <a:pt x="2365134" y="665488"/>
                  <a:pt x="2289047" y="620712"/>
                </a:cubicBezTo>
                <a:cubicBezTo>
                  <a:pt x="1398372" y="105784"/>
                  <a:pt x="1398372" y="105784"/>
                  <a:pt x="1398372" y="105784"/>
                </a:cubicBezTo>
                <a:cubicBezTo>
                  <a:pt x="1358091" y="83396"/>
                  <a:pt x="1326760" y="50933"/>
                  <a:pt x="1305500" y="12873"/>
                </a:cubicBezTo>
                <a:close/>
                <a:moveTo>
                  <a:pt x="3920699" y="0"/>
                </a:moveTo>
                <a:lnTo>
                  <a:pt x="4378068" y="0"/>
                </a:lnTo>
                <a:lnTo>
                  <a:pt x="4456049" y="45083"/>
                </a:lnTo>
                <a:cubicBezTo>
                  <a:pt x="5660106" y="741188"/>
                  <a:pt x="5660106" y="741188"/>
                  <a:pt x="5660106" y="741188"/>
                </a:cubicBezTo>
                <a:cubicBezTo>
                  <a:pt x="5779898" y="807768"/>
                  <a:pt x="5846450" y="934269"/>
                  <a:pt x="5846450" y="1067428"/>
                </a:cubicBezTo>
                <a:cubicBezTo>
                  <a:pt x="5846450" y="2598760"/>
                  <a:pt x="5846450" y="2598760"/>
                  <a:pt x="5846450" y="2598760"/>
                </a:cubicBezTo>
                <a:cubicBezTo>
                  <a:pt x="5846450" y="2731919"/>
                  <a:pt x="5779898" y="2858421"/>
                  <a:pt x="5660106" y="2925000"/>
                </a:cubicBezTo>
                <a:cubicBezTo>
                  <a:pt x="4335728" y="3690666"/>
                  <a:pt x="4335728" y="3690666"/>
                  <a:pt x="4335728" y="3690666"/>
                </a:cubicBezTo>
                <a:cubicBezTo>
                  <a:pt x="4222590" y="3757246"/>
                  <a:pt x="4076177" y="3757246"/>
                  <a:pt x="3963039" y="3690666"/>
                </a:cubicBezTo>
                <a:cubicBezTo>
                  <a:pt x="2638662" y="2925000"/>
                  <a:pt x="2638662" y="2925000"/>
                  <a:pt x="2638662" y="2925000"/>
                </a:cubicBezTo>
                <a:cubicBezTo>
                  <a:pt x="2518869" y="2858421"/>
                  <a:pt x="2452317" y="2731919"/>
                  <a:pt x="2452317" y="2598760"/>
                </a:cubicBezTo>
                <a:cubicBezTo>
                  <a:pt x="2452317" y="1067428"/>
                  <a:pt x="2452317" y="1067428"/>
                  <a:pt x="2452317" y="1067428"/>
                </a:cubicBezTo>
                <a:cubicBezTo>
                  <a:pt x="2452317" y="934269"/>
                  <a:pt x="2518869" y="807768"/>
                  <a:pt x="2638662" y="741188"/>
                </a:cubicBezTo>
                <a:cubicBezTo>
                  <a:pt x="3466398" y="262647"/>
                  <a:pt x="3776799" y="83194"/>
                  <a:pt x="3893199" y="15899"/>
                </a:cubicBezTo>
                <a:close/>
              </a:path>
            </a:pathLst>
          </a:custGeom>
          <a:noFill/>
          <a:ln>
            <a:noFill/>
          </a:ln>
        </p:spPr>
      </p:pic>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11" name="Marcador de texto 10">
            <a:extLst>
              <a:ext uri="{FF2B5EF4-FFF2-40B4-BE49-F238E27FC236}">
                <a16:creationId xmlns:a16="http://schemas.microsoft.com/office/drawing/2014/main" id="{F6547E39-912D-9C44-9BEC-F0B1F0D05F71}"/>
              </a:ext>
            </a:extLst>
          </p:cNvPr>
          <p:cNvSpPr>
            <a:spLocks noGrp="1"/>
          </p:cNvSpPr>
          <p:nvPr>
            <p:ph type="body" sz="quarter" idx="12"/>
          </p:nvPr>
        </p:nvSpPr>
        <p:spPr>
          <a:xfrm>
            <a:off x="2057400" y="3429000"/>
            <a:ext cx="8077200" cy="2879724"/>
          </a:xfrm>
        </p:spPr>
        <p:txBody>
          <a:bodyPr/>
          <a:lstStyle>
            <a:lvl1pPr marL="0" indent="0" algn="ctr">
              <a:lnSpc>
                <a:spcPct val="114000"/>
              </a:lnSpc>
              <a:spcBef>
                <a:spcPts val="600"/>
              </a:spcBef>
              <a:buNone/>
              <a:defRPr sz="1800">
                <a:solidFill>
                  <a:schemeClr val="tx1">
                    <a:lumMod val="75000"/>
                    <a:lumOff val="25000"/>
                  </a:schemeClr>
                </a:solidFill>
                <a:latin typeface="+mn-lt"/>
              </a:defRPr>
            </a:lvl1pPr>
            <a:lvl2pPr marL="231775" indent="0" algn="ctr">
              <a:lnSpc>
                <a:spcPct val="114000"/>
              </a:lnSpc>
              <a:spcBef>
                <a:spcPts val="600"/>
              </a:spcBef>
              <a:buNone/>
              <a:defRPr sz="1800">
                <a:solidFill>
                  <a:schemeClr val="tx1">
                    <a:lumMod val="75000"/>
                    <a:lumOff val="25000"/>
                  </a:schemeClr>
                </a:solidFill>
                <a:latin typeface="+mn-lt"/>
              </a:defRPr>
            </a:lvl2pPr>
            <a:lvl3pPr marL="465138" indent="0" algn="ctr">
              <a:lnSpc>
                <a:spcPct val="114000"/>
              </a:lnSpc>
              <a:spcBef>
                <a:spcPts val="600"/>
              </a:spcBef>
              <a:buNone/>
              <a:defRPr sz="1800">
                <a:solidFill>
                  <a:schemeClr val="tx1">
                    <a:lumMod val="75000"/>
                    <a:lumOff val="25000"/>
                  </a:schemeClr>
                </a:solidFill>
                <a:latin typeface="+mn-lt"/>
              </a:defRPr>
            </a:lvl3pPr>
            <a:lvl4pPr marL="1371600" indent="0" algn="ctr">
              <a:lnSpc>
                <a:spcPct val="114000"/>
              </a:lnSpc>
              <a:spcBef>
                <a:spcPts val="600"/>
              </a:spcBef>
              <a:buNone/>
              <a:defRPr sz="1800">
                <a:solidFill>
                  <a:schemeClr val="tx1">
                    <a:lumMod val="75000"/>
                    <a:lumOff val="25000"/>
                  </a:schemeClr>
                </a:solidFill>
                <a:latin typeface="+mn-lt"/>
              </a:defRPr>
            </a:lvl4pPr>
            <a:lvl5pPr marL="1828800" indent="0" algn="ctr">
              <a:lnSpc>
                <a:spcPct val="114000"/>
              </a:lnSpc>
              <a:spcBef>
                <a:spcPts val="600"/>
              </a:spcBef>
              <a:buNone/>
              <a:defRPr sz="1800">
                <a:solidFill>
                  <a:schemeClr val="tx1">
                    <a:lumMod val="75000"/>
                    <a:lumOff val="25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108162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levancia 3">
    <p:spTree>
      <p:nvGrpSpPr>
        <p:cNvPr id="1" name=""/>
        <p:cNvGrpSpPr/>
        <p:nvPr/>
      </p:nvGrpSpPr>
      <p:grpSpPr>
        <a:xfrm>
          <a:off x="0" y="0"/>
          <a:ext cx="0" cy="0"/>
          <a:chOff x="0" y="0"/>
          <a:chExt cx="0" cy="0"/>
        </a:xfrm>
      </p:grpSpPr>
      <p:pic>
        <p:nvPicPr>
          <p:cNvPr id="7" name="Google Shape;463;p10">
            <a:extLst>
              <a:ext uri="{FF2B5EF4-FFF2-40B4-BE49-F238E27FC236}">
                <a16:creationId xmlns:a16="http://schemas.microsoft.com/office/drawing/2014/main" id="{0DFB4BBC-1265-5641-AD9B-8B002B04ED65}"/>
              </a:ext>
            </a:extLst>
          </p:cNvPr>
          <p:cNvPicPr preferRelativeResize="0"/>
          <p:nvPr userDrawn="1"/>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a14:imgEffect>
                  </a14:imgLayer>
                </a14:imgProps>
              </a:ext>
            </a:extLst>
          </a:blip>
          <a:srcRect/>
          <a:stretch/>
        </p:blipFill>
        <p:spPr>
          <a:xfrm>
            <a:off x="4775340" y="-4949"/>
            <a:ext cx="6866217" cy="2899069"/>
          </a:xfrm>
          <a:custGeom>
            <a:avLst/>
            <a:gdLst/>
            <a:ahLst/>
            <a:cxnLst/>
            <a:rect l="l" t="t" r="r" b="b"/>
            <a:pathLst>
              <a:path w="8298766" h="3740601" extrusionOk="0">
                <a:moveTo>
                  <a:pt x="7157450" y="175316"/>
                </a:moveTo>
                <a:cubicBezTo>
                  <a:pt x="7201088" y="175316"/>
                  <a:pt x="7244727" y="186510"/>
                  <a:pt x="7282771" y="208899"/>
                </a:cubicBezTo>
                <a:cubicBezTo>
                  <a:pt x="8173445" y="723827"/>
                  <a:pt x="8173445" y="723827"/>
                  <a:pt x="8173445" y="723827"/>
                </a:cubicBezTo>
                <a:cubicBezTo>
                  <a:pt x="8254009" y="768603"/>
                  <a:pt x="8298766" y="853678"/>
                  <a:pt x="8298766" y="943231"/>
                </a:cubicBezTo>
                <a:cubicBezTo>
                  <a:pt x="8298766" y="1973087"/>
                  <a:pt x="8298766" y="1973087"/>
                  <a:pt x="8298766" y="1973087"/>
                </a:cubicBezTo>
                <a:cubicBezTo>
                  <a:pt x="8298766" y="2062639"/>
                  <a:pt x="8254009" y="2147714"/>
                  <a:pt x="8173445" y="2192491"/>
                </a:cubicBezTo>
                <a:cubicBezTo>
                  <a:pt x="7282771" y="2707419"/>
                  <a:pt x="7282771" y="2707419"/>
                  <a:pt x="7282771" y="2707419"/>
                </a:cubicBezTo>
                <a:cubicBezTo>
                  <a:pt x="7206683" y="2752195"/>
                  <a:pt x="7108216" y="2752195"/>
                  <a:pt x="7032129" y="2707419"/>
                </a:cubicBezTo>
                <a:cubicBezTo>
                  <a:pt x="6141454" y="2192491"/>
                  <a:pt x="6141454" y="2192491"/>
                  <a:pt x="6141454" y="2192491"/>
                </a:cubicBezTo>
                <a:cubicBezTo>
                  <a:pt x="6060891" y="2147714"/>
                  <a:pt x="6016133" y="2062639"/>
                  <a:pt x="6016133" y="1973087"/>
                </a:cubicBezTo>
                <a:cubicBezTo>
                  <a:pt x="6016133" y="943231"/>
                  <a:pt x="6016133" y="943231"/>
                  <a:pt x="6016133" y="943231"/>
                </a:cubicBezTo>
                <a:cubicBezTo>
                  <a:pt x="6016133" y="853678"/>
                  <a:pt x="6060891" y="768603"/>
                  <a:pt x="6141454" y="723827"/>
                </a:cubicBezTo>
                <a:cubicBezTo>
                  <a:pt x="7032129" y="208899"/>
                  <a:pt x="7032129" y="208899"/>
                  <a:pt x="7032129" y="208899"/>
                </a:cubicBezTo>
                <a:cubicBezTo>
                  <a:pt x="7070172" y="186510"/>
                  <a:pt x="7113811" y="175316"/>
                  <a:pt x="7157450" y="175316"/>
                </a:cubicBezTo>
                <a:close/>
                <a:moveTo>
                  <a:pt x="1141317" y="175316"/>
                </a:moveTo>
                <a:cubicBezTo>
                  <a:pt x="1184955" y="175316"/>
                  <a:pt x="1228594" y="186510"/>
                  <a:pt x="1266638" y="208899"/>
                </a:cubicBezTo>
                <a:cubicBezTo>
                  <a:pt x="2157312" y="723827"/>
                  <a:pt x="2157312" y="723827"/>
                  <a:pt x="2157312" y="723827"/>
                </a:cubicBezTo>
                <a:cubicBezTo>
                  <a:pt x="2237876" y="768603"/>
                  <a:pt x="2282633" y="853678"/>
                  <a:pt x="2282633" y="943231"/>
                </a:cubicBezTo>
                <a:cubicBezTo>
                  <a:pt x="2282633" y="1973087"/>
                  <a:pt x="2282633" y="1973087"/>
                  <a:pt x="2282633" y="1973087"/>
                </a:cubicBezTo>
                <a:cubicBezTo>
                  <a:pt x="2282633" y="2062639"/>
                  <a:pt x="2237876" y="2147714"/>
                  <a:pt x="2157312" y="2192491"/>
                </a:cubicBezTo>
                <a:cubicBezTo>
                  <a:pt x="1266638" y="2707419"/>
                  <a:pt x="1266638" y="2707419"/>
                  <a:pt x="1266638" y="2707419"/>
                </a:cubicBezTo>
                <a:cubicBezTo>
                  <a:pt x="1190550" y="2752195"/>
                  <a:pt x="1092083" y="2752195"/>
                  <a:pt x="1015996" y="2707419"/>
                </a:cubicBezTo>
                <a:cubicBezTo>
                  <a:pt x="125321" y="2192491"/>
                  <a:pt x="125321" y="2192491"/>
                  <a:pt x="125321" y="2192491"/>
                </a:cubicBezTo>
                <a:cubicBezTo>
                  <a:pt x="44758" y="2147714"/>
                  <a:pt x="0" y="2062639"/>
                  <a:pt x="0" y="1973087"/>
                </a:cubicBezTo>
                <a:cubicBezTo>
                  <a:pt x="0" y="943231"/>
                  <a:pt x="0" y="943231"/>
                  <a:pt x="0" y="943231"/>
                </a:cubicBezTo>
                <a:cubicBezTo>
                  <a:pt x="0" y="853678"/>
                  <a:pt x="44758" y="768603"/>
                  <a:pt x="125321" y="723827"/>
                </a:cubicBezTo>
                <a:cubicBezTo>
                  <a:pt x="1015996" y="208899"/>
                  <a:pt x="1015996" y="208899"/>
                  <a:pt x="1015996" y="208899"/>
                </a:cubicBezTo>
                <a:cubicBezTo>
                  <a:pt x="1054040" y="186510"/>
                  <a:pt x="1097678" y="175316"/>
                  <a:pt x="1141317" y="175316"/>
                </a:cubicBezTo>
                <a:close/>
                <a:moveTo>
                  <a:pt x="4770403" y="1"/>
                </a:moveTo>
                <a:lnTo>
                  <a:pt x="6998396" y="1"/>
                </a:lnTo>
                <a:lnTo>
                  <a:pt x="6993267" y="12873"/>
                </a:lnTo>
                <a:cubicBezTo>
                  <a:pt x="6972007" y="50933"/>
                  <a:pt x="6940677" y="83396"/>
                  <a:pt x="6900395" y="105784"/>
                </a:cubicBezTo>
                <a:cubicBezTo>
                  <a:pt x="6009721" y="620712"/>
                  <a:pt x="6009721" y="620712"/>
                  <a:pt x="6009721" y="620712"/>
                </a:cubicBezTo>
                <a:cubicBezTo>
                  <a:pt x="5933633" y="665488"/>
                  <a:pt x="5835166" y="665488"/>
                  <a:pt x="5759079" y="620712"/>
                </a:cubicBezTo>
                <a:cubicBezTo>
                  <a:pt x="4868404" y="105784"/>
                  <a:pt x="4868404" y="105784"/>
                  <a:pt x="4868404" y="105784"/>
                </a:cubicBezTo>
                <a:cubicBezTo>
                  <a:pt x="4828123" y="83396"/>
                  <a:pt x="4796792" y="50933"/>
                  <a:pt x="4775532" y="12873"/>
                </a:cubicBezTo>
                <a:close/>
                <a:moveTo>
                  <a:pt x="1300371" y="1"/>
                </a:moveTo>
                <a:lnTo>
                  <a:pt x="3528364" y="1"/>
                </a:lnTo>
                <a:lnTo>
                  <a:pt x="3523235" y="12873"/>
                </a:lnTo>
                <a:cubicBezTo>
                  <a:pt x="3501975" y="50933"/>
                  <a:pt x="3470645" y="83396"/>
                  <a:pt x="3430363" y="105784"/>
                </a:cubicBezTo>
                <a:cubicBezTo>
                  <a:pt x="2539689" y="620712"/>
                  <a:pt x="2539689" y="620712"/>
                  <a:pt x="2539689" y="620712"/>
                </a:cubicBezTo>
                <a:cubicBezTo>
                  <a:pt x="2463601" y="665488"/>
                  <a:pt x="2365134" y="665488"/>
                  <a:pt x="2289047" y="620712"/>
                </a:cubicBezTo>
                <a:cubicBezTo>
                  <a:pt x="1398372" y="105784"/>
                  <a:pt x="1398372" y="105784"/>
                  <a:pt x="1398372" y="105784"/>
                </a:cubicBezTo>
                <a:cubicBezTo>
                  <a:pt x="1358091" y="83396"/>
                  <a:pt x="1326760" y="50933"/>
                  <a:pt x="1305500" y="12873"/>
                </a:cubicBezTo>
                <a:close/>
                <a:moveTo>
                  <a:pt x="3920699" y="0"/>
                </a:moveTo>
                <a:lnTo>
                  <a:pt x="4378068" y="0"/>
                </a:lnTo>
                <a:lnTo>
                  <a:pt x="4456049" y="45083"/>
                </a:lnTo>
                <a:cubicBezTo>
                  <a:pt x="5660106" y="741188"/>
                  <a:pt x="5660106" y="741188"/>
                  <a:pt x="5660106" y="741188"/>
                </a:cubicBezTo>
                <a:cubicBezTo>
                  <a:pt x="5779898" y="807768"/>
                  <a:pt x="5846450" y="934269"/>
                  <a:pt x="5846450" y="1067428"/>
                </a:cubicBezTo>
                <a:cubicBezTo>
                  <a:pt x="5846450" y="2598760"/>
                  <a:pt x="5846450" y="2598760"/>
                  <a:pt x="5846450" y="2598760"/>
                </a:cubicBezTo>
                <a:cubicBezTo>
                  <a:pt x="5846450" y="2731919"/>
                  <a:pt x="5779898" y="2858421"/>
                  <a:pt x="5660106" y="2925000"/>
                </a:cubicBezTo>
                <a:cubicBezTo>
                  <a:pt x="4335728" y="3690666"/>
                  <a:pt x="4335728" y="3690666"/>
                  <a:pt x="4335728" y="3690666"/>
                </a:cubicBezTo>
                <a:cubicBezTo>
                  <a:pt x="4222590" y="3757246"/>
                  <a:pt x="4076177" y="3757246"/>
                  <a:pt x="3963039" y="3690666"/>
                </a:cubicBezTo>
                <a:cubicBezTo>
                  <a:pt x="2638662" y="2925000"/>
                  <a:pt x="2638662" y="2925000"/>
                  <a:pt x="2638662" y="2925000"/>
                </a:cubicBezTo>
                <a:cubicBezTo>
                  <a:pt x="2518869" y="2858421"/>
                  <a:pt x="2452317" y="2731919"/>
                  <a:pt x="2452317" y="2598760"/>
                </a:cubicBezTo>
                <a:cubicBezTo>
                  <a:pt x="2452317" y="1067428"/>
                  <a:pt x="2452317" y="1067428"/>
                  <a:pt x="2452317" y="1067428"/>
                </a:cubicBezTo>
                <a:cubicBezTo>
                  <a:pt x="2452317" y="934269"/>
                  <a:pt x="2518869" y="807768"/>
                  <a:pt x="2638662" y="741188"/>
                </a:cubicBezTo>
                <a:cubicBezTo>
                  <a:pt x="3466398" y="262647"/>
                  <a:pt x="3776799" y="83194"/>
                  <a:pt x="3893199" y="15899"/>
                </a:cubicBezTo>
                <a:close/>
              </a:path>
            </a:pathLst>
          </a:custGeom>
          <a:noFill/>
          <a:ln>
            <a:noFill/>
          </a:ln>
        </p:spPr>
      </p:pic>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11" name="Marcador de texto 10">
            <a:extLst>
              <a:ext uri="{FF2B5EF4-FFF2-40B4-BE49-F238E27FC236}">
                <a16:creationId xmlns:a16="http://schemas.microsoft.com/office/drawing/2014/main" id="{F6547E39-912D-9C44-9BEC-F0B1F0D05F71}"/>
              </a:ext>
            </a:extLst>
          </p:cNvPr>
          <p:cNvSpPr>
            <a:spLocks noGrp="1"/>
          </p:cNvSpPr>
          <p:nvPr>
            <p:ph type="body" sz="quarter" idx="12"/>
          </p:nvPr>
        </p:nvSpPr>
        <p:spPr>
          <a:xfrm>
            <a:off x="2057400" y="3429000"/>
            <a:ext cx="8077200" cy="2879724"/>
          </a:xfrm>
        </p:spPr>
        <p:txBody>
          <a:bodyPr/>
          <a:lstStyle>
            <a:lvl1pPr marL="0" indent="0" algn="ctr">
              <a:lnSpc>
                <a:spcPct val="114000"/>
              </a:lnSpc>
              <a:spcBef>
                <a:spcPts val="600"/>
              </a:spcBef>
              <a:buNone/>
              <a:defRPr sz="1800">
                <a:solidFill>
                  <a:schemeClr val="tx1">
                    <a:lumMod val="75000"/>
                    <a:lumOff val="25000"/>
                  </a:schemeClr>
                </a:solidFill>
                <a:latin typeface="+mn-lt"/>
              </a:defRPr>
            </a:lvl1pPr>
            <a:lvl2pPr marL="231775" indent="0" algn="ctr">
              <a:lnSpc>
                <a:spcPct val="114000"/>
              </a:lnSpc>
              <a:spcBef>
                <a:spcPts val="600"/>
              </a:spcBef>
              <a:buNone/>
              <a:defRPr sz="1800">
                <a:solidFill>
                  <a:schemeClr val="tx1">
                    <a:lumMod val="75000"/>
                    <a:lumOff val="25000"/>
                  </a:schemeClr>
                </a:solidFill>
                <a:latin typeface="+mn-lt"/>
              </a:defRPr>
            </a:lvl2pPr>
            <a:lvl3pPr marL="465138" indent="0" algn="ctr">
              <a:lnSpc>
                <a:spcPct val="114000"/>
              </a:lnSpc>
              <a:spcBef>
                <a:spcPts val="600"/>
              </a:spcBef>
              <a:buNone/>
              <a:defRPr sz="1800">
                <a:solidFill>
                  <a:schemeClr val="tx1">
                    <a:lumMod val="75000"/>
                    <a:lumOff val="25000"/>
                  </a:schemeClr>
                </a:solidFill>
                <a:latin typeface="+mn-lt"/>
              </a:defRPr>
            </a:lvl3pPr>
            <a:lvl4pPr marL="1371600" indent="0" algn="ctr">
              <a:lnSpc>
                <a:spcPct val="114000"/>
              </a:lnSpc>
              <a:spcBef>
                <a:spcPts val="600"/>
              </a:spcBef>
              <a:buNone/>
              <a:defRPr sz="1800">
                <a:solidFill>
                  <a:schemeClr val="tx1">
                    <a:lumMod val="75000"/>
                    <a:lumOff val="25000"/>
                  </a:schemeClr>
                </a:solidFill>
                <a:latin typeface="+mn-lt"/>
              </a:defRPr>
            </a:lvl4pPr>
            <a:lvl5pPr marL="1828800" indent="0" algn="ctr">
              <a:lnSpc>
                <a:spcPct val="114000"/>
              </a:lnSpc>
              <a:spcBef>
                <a:spcPts val="600"/>
              </a:spcBef>
              <a:buNone/>
              <a:defRPr sz="1800">
                <a:solidFill>
                  <a:schemeClr val="tx1">
                    <a:lumMod val="75000"/>
                    <a:lumOff val="25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756920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2">
    <p:bg>
      <p:bgPr>
        <a:solidFill>
          <a:schemeClr val="accent1"/>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6" name="Google Shape;54;p1">
            <a:extLst>
              <a:ext uri="{FF2B5EF4-FFF2-40B4-BE49-F238E27FC236}">
                <a16:creationId xmlns:a16="http://schemas.microsoft.com/office/drawing/2014/main" id="{3F8B4144-B2E4-AB4C-B0D9-7B3C2A4343E5}"/>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3917124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1">
    <p:bg>
      <p:bgPr>
        <a:solidFill>
          <a:schemeClr val="tx2"/>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60545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4">
    <p:bg>
      <p:bgPr>
        <a:solidFill>
          <a:schemeClr val="accent4">
            <a:lumMod val="75000"/>
          </a:schemeClr>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01194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5">
    <p:bg>
      <p:bgPr>
        <a:solidFill>
          <a:schemeClr val="accent6">
            <a:lumMod val="50000"/>
          </a:schemeClr>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992439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3">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62377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spTree>
      <p:nvGrpSpPr>
        <p:cNvPr id="1" name=""/>
        <p:cNvGrpSpPr/>
        <p:nvPr/>
      </p:nvGrpSpPr>
      <p:grpSpPr>
        <a:xfrm>
          <a:off x="0" y="0"/>
          <a:ext cx="0" cy="0"/>
          <a:chOff x="0" y="0"/>
          <a:chExt cx="0" cy="0"/>
        </a:xfrm>
      </p:grpSpPr>
      <p:grpSp>
        <p:nvGrpSpPr>
          <p:cNvPr id="5" name="Google Shape;909;p22">
            <a:extLst>
              <a:ext uri="{FF2B5EF4-FFF2-40B4-BE49-F238E27FC236}">
                <a16:creationId xmlns:a16="http://schemas.microsoft.com/office/drawing/2014/main" id="{F9B22F24-3107-0643-9D7A-52E8A583EBD0}"/>
              </a:ext>
            </a:extLst>
          </p:cNvPr>
          <p:cNvGrpSpPr/>
          <p:nvPr userDrawn="1"/>
        </p:nvGrpSpPr>
        <p:grpSpPr>
          <a:xfrm>
            <a:off x="352197" y="397625"/>
            <a:ext cx="9777233" cy="6210433"/>
            <a:chOff x="352197" y="397625"/>
            <a:chExt cx="9777233" cy="6210433"/>
          </a:xfrm>
        </p:grpSpPr>
        <p:grpSp>
          <p:nvGrpSpPr>
            <p:cNvPr id="6" name="Google Shape;910;p22">
              <a:extLst>
                <a:ext uri="{FF2B5EF4-FFF2-40B4-BE49-F238E27FC236}">
                  <a16:creationId xmlns:a16="http://schemas.microsoft.com/office/drawing/2014/main" id="{91CE15D1-00D2-4A41-94D9-59FD673EDB05}"/>
                </a:ext>
              </a:extLst>
            </p:cNvPr>
            <p:cNvGrpSpPr/>
            <p:nvPr/>
          </p:nvGrpSpPr>
          <p:grpSpPr>
            <a:xfrm>
              <a:off x="6389582" y="397625"/>
              <a:ext cx="3739848" cy="2916248"/>
              <a:chOff x="6389582" y="397625"/>
              <a:chExt cx="3739848" cy="2916248"/>
            </a:xfrm>
          </p:grpSpPr>
          <p:sp>
            <p:nvSpPr>
              <p:cNvPr id="25" name="Google Shape;911;p22">
                <a:extLst>
                  <a:ext uri="{FF2B5EF4-FFF2-40B4-BE49-F238E27FC236}">
                    <a16:creationId xmlns:a16="http://schemas.microsoft.com/office/drawing/2014/main" id="{8D138D68-C6BF-E640-96D6-DAE7E967181B}"/>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912;p22">
                <a:extLst>
                  <a:ext uri="{FF2B5EF4-FFF2-40B4-BE49-F238E27FC236}">
                    <a16:creationId xmlns:a16="http://schemas.microsoft.com/office/drawing/2014/main" id="{EF80250C-21A9-5544-8C9C-364D0C4F9570}"/>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913;p22">
                <a:extLst>
                  <a:ext uri="{FF2B5EF4-FFF2-40B4-BE49-F238E27FC236}">
                    <a16:creationId xmlns:a16="http://schemas.microsoft.com/office/drawing/2014/main" id="{C7316B35-7E91-D544-BA1E-AE5B2108D1A6}"/>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914;p22">
                <a:extLst>
                  <a:ext uri="{FF2B5EF4-FFF2-40B4-BE49-F238E27FC236}">
                    <a16:creationId xmlns:a16="http://schemas.microsoft.com/office/drawing/2014/main" id="{4BDFFA95-FF2E-D847-B79F-0885095A604F}"/>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9" name="Google Shape;915;p22">
                <a:extLst>
                  <a:ext uri="{FF2B5EF4-FFF2-40B4-BE49-F238E27FC236}">
                    <a16:creationId xmlns:a16="http://schemas.microsoft.com/office/drawing/2014/main" id="{22CD8CDD-9A79-9646-92A0-3E7029EB16D7}"/>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7" name="Google Shape;916;p22">
              <a:extLst>
                <a:ext uri="{FF2B5EF4-FFF2-40B4-BE49-F238E27FC236}">
                  <a16:creationId xmlns:a16="http://schemas.microsoft.com/office/drawing/2014/main" id="{290ED1AF-C5FE-714E-BB76-97AFB6274CAA}"/>
                </a:ext>
              </a:extLst>
            </p:cNvPr>
            <p:cNvGrpSpPr/>
            <p:nvPr/>
          </p:nvGrpSpPr>
          <p:grpSpPr>
            <a:xfrm>
              <a:off x="1841028" y="397625"/>
              <a:ext cx="3739848" cy="2916248"/>
              <a:chOff x="6389582" y="397625"/>
              <a:chExt cx="3739848" cy="2916248"/>
            </a:xfrm>
          </p:grpSpPr>
          <p:sp>
            <p:nvSpPr>
              <p:cNvPr id="20" name="Google Shape;917;p22">
                <a:extLst>
                  <a:ext uri="{FF2B5EF4-FFF2-40B4-BE49-F238E27FC236}">
                    <a16:creationId xmlns:a16="http://schemas.microsoft.com/office/drawing/2014/main" id="{D32D730F-C252-174B-9C81-E4F369336642}"/>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1" name="Google Shape;918;p22">
                <a:extLst>
                  <a:ext uri="{FF2B5EF4-FFF2-40B4-BE49-F238E27FC236}">
                    <a16:creationId xmlns:a16="http://schemas.microsoft.com/office/drawing/2014/main" id="{4752AD12-6229-884B-AC82-FAEA1E9D2FF8}"/>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2" name="Google Shape;919;p22">
                <a:extLst>
                  <a:ext uri="{FF2B5EF4-FFF2-40B4-BE49-F238E27FC236}">
                    <a16:creationId xmlns:a16="http://schemas.microsoft.com/office/drawing/2014/main" id="{A7EB3F26-56A2-6E4D-A3EA-E0D22FBC869B}"/>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3" name="Google Shape;920;p22">
                <a:extLst>
                  <a:ext uri="{FF2B5EF4-FFF2-40B4-BE49-F238E27FC236}">
                    <a16:creationId xmlns:a16="http://schemas.microsoft.com/office/drawing/2014/main" id="{025118A9-3E1B-A54A-8917-5F23385CA386}"/>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4" name="Google Shape;921;p22">
                <a:extLst>
                  <a:ext uri="{FF2B5EF4-FFF2-40B4-BE49-F238E27FC236}">
                    <a16:creationId xmlns:a16="http://schemas.microsoft.com/office/drawing/2014/main" id="{B00576A4-D131-E04F-B4AA-C79EA64BE5AB}"/>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8" name="Google Shape;922;p22">
              <a:extLst>
                <a:ext uri="{FF2B5EF4-FFF2-40B4-BE49-F238E27FC236}">
                  <a16:creationId xmlns:a16="http://schemas.microsoft.com/office/drawing/2014/main" id="{630146B9-DB13-1549-B746-E1F75E383AC2}"/>
                </a:ext>
              </a:extLst>
            </p:cNvPr>
            <p:cNvGrpSpPr/>
            <p:nvPr/>
          </p:nvGrpSpPr>
          <p:grpSpPr>
            <a:xfrm>
              <a:off x="6389582" y="3691810"/>
              <a:ext cx="3739848" cy="2916248"/>
              <a:chOff x="6389582" y="397625"/>
              <a:chExt cx="3739848" cy="2916248"/>
            </a:xfrm>
          </p:grpSpPr>
          <p:sp>
            <p:nvSpPr>
              <p:cNvPr id="15" name="Google Shape;923;p22">
                <a:extLst>
                  <a:ext uri="{FF2B5EF4-FFF2-40B4-BE49-F238E27FC236}">
                    <a16:creationId xmlns:a16="http://schemas.microsoft.com/office/drawing/2014/main" id="{1D61E8F9-7F69-9A4C-ADEF-682BA172D80E}"/>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924;p22">
                <a:extLst>
                  <a:ext uri="{FF2B5EF4-FFF2-40B4-BE49-F238E27FC236}">
                    <a16:creationId xmlns:a16="http://schemas.microsoft.com/office/drawing/2014/main" id="{256FA852-5E42-4842-9F63-19683BAB1D35}"/>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925;p22">
                <a:extLst>
                  <a:ext uri="{FF2B5EF4-FFF2-40B4-BE49-F238E27FC236}">
                    <a16:creationId xmlns:a16="http://schemas.microsoft.com/office/drawing/2014/main" id="{7872FA5A-C152-CE41-A769-5C7C5B52D7C2}"/>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926;p22">
                <a:extLst>
                  <a:ext uri="{FF2B5EF4-FFF2-40B4-BE49-F238E27FC236}">
                    <a16:creationId xmlns:a16="http://schemas.microsoft.com/office/drawing/2014/main" id="{51248CD0-22B9-0746-A8A6-58CB637E2D50}"/>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927;p22">
                <a:extLst>
                  <a:ext uri="{FF2B5EF4-FFF2-40B4-BE49-F238E27FC236}">
                    <a16:creationId xmlns:a16="http://schemas.microsoft.com/office/drawing/2014/main" id="{5F425112-C482-644C-A77E-4682F447A776}"/>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9" name="Google Shape;928;p22">
              <a:extLst>
                <a:ext uri="{FF2B5EF4-FFF2-40B4-BE49-F238E27FC236}">
                  <a16:creationId xmlns:a16="http://schemas.microsoft.com/office/drawing/2014/main" id="{1B46D47D-9DD0-0E4F-9EF8-5B826118951E}"/>
                </a:ext>
              </a:extLst>
            </p:cNvPr>
            <p:cNvGrpSpPr/>
            <p:nvPr/>
          </p:nvGrpSpPr>
          <p:grpSpPr>
            <a:xfrm>
              <a:off x="352197" y="3691810"/>
              <a:ext cx="3739848" cy="2916248"/>
              <a:chOff x="6389582" y="397625"/>
              <a:chExt cx="3739848" cy="2916248"/>
            </a:xfrm>
          </p:grpSpPr>
          <p:sp>
            <p:nvSpPr>
              <p:cNvPr id="10" name="Google Shape;929;p22">
                <a:extLst>
                  <a:ext uri="{FF2B5EF4-FFF2-40B4-BE49-F238E27FC236}">
                    <a16:creationId xmlns:a16="http://schemas.microsoft.com/office/drawing/2014/main" id="{116AD91B-2261-DF40-858D-404EF8BF14C6}"/>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1" name="Google Shape;930;p22">
                <a:extLst>
                  <a:ext uri="{FF2B5EF4-FFF2-40B4-BE49-F238E27FC236}">
                    <a16:creationId xmlns:a16="http://schemas.microsoft.com/office/drawing/2014/main" id="{77D2DF66-68C0-CC4F-B5AF-666573D2081B}"/>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2" name="Google Shape;931;p22">
                <a:extLst>
                  <a:ext uri="{FF2B5EF4-FFF2-40B4-BE49-F238E27FC236}">
                    <a16:creationId xmlns:a16="http://schemas.microsoft.com/office/drawing/2014/main" id="{471621CA-EC3F-BD4F-BF4F-18A51EA10494}"/>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3" name="Google Shape;932;p22">
                <a:extLst>
                  <a:ext uri="{FF2B5EF4-FFF2-40B4-BE49-F238E27FC236}">
                    <a16:creationId xmlns:a16="http://schemas.microsoft.com/office/drawing/2014/main" id="{528E8D0C-77B4-0F4E-8DB7-DA62F0E52E0D}"/>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4" name="Google Shape;933;p22">
                <a:extLst>
                  <a:ext uri="{FF2B5EF4-FFF2-40B4-BE49-F238E27FC236}">
                    <a16:creationId xmlns:a16="http://schemas.microsoft.com/office/drawing/2014/main" id="{E39D826E-BFB1-4140-87BD-9D9D6357E528}"/>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2" name="Título 1">
            <a:extLst>
              <a:ext uri="{FF2B5EF4-FFF2-40B4-BE49-F238E27FC236}">
                <a16:creationId xmlns:a16="http://schemas.microsoft.com/office/drawing/2014/main" id="{E6B9B7DA-0B35-9B4F-A267-EBE2D2C8D26F}"/>
              </a:ext>
            </a:extLst>
          </p:cNvPr>
          <p:cNvSpPr>
            <a:spLocks noGrp="1"/>
          </p:cNvSpPr>
          <p:nvPr>
            <p:ph type="title" hasCustomPrompt="1"/>
          </p:nvPr>
        </p:nvSpPr>
        <p:spPr>
          <a:xfrm>
            <a:off x="6096000" y="2429135"/>
            <a:ext cx="5613397" cy="887157"/>
          </a:xfrm>
        </p:spPr>
        <p:txBody>
          <a:bodyPr/>
          <a:lstStyle/>
          <a:p>
            <a:r>
              <a:rPr lang="es-ES"/>
              <a:t>¡Gracias!</a:t>
            </a:r>
            <a:endParaRPr lang="es-ES_tradnl"/>
          </a:p>
        </p:txBody>
      </p:sp>
      <p:sp>
        <p:nvSpPr>
          <p:cNvPr id="31" name="Google Shape;812;p35">
            <a:extLst>
              <a:ext uri="{FF2B5EF4-FFF2-40B4-BE49-F238E27FC236}">
                <a16:creationId xmlns:a16="http://schemas.microsoft.com/office/drawing/2014/main" id="{6044C936-47C1-F040-B4B8-1876DB4EDE87}"/>
              </a:ext>
            </a:extLst>
          </p:cNvPr>
          <p:cNvSpPr/>
          <p:nvPr userDrawn="1"/>
        </p:nvSpPr>
        <p:spPr>
          <a:xfrm rot="2700000">
            <a:off x="1241273" y="361706"/>
            <a:ext cx="1928984" cy="2187106"/>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814;p35">
            <a:extLst>
              <a:ext uri="{FF2B5EF4-FFF2-40B4-BE49-F238E27FC236}">
                <a16:creationId xmlns:a16="http://schemas.microsoft.com/office/drawing/2014/main" id="{D068786C-DBE8-924F-BFCB-33067D7BEA44}"/>
              </a:ext>
            </a:extLst>
          </p:cNvPr>
          <p:cNvSpPr/>
          <p:nvPr userDrawn="1"/>
        </p:nvSpPr>
        <p:spPr>
          <a:xfrm>
            <a:off x="4644722" y="5986013"/>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815;p35">
            <a:extLst>
              <a:ext uri="{FF2B5EF4-FFF2-40B4-BE49-F238E27FC236}">
                <a16:creationId xmlns:a16="http://schemas.microsoft.com/office/drawing/2014/main" id="{10E08A9C-AC15-6A47-9FFD-7F5715B15EE3}"/>
              </a:ext>
            </a:extLst>
          </p:cNvPr>
          <p:cNvSpPr/>
          <p:nvPr userDrawn="1"/>
        </p:nvSpPr>
        <p:spPr>
          <a:xfrm>
            <a:off x="1968529" y="1863640"/>
            <a:ext cx="382469" cy="43364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4" name="Google Shape;867;p35">
            <a:extLst>
              <a:ext uri="{FF2B5EF4-FFF2-40B4-BE49-F238E27FC236}">
                <a16:creationId xmlns:a16="http://schemas.microsoft.com/office/drawing/2014/main" id="{215C2AFF-53F3-2242-B270-0B8250134069}"/>
              </a:ext>
            </a:extLst>
          </p:cNvPr>
          <p:cNvSpPr/>
          <p:nvPr userDrawn="1"/>
        </p:nvSpPr>
        <p:spPr>
          <a:xfrm rot="5400000" flipH="1">
            <a:off x="-104288" y="5672750"/>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pic>
        <p:nvPicPr>
          <p:cNvPr id="35" name="Google Shape;868;p35">
            <a:extLst>
              <a:ext uri="{FF2B5EF4-FFF2-40B4-BE49-F238E27FC236}">
                <a16:creationId xmlns:a16="http://schemas.microsoft.com/office/drawing/2014/main" id="{086D2414-EAB6-6E41-8CAC-F80659DF8E62}"/>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0" y="855785"/>
            <a:ext cx="5140005" cy="6002215"/>
          </a:xfrm>
          <a:custGeom>
            <a:avLst/>
            <a:gdLst/>
            <a:ahLst/>
            <a:cxnLst/>
            <a:rect l="l" t="t" r="r" b="b"/>
            <a:pathLst>
              <a:path w="6149809" h="6857999" extrusionOk="0">
                <a:moveTo>
                  <a:pt x="1901263" y="5345367"/>
                </a:moveTo>
                <a:cubicBezTo>
                  <a:pt x="1916478" y="5343549"/>
                  <a:pt x="1931963" y="5343735"/>
                  <a:pt x="1947260" y="5346108"/>
                </a:cubicBezTo>
                <a:cubicBezTo>
                  <a:pt x="2661130" y="5451210"/>
                  <a:pt x="2661130" y="5451210"/>
                  <a:pt x="2661130" y="5451210"/>
                </a:cubicBezTo>
                <a:cubicBezTo>
                  <a:pt x="2725235" y="5459543"/>
                  <a:pt x="2776432" y="5503414"/>
                  <a:pt x="2799612" y="5561788"/>
                </a:cubicBezTo>
                <a:cubicBezTo>
                  <a:pt x="3066191" y="6233094"/>
                  <a:pt x="3066191" y="6233094"/>
                  <a:pt x="3066191" y="6233094"/>
                </a:cubicBezTo>
                <a:cubicBezTo>
                  <a:pt x="3089372" y="6291468"/>
                  <a:pt x="3082219" y="6358510"/>
                  <a:pt x="3041294" y="6408551"/>
                </a:cubicBezTo>
                <a:cubicBezTo>
                  <a:pt x="2873560" y="6620878"/>
                  <a:pt x="2768726" y="6753582"/>
                  <a:pt x="2703205" y="6836522"/>
                </a:cubicBezTo>
                <a:lnTo>
                  <a:pt x="2686238" y="6857999"/>
                </a:lnTo>
                <a:lnTo>
                  <a:pt x="1596994" y="6857999"/>
                </a:lnTo>
                <a:lnTo>
                  <a:pt x="1578270" y="6823955"/>
                </a:lnTo>
                <a:cubicBezTo>
                  <a:pt x="1311691" y="6152649"/>
                  <a:pt x="1311691" y="6152649"/>
                  <a:pt x="1311691" y="6152649"/>
                </a:cubicBezTo>
                <a:cubicBezTo>
                  <a:pt x="1288511" y="6094275"/>
                  <a:pt x="1295664" y="6027233"/>
                  <a:pt x="1336588" y="5977192"/>
                </a:cubicBezTo>
                <a:cubicBezTo>
                  <a:pt x="1783880" y="5410987"/>
                  <a:pt x="1783880" y="5410987"/>
                  <a:pt x="1783880" y="5410987"/>
                </a:cubicBezTo>
                <a:cubicBezTo>
                  <a:pt x="1812385" y="5374326"/>
                  <a:pt x="1855615" y="5350823"/>
                  <a:pt x="1901263" y="5345367"/>
                </a:cubicBezTo>
                <a:close/>
                <a:moveTo>
                  <a:pt x="3657225" y="4542902"/>
                </a:moveTo>
                <a:cubicBezTo>
                  <a:pt x="3676938" y="4540546"/>
                  <a:pt x="3696998" y="4540788"/>
                  <a:pt x="3716816" y="4543862"/>
                </a:cubicBezTo>
                <a:cubicBezTo>
                  <a:pt x="4641657" y="4680024"/>
                  <a:pt x="4641657" y="4680024"/>
                  <a:pt x="4641657" y="4680024"/>
                </a:cubicBezTo>
                <a:cubicBezTo>
                  <a:pt x="4724707" y="4690820"/>
                  <a:pt x="4791035" y="4747655"/>
                  <a:pt x="4821066" y="4823281"/>
                </a:cubicBezTo>
                <a:cubicBezTo>
                  <a:pt x="5166427" y="5692979"/>
                  <a:pt x="5166427" y="5692979"/>
                  <a:pt x="5166427" y="5692979"/>
                </a:cubicBezTo>
                <a:cubicBezTo>
                  <a:pt x="5196459" y="5768605"/>
                  <a:pt x="5187191" y="5855459"/>
                  <a:pt x="5134172" y="5920289"/>
                </a:cubicBezTo>
                <a:cubicBezTo>
                  <a:pt x="4554692" y="6653825"/>
                  <a:pt x="4554692" y="6653825"/>
                  <a:pt x="4554692" y="6653825"/>
                </a:cubicBezTo>
                <a:cubicBezTo>
                  <a:pt x="4530073" y="6685489"/>
                  <a:pt x="4496975" y="6709577"/>
                  <a:pt x="4460122" y="6724211"/>
                </a:cubicBezTo>
                <a:cubicBezTo>
                  <a:pt x="4423270" y="6738845"/>
                  <a:pt x="4382664" y="6744026"/>
                  <a:pt x="4343029" y="6737878"/>
                </a:cubicBezTo>
                <a:cubicBezTo>
                  <a:pt x="3418187" y="6601715"/>
                  <a:pt x="3418187" y="6601715"/>
                  <a:pt x="3418187" y="6601715"/>
                </a:cubicBezTo>
                <a:cubicBezTo>
                  <a:pt x="3335137" y="6590919"/>
                  <a:pt x="3268809" y="6534084"/>
                  <a:pt x="3238778" y="6458458"/>
                </a:cubicBezTo>
                <a:cubicBezTo>
                  <a:pt x="2893417" y="5588760"/>
                  <a:pt x="2893417" y="5588760"/>
                  <a:pt x="2893417" y="5588760"/>
                </a:cubicBezTo>
                <a:cubicBezTo>
                  <a:pt x="2863385" y="5513134"/>
                  <a:pt x="2872653" y="5426280"/>
                  <a:pt x="2925672" y="5361450"/>
                </a:cubicBezTo>
                <a:cubicBezTo>
                  <a:pt x="3505152" y="4627915"/>
                  <a:pt x="3505152" y="4627915"/>
                  <a:pt x="3505152" y="4627915"/>
                </a:cubicBezTo>
                <a:cubicBezTo>
                  <a:pt x="3542081" y="4580418"/>
                  <a:pt x="3598088" y="4549970"/>
                  <a:pt x="3657225" y="4542902"/>
                </a:cubicBezTo>
                <a:close/>
                <a:moveTo>
                  <a:pt x="5228845" y="4250054"/>
                </a:moveTo>
                <a:cubicBezTo>
                  <a:pt x="5238079" y="4248951"/>
                  <a:pt x="5247475" y="4249064"/>
                  <a:pt x="5256758" y="4250504"/>
                </a:cubicBezTo>
                <a:cubicBezTo>
                  <a:pt x="5689966" y="4314284"/>
                  <a:pt x="5689966" y="4314284"/>
                  <a:pt x="5689966" y="4314284"/>
                </a:cubicBezTo>
                <a:cubicBezTo>
                  <a:pt x="5728868" y="4319341"/>
                  <a:pt x="5759936" y="4345964"/>
                  <a:pt x="5774003" y="4381388"/>
                </a:cubicBezTo>
                <a:cubicBezTo>
                  <a:pt x="5935775" y="4788765"/>
                  <a:pt x="5935775" y="4788765"/>
                  <a:pt x="5935775" y="4788765"/>
                </a:cubicBezTo>
                <a:cubicBezTo>
                  <a:pt x="5949842" y="4824190"/>
                  <a:pt x="5945501" y="4864873"/>
                  <a:pt x="5920666" y="4895240"/>
                </a:cubicBezTo>
                <a:cubicBezTo>
                  <a:pt x="5649230" y="5238838"/>
                  <a:pt x="5649230" y="5238838"/>
                  <a:pt x="5649230" y="5238838"/>
                </a:cubicBezTo>
                <a:cubicBezTo>
                  <a:pt x="5637697" y="5253670"/>
                  <a:pt x="5622194" y="5264953"/>
                  <a:pt x="5604932" y="5271808"/>
                </a:cubicBezTo>
                <a:cubicBezTo>
                  <a:pt x="5587670" y="5278662"/>
                  <a:pt x="5568650" y="5281089"/>
                  <a:pt x="5550084" y="5278209"/>
                </a:cubicBezTo>
                <a:cubicBezTo>
                  <a:pt x="5116876" y="5214429"/>
                  <a:pt x="5116876" y="5214429"/>
                  <a:pt x="5116876" y="5214429"/>
                </a:cubicBezTo>
                <a:cubicBezTo>
                  <a:pt x="5077975" y="5209372"/>
                  <a:pt x="5046907" y="5182750"/>
                  <a:pt x="5032839" y="5147326"/>
                </a:cubicBezTo>
                <a:cubicBezTo>
                  <a:pt x="4871068" y="4739948"/>
                  <a:pt x="4871068" y="4739948"/>
                  <a:pt x="4871068" y="4739948"/>
                </a:cubicBezTo>
                <a:cubicBezTo>
                  <a:pt x="4857001" y="4704524"/>
                  <a:pt x="4861342" y="4663840"/>
                  <a:pt x="4886176" y="4633473"/>
                </a:cubicBezTo>
                <a:cubicBezTo>
                  <a:pt x="5157613" y="4289875"/>
                  <a:pt x="5157613" y="4289875"/>
                  <a:pt x="5157613" y="4289875"/>
                </a:cubicBezTo>
                <a:cubicBezTo>
                  <a:pt x="5174911" y="4267627"/>
                  <a:pt x="5201145" y="4253365"/>
                  <a:pt x="5228845" y="4250054"/>
                </a:cubicBezTo>
                <a:close/>
                <a:moveTo>
                  <a:pt x="1955759" y="3192636"/>
                </a:moveTo>
                <a:cubicBezTo>
                  <a:pt x="1975471" y="3190280"/>
                  <a:pt x="1995531" y="3190522"/>
                  <a:pt x="2015349" y="3193596"/>
                </a:cubicBezTo>
                <a:cubicBezTo>
                  <a:pt x="2940192" y="3329758"/>
                  <a:pt x="2940192" y="3329758"/>
                  <a:pt x="2940192" y="3329758"/>
                </a:cubicBezTo>
                <a:cubicBezTo>
                  <a:pt x="3023241" y="3340554"/>
                  <a:pt x="3089568" y="3397390"/>
                  <a:pt x="3119600" y="3473015"/>
                </a:cubicBezTo>
                <a:cubicBezTo>
                  <a:pt x="3464961" y="4342712"/>
                  <a:pt x="3464961" y="4342712"/>
                  <a:pt x="3464961" y="4342712"/>
                </a:cubicBezTo>
                <a:cubicBezTo>
                  <a:pt x="3494992" y="4418338"/>
                  <a:pt x="3485725" y="4505193"/>
                  <a:pt x="3432707" y="4570023"/>
                </a:cubicBezTo>
                <a:cubicBezTo>
                  <a:pt x="2853226" y="5303559"/>
                  <a:pt x="2853226" y="5303559"/>
                  <a:pt x="2853226" y="5303559"/>
                </a:cubicBezTo>
                <a:cubicBezTo>
                  <a:pt x="2828606" y="5335223"/>
                  <a:pt x="2795508" y="5359310"/>
                  <a:pt x="2758655" y="5373945"/>
                </a:cubicBezTo>
                <a:cubicBezTo>
                  <a:pt x="2721803" y="5388579"/>
                  <a:pt x="2681197" y="5393759"/>
                  <a:pt x="2641562" y="5387611"/>
                </a:cubicBezTo>
                <a:cubicBezTo>
                  <a:pt x="1716720" y="5251449"/>
                  <a:pt x="1716720" y="5251449"/>
                  <a:pt x="1716720" y="5251449"/>
                </a:cubicBezTo>
                <a:cubicBezTo>
                  <a:pt x="1633670" y="5240653"/>
                  <a:pt x="1567343" y="5183817"/>
                  <a:pt x="1537312" y="5108191"/>
                </a:cubicBezTo>
                <a:cubicBezTo>
                  <a:pt x="1191950" y="4238494"/>
                  <a:pt x="1191950" y="4238494"/>
                  <a:pt x="1191950" y="4238494"/>
                </a:cubicBezTo>
                <a:cubicBezTo>
                  <a:pt x="1161919" y="4162868"/>
                  <a:pt x="1171186" y="4076014"/>
                  <a:pt x="1224205" y="4011184"/>
                </a:cubicBezTo>
                <a:cubicBezTo>
                  <a:pt x="1803686" y="3277648"/>
                  <a:pt x="1803686" y="3277648"/>
                  <a:pt x="1803686" y="3277648"/>
                </a:cubicBezTo>
                <a:cubicBezTo>
                  <a:pt x="1840615" y="3230151"/>
                  <a:pt x="1896621" y="3199703"/>
                  <a:pt x="1955759" y="3192636"/>
                </a:cubicBezTo>
                <a:close/>
                <a:moveTo>
                  <a:pt x="3982262" y="2387901"/>
                </a:moveTo>
                <a:cubicBezTo>
                  <a:pt x="4001975" y="2385545"/>
                  <a:pt x="4022035" y="2385787"/>
                  <a:pt x="4041853" y="2388861"/>
                </a:cubicBezTo>
                <a:cubicBezTo>
                  <a:pt x="4966695" y="2525024"/>
                  <a:pt x="4966695" y="2525024"/>
                  <a:pt x="4966695" y="2525024"/>
                </a:cubicBezTo>
                <a:cubicBezTo>
                  <a:pt x="5049746" y="2535818"/>
                  <a:pt x="5116072" y="2592655"/>
                  <a:pt x="5146103" y="2668280"/>
                </a:cubicBezTo>
                <a:cubicBezTo>
                  <a:pt x="5491464" y="3537978"/>
                  <a:pt x="5491464" y="3537978"/>
                  <a:pt x="5491464" y="3537978"/>
                </a:cubicBezTo>
                <a:cubicBezTo>
                  <a:pt x="5521496" y="3613604"/>
                  <a:pt x="5512229" y="3700458"/>
                  <a:pt x="5459210" y="3765288"/>
                </a:cubicBezTo>
                <a:cubicBezTo>
                  <a:pt x="4879729" y="4498823"/>
                  <a:pt x="4879729" y="4498823"/>
                  <a:pt x="4879729" y="4498823"/>
                </a:cubicBezTo>
                <a:cubicBezTo>
                  <a:pt x="4855109" y="4530488"/>
                  <a:pt x="4822011" y="4554576"/>
                  <a:pt x="4785159" y="4569210"/>
                </a:cubicBezTo>
                <a:cubicBezTo>
                  <a:pt x="4748307" y="4583844"/>
                  <a:pt x="4707701" y="4589025"/>
                  <a:pt x="4668066" y="4582876"/>
                </a:cubicBezTo>
                <a:cubicBezTo>
                  <a:pt x="3743225" y="4446714"/>
                  <a:pt x="3743225" y="4446714"/>
                  <a:pt x="3743225" y="4446714"/>
                </a:cubicBezTo>
                <a:cubicBezTo>
                  <a:pt x="3660174" y="4435918"/>
                  <a:pt x="3593847" y="4379083"/>
                  <a:pt x="3563815" y="4303457"/>
                </a:cubicBezTo>
                <a:cubicBezTo>
                  <a:pt x="3218454" y="3433759"/>
                  <a:pt x="3218454" y="3433759"/>
                  <a:pt x="3218454" y="3433759"/>
                </a:cubicBezTo>
                <a:cubicBezTo>
                  <a:pt x="3188423" y="3358134"/>
                  <a:pt x="3197690" y="3271279"/>
                  <a:pt x="3250710" y="3206451"/>
                </a:cubicBezTo>
                <a:cubicBezTo>
                  <a:pt x="3830190" y="2472915"/>
                  <a:pt x="3830190" y="2472915"/>
                  <a:pt x="3830190" y="2472915"/>
                </a:cubicBezTo>
                <a:cubicBezTo>
                  <a:pt x="3867119" y="2425417"/>
                  <a:pt x="3923125" y="2394969"/>
                  <a:pt x="3982262" y="2387901"/>
                </a:cubicBezTo>
                <a:close/>
                <a:moveTo>
                  <a:pt x="602672" y="2146417"/>
                </a:moveTo>
                <a:cubicBezTo>
                  <a:pt x="617887" y="2144599"/>
                  <a:pt x="633372" y="2144785"/>
                  <a:pt x="648669" y="2147157"/>
                </a:cubicBezTo>
                <a:cubicBezTo>
                  <a:pt x="1362539" y="2252259"/>
                  <a:pt x="1362539" y="2252259"/>
                  <a:pt x="1362539" y="2252259"/>
                </a:cubicBezTo>
                <a:cubicBezTo>
                  <a:pt x="1426644" y="2260592"/>
                  <a:pt x="1477840" y="2304463"/>
                  <a:pt x="1501021" y="2362837"/>
                </a:cubicBezTo>
                <a:cubicBezTo>
                  <a:pt x="1767600" y="3034143"/>
                  <a:pt x="1767600" y="3034143"/>
                  <a:pt x="1767600" y="3034143"/>
                </a:cubicBezTo>
                <a:cubicBezTo>
                  <a:pt x="1790781" y="3092517"/>
                  <a:pt x="1783628" y="3159559"/>
                  <a:pt x="1742703" y="3209600"/>
                </a:cubicBezTo>
                <a:cubicBezTo>
                  <a:pt x="1295412" y="3775804"/>
                  <a:pt x="1295412" y="3775804"/>
                  <a:pt x="1295412" y="3775804"/>
                </a:cubicBezTo>
                <a:cubicBezTo>
                  <a:pt x="1276409" y="3800245"/>
                  <a:pt x="1250860" y="3818838"/>
                  <a:pt x="1222415" y="3830134"/>
                </a:cubicBezTo>
                <a:cubicBezTo>
                  <a:pt x="1193969" y="3841430"/>
                  <a:pt x="1162627" y="3845428"/>
                  <a:pt x="1132033" y="3840683"/>
                </a:cubicBezTo>
                <a:cubicBezTo>
                  <a:pt x="418162" y="3735581"/>
                  <a:pt x="418162" y="3735581"/>
                  <a:pt x="418162" y="3735581"/>
                </a:cubicBezTo>
                <a:cubicBezTo>
                  <a:pt x="354057" y="3727248"/>
                  <a:pt x="302860" y="3683377"/>
                  <a:pt x="279679" y="3625004"/>
                </a:cubicBezTo>
                <a:cubicBezTo>
                  <a:pt x="13100" y="2953698"/>
                  <a:pt x="13100" y="2953698"/>
                  <a:pt x="13100" y="2953698"/>
                </a:cubicBezTo>
                <a:cubicBezTo>
                  <a:pt x="-10081" y="2895322"/>
                  <a:pt x="-2927" y="2828282"/>
                  <a:pt x="37997" y="2778241"/>
                </a:cubicBezTo>
                <a:cubicBezTo>
                  <a:pt x="485289" y="2212036"/>
                  <a:pt x="485289" y="2212036"/>
                  <a:pt x="485289" y="2212036"/>
                </a:cubicBezTo>
                <a:cubicBezTo>
                  <a:pt x="513794" y="2175376"/>
                  <a:pt x="557024" y="2151872"/>
                  <a:pt x="602672" y="2146417"/>
                </a:cubicBezTo>
                <a:close/>
                <a:moveTo>
                  <a:pt x="2247412" y="1061344"/>
                </a:moveTo>
                <a:cubicBezTo>
                  <a:pt x="2267124" y="1058988"/>
                  <a:pt x="2287184" y="1059230"/>
                  <a:pt x="2307002" y="1062304"/>
                </a:cubicBezTo>
                <a:cubicBezTo>
                  <a:pt x="3231843" y="1198467"/>
                  <a:pt x="3231843" y="1198467"/>
                  <a:pt x="3231843" y="1198467"/>
                </a:cubicBezTo>
                <a:cubicBezTo>
                  <a:pt x="3314894" y="1209263"/>
                  <a:pt x="3381221" y="1266097"/>
                  <a:pt x="3411253" y="1341724"/>
                </a:cubicBezTo>
                <a:cubicBezTo>
                  <a:pt x="3756614" y="2211422"/>
                  <a:pt x="3756614" y="2211422"/>
                  <a:pt x="3756614" y="2211422"/>
                </a:cubicBezTo>
                <a:cubicBezTo>
                  <a:pt x="3786645" y="2287047"/>
                  <a:pt x="3777378" y="2373901"/>
                  <a:pt x="3724359" y="2438732"/>
                </a:cubicBezTo>
                <a:cubicBezTo>
                  <a:pt x="3144879" y="3172267"/>
                  <a:pt x="3144879" y="3172267"/>
                  <a:pt x="3144879" y="3172267"/>
                </a:cubicBezTo>
                <a:cubicBezTo>
                  <a:pt x="3120259" y="3203930"/>
                  <a:pt x="3087161" y="3228019"/>
                  <a:pt x="3050308" y="3242652"/>
                </a:cubicBezTo>
                <a:cubicBezTo>
                  <a:pt x="3013456" y="3257287"/>
                  <a:pt x="2972850" y="3262467"/>
                  <a:pt x="2933215" y="3256320"/>
                </a:cubicBezTo>
                <a:cubicBezTo>
                  <a:pt x="2008374" y="3120158"/>
                  <a:pt x="2008374" y="3120158"/>
                  <a:pt x="2008374" y="3120158"/>
                </a:cubicBezTo>
                <a:cubicBezTo>
                  <a:pt x="1925323" y="3109360"/>
                  <a:pt x="1858996" y="3052526"/>
                  <a:pt x="1828965" y="2976900"/>
                </a:cubicBezTo>
                <a:cubicBezTo>
                  <a:pt x="1483603" y="2107203"/>
                  <a:pt x="1483603" y="2107203"/>
                  <a:pt x="1483603" y="2107203"/>
                </a:cubicBezTo>
                <a:cubicBezTo>
                  <a:pt x="1453572" y="2031576"/>
                  <a:pt x="1462840" y="1944723"/>
                  <a:pt x="1515859" y="1879893"/>
                </a:cubicBezTo>
                <a:cubicBezTo>
                  <a:pt x="2095339" y="1146356"/>
                  <a:pt x="2095339" y="1146356"/>
                  <a:pt x="2095339" y="1146356"/>
                </a:cubicBezTo>
                <a:cubicBezTo>
                  <a:pt x="2132268" y="1098859"/>
                  <a:pt x="2188274" y="1068412"/>
                  <a:pt x="2247412" y="1061344"/>
                </a:cubicBezTo>
                <a:close/>
                <a:moveTo>
                  <a:pt x="4099606" y="0"/>
                </a:moveTo>
                <a:lnTo>
                  <a:pt x="5469732" y="0"/>
                </a:lnTo>
                <a:lnTo>
                  <a:pt x="5485377" y="2303"/>
                </a:lnTo>
                <a:cubicBezTo>
                  <a:pt x="5502640" y="4845"/>
                  <a:pt x="5502640" y="4845"/>
                  <a:pt x="5502640" y="4845"/>
                </a:cubicBezTo>
                <a:cubicBezTo>
                  <a:pt x="5601852" y="17742"/>
                  <a:pt x="5681087" y="85638"/>
                  <a:pt x="5716963" y="175981"/>
                </a:cubicBezTo>
                <a:cubicBezTo>
                  <a:pt x="6129535" y="1214933"/>
                  <a:pt x="6129535" y="1214933"/>
                  <a:pt x="6129535" y="1214933"/>
                </a:cubicBezTo>
                <a:cubicBezTo>
                  <a:pt x="6165411" y="1305277"/>
                  <a:pt x="6154341" y="1409034"/>
                  <a:pt x="6091004" y="1486480"/>
                </a:cubicBezTo>
                <a:cubicBezTo>
                  <a:pt x="5398750" y="2362771"/>
                  <a:pt x="5398750" y="2362771"/>
                  <a:pt x="5398750" y="2362771"/>
                </a:cubicBezTo>
                <a:cubicBezTo>
                  <a:pt x="5369339" y="2400599"/>
                  <a:pt x="5329799" y="2429373"/>
                  <a:pt x="5285775" y="2446855"/>
                </a:cubicBezTo>
                <a:cubicBezTo>
                  <a:pt x="5241751" y="2464337"/>
                  <a:pt x="5193243" y="2470527"/>
                  <a:pt x="5145893" y="2463182"/>
                </a:cubicBezTo>
                <a:cubicBezTo>
                  <a:pt x="4041066" y="2300520"/>
                  <a:pt x="4041066" y="2300520"/>
                  <a:pt x="4041066" y="2300520"/>
                </a:cubicBezTo>
                <a:cubicBezTo>
                  <a:pt x="3941853" y="2287623"/>
                  <a:pt x="3862618" y="2219726"/>
                  <a:pt x="3826742" y="2129382"/>
                </a:cubicBezTo>
                <a:cubicBezTo>
                  <a:pt x="3414170" y="1090432"/>
                  <a:pt x="3414170" y="1090432"/>
                  <a:pt x="3414170" y="1090432"/>
                </a:cubicBezTo>
                <a:cubicBezTo>
                  <a:pt x="3378294" y="1000088"/>
                  <a:pt x="3389365" y="896331"/>
                  <a:pt x="3452702" y="818885"/>
                </a:cubicBezTo>
                <a:cubicBezTo>
                  <a:pt x="3842095" y="325971"/>
                  <a:pt x="4012455" y="110322"/>
                  <a:pt x="4086986" y="15975"/>
                </a:cubicBezTo>
                <a:close/>
              </a:path>
            </a:pathLst>
          </a:custGeom>
          <a:noFill/>
          <a:ln>
            <a:noFill/>
          </a:ln>
        </p:spPr>
      </p:pic>
      <p:pic>
        <p:nvPicPr>
          <p:cNvPr id="36" name="Google Shape;52;p1">
            <a:extLst>
              <a:ext uri="{FF2B5EF4-FFF2-40B4-BE49-F238E27FC236}">
                <a16:creationId xmlns:a16="http://schemas.microsoft.com/office/drawing/2014/main" id="{F137289F-46B8-A340-B818-7B4984E3145D}"/>
              </a:ext>
            </a:extLst>
          </p:cNvPr>
          <p:cNvPicPr preferRelativeResize="0"/>
          <p:nvPr userDrawn="1"/>
        </p:nvPicPr>
        <p:blipFill rotWithShape="1">
          <a:blip r:embed="rId3">
            <a:alphaModFix/>
          </a:blip>
          <a:srcRect/>
          <a:stretch/>
        </p:blipFill>
        <p:spPr>
          <a:xfrm>
            <a:off x="8781026" y="333375"/>
            <a:ext cx="2931549" cy="873057"/>
          </a:xfrm>
          <a:prstGeom prst="rect">
            <a:avLst/>
          </a:prstGeom>
          <a:noFill/>
          <a:ln>
            <a:noFill/>
          </a:ln>
        </p:spPr>
      </p:pic>
      <p:sp>
        <p:nvSpPr>
          <p:cNvPr id="38" name="Marcador de texto 37">
            <a:extLst>
              <a:ext uri="{FF2B5EF4-FFF2-40B4-BE49-F238E27FC236}">
                <a16:creationId xmlns:a16="http://schemas.microsoft.com/office/drawing/2014/main" id="{3F9D5FDF-DA42-7F4F-AF28-24DD258D8419}"/>
              </a:ext>
            </a:extLst>
          </p:cNvPr>
          <p:cNvSpPr>
            <a:spLocks noGrp="1"/>
          </p:cNvSpPr>
          <p:nvPr>
            <p:ph type="body" sz="quarter" idx="10"/>
          </p:nvPr>
        </p:nvSpPr>
        <p:spPr>
          <a:xfrm>
            <a:off x="6093066" y="4149970"/>
            <a:ext cx="5613400" cy="1509871"/>
          </a:xfrm>
        </p:spPr>
        <p:txBody>
          <a:bodyPr/>
          <a:lstStyle>
            <a:lvl1pPr marL="0" indent="0">
              <a:lnSpc>
                <a:spcPct val="114000"/>
              </a:lnSpc>
              <a:spcBef>
                <a:spcPts val="0"/>
              </a:spcBef>
              <a:buNone/>
              <a:defRPr sz="1400">
                <a:solidFill>
                  <a:schemeClr val="tx1">
                    <a:lumMod val="75000"/>
                    <a:lumOff val="25000"/>
                  </a:schemeClr>
                </a:solidFill>
                <a:latin typeface="+mn-lt"/>
              </a:defRPr>
            </a:lvl1pPr>
            <a:lvl2pPr marL="231775" indent="0">
              <a:lnSpc>
                <a:spcPct val="114000"/>
              </a:lnSpc>
              <a:spcBef>
                <a:spcPts val="0"/>
              </a:spcBef>
              <a:buNone/>
              <a:defRPr sz="1400">
                <a:solidFill>
                  <a:schemeClr val="tx1">
                    <a:lumMod val="75000"/>
                    <a:lumOff val="25000"/>
                  </a:schemeClr>
                </a:solidFill>
                <a:latin typeface="+mn-lt"/>
              </a:defRPr>
            </a:lvl2pPr>
            <a:lvl3pPr marL="465138" indent="0">
              <a:lnSpc>
                <a:spcPct val="114000"/>
              </a:lnSpc>
              <a:spcBef>
                <a:spcPts val="0"/>
              </a:spcBef>
              <a:buNone/>
              <a:defRPr sz="1400">
                <a:solidFill>
                  <a:schemeClr val="tx1">
                    <a:lumMod val="75000"/>
                    <a:lumOff val="25000"/>
                  </a:schemeClr>
                </a:solidFill>
                <a:latin typeface="+mn-lt"/>
              </a:defRPr>
            </a:lvl3pPr>
            <a:lvl4pPr marL="1371600" indent="0">
              <a:lnSpc>
                <a:spcPct val="114000"/>
              </a:lnSpc>
              <a:spcBef>
                <a:spcPts val="0"/>
              </a:spcBef>
              <a:buNone/>
              <a:defRPr sz="1400">
                <a:solidFill>
                  <a:schemeClr val="tx1">
                    <a:lumMod val="75000"/>
                    <a:lumOff val="25000"/>
                  </a:schemeClr>
                </a:solidFill>
                <a:latin typeface="+mn-lt"/>
              </a:defRPr>
            </a:lvl4pPr>
            <a:lvl5pPr marL="1828800" indent="0">
              <a:lnSpc>
                <a:spcPct val="114000"/>
              </a:lnSpc>
              <a:spcBef>
                <a:spcPts val="0"/>
              </a:spcBef>
              <a:buNone/>
              <a:defRPr sz="1400">
                <a:solidFill>
                  <a:schemeClr val="tx1">
                    <a:lumMod val="75000"/>
                    <a:lumOff val="25000"/>
                  </a:schemeClr>
                </a:solidFill>
                <a:latin typeface="+mn-lt"/>
              </a:defRPr>
            </a:lvl5pPr>
          </a:lstStyle>
          <a:p>
            <a:pPr lvl="0"/>
            <a:r>
              <a:rPr lang="es-ES"/>
              <a:t>Haga clic para modificar los estilos de texto del patrón</a:t>
            </a:r>
          </a:p>
        </p:txBody>
      </p:sp>
      <p:sp>
        <p:nvSpPr>
          <p:cNvPr id="39" name="CuadroTexto 38">
            <a:extLst>
              <a:ext uri="{FF2B5EF4-FFF2-40B4-BE49-F238E27FC236}">
                <a16:creationId xmlns:a16="http://schemas.microsoft.com/office/drawing/2014/main" id="{EF285E6B-FB3D-4B4C-8212-FF0554058CA5}"/>
              </a:ext>
            </a:extLst>
          </p:cNvPr>
          <p:cNvSpPr txBox="1"/>
          <p:nvPr userDrawn="1"/>
        </p:nvSpPr>
        <p:spPr>
          <a:xfrm>
            <a:off x="6096000" y="3741580"/>
            <a:ext cx="1450718" cy="184666"/>
          </a:xfrm>
          <a:prstGeom prst="rect">
            <a:avLst/>
          </a:prstGeom>
          <a:noFill/>
        </p:spPr>
        <p:txBody>
          <a:bodyPr wrap="none" lIns="0" tIns="0" rIns="0" bIns="0" rtlCol="0" anchor="b">
            <a:spAutoFit/>
          </a:bodyPr>
          <a:lstStyle/>
          <a:p>
            <a:r>
              <a:rPr lang="es-ES" sz="1200">
                <a:solidFill>
                  <a:schemeClr val="tx1">
                    <a:lumMod val="75000"/>
                    <a:lumOff val="25000"/>
                  </a:schemeClr>
                </a:solidFill>
              </a:rPr>
              <a:t>Persona de contacto:</a:t>
            </a:r>
          </a:p>
        </p:txBody>
      </p:sp>
    </p:spTree>
    <p:extLst>
      <p:ext uri="{BB962C8B-B14F-4D97-AF65-F5344CB8AC3E}">
        <p14:creationId xmlns:p14="http://schemas.microsoft.com/office/powerpoint/2010/main" val="2250578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cepto 3">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D59BD633-1759-44B7-8D74-7229DC51E6F2}"/>
              </a:ext>
            </a:extLst>
          </p:cNvPr>
          <p:cNvSpPr>
            <a:spLocks noGrp="1"/>
          </p:cNvSpPr>
          <p:nvPr>
            <p:ph type="ftr" sz="quarter" idx="10"/>
          </p:nvPr>
        </p:nvSpPr>
        <p:spPr>
          <a:xfrm>
            <a:off x="494624" y="342005"/>
            <a:ext cx="7073849" cy="444803"/>
          </a:xfrm>
          <a:prstGeom prst="rect">
            <a:avLst/>
          </a:prstGeom>
        </p:spPr>
        <p:txBody>
          <a:bodyPr/>
          <a:lstStyle/>
          <a:p>
            <a:endParaRPr lang="es-ES"/>
          </a:p>
        </p:txBody>
      </p:sp>
      <p:sp>
        <p:nvSpPr>
          <p:cNvPr id="4" name="Marcador de número de diapositiva 3">
            <a:extLst>
              <a:ext uri="{FF2B5EF4-FFF2-40B4-BE49-F238E27FC236}">
                <a16:creationId xmlns:a16="http://schemas.microsoft.com/office/drawing/2014/main" id="{8416E80F-F53B-4189-A6B6-A6192E9F5FCA}"/>
              </a:ext>
            </a:extLst>
          </p:cNvPr>
          <p:cNvSpPr>
            <a:spLocks noGrp="1"/>
          </p:cNvSpPr>
          <p:nvPr>
            <p:ph type="sldNum" sz="quarter" idx="11"/>
          </p:nvPr>
        </p:nvSpPr>
        <p:spPr>
          <a:xfrm>
            <a:off x="11715750" y="6419852"/>
            <a:ext cx="255587" cy="298450"/>
          </a:xfrm>
          <a:prstGeom prst="rect">
            <a:avLst/>
          </a:prstGeom>
        </p:spPr>
        <p:txBody>
          <a:bodyPr/>
          <a:lstStyle/>
          <a:p>
            <a:fld id="{25F2EB85-4CEC-4F86-908B-40AD8E3C6F3E}" type="slidenum">
              <a:rPr lang="es-ES" smtClean="0"/>
              <a:pPr/>
              <a:t>‹#›</a:t>
            </a:fld>
            <a:endParaRPr lang="es-ES"/>
          </a:p>
        </p:txBody>
      </p:sp>
      <p:sp>
        <p:nvSpPr>
          <p:cNvPr id="24" name="Google Shape;561;p28">
            <a:extLst>
              <a:ext uri="{FF2B5EF4-FFF2-40B4-BE49-F238E27FC236}">
                <a16:creationId xmlns:a16="http://schemas.microsoft.com/office/drawing/2014/main" id="{F9A2C0F1-EF7A-4FCC-8B79-977F66534720}"/>
              </a:ext>
            </a:extLst>
          </p:cNvPr>
          <p:cNvSpPr/>
          <p:nvPr userDrawn="1"/>
        </p:nvSpPr>
        <p:spPr>
          <a:xfrm>
            <a:off x="7897821" y="2595523"/>
            <a:ext cx="149400" cy="149400"/>
          </a:xfrm>
          <a:prstGeom prst="ellipse">
            <a:avLst/>
          </a:prstGeom>
          <a:solidFill>
            <a:schemeClr val="bg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Marcador de texto 27">
            <a:extLst>
              <a:ext uri="{FF2B5EF4-FFF2-40B4-BE49-F238E27FC236}">
                <a16:creationId xmlns:a16="http://schemas.microsoft.com/office/drawing/2014/main" id="{02CBF89F-562B-4C75-854B-329DB8A649A9}"/>
              </a:ext>
            </a:extLst>
          </p:cNvPr>
          <p:cNvSpPr>
            <a:spLocks noGrp="1"/>
          </p:cNvSpPr>
          <p:nvPr>
            <p:ph type="body" sz="quarter" idx="13"/>
          </p:nvPr>
        </p:nvSpPr>
        <p:spPr>
          <a:xfrm>
            <a:off x="8135198" y="4434701"/>
            <a:ext cx="3691042" cy="1985151"/>
          </a:xfrm>
          <a:prstGeom prst="rect">
            <a:avLst/>
          </a:prstGeom>
        </p:spPr>
        <p:txBody>
          <a:bodyPr/>
          <a:lstStyle>
            <a:lvl1pPr marL="0" indent="0" algn="l">
              <a:lnSpc>
                <a:spcPct val="150000"/>
              </a:lnSpc>
              <a:spcBef>
                <a:spcPts val="600"/>
              </a:spcBef>
              <a:buNone/>
              <a:defRPr sz="1200"/>
            </a:lvl1pPr>
            <a:lvl2pPr marL="457189" indent="0">
              <a:buNone/>
              <a:defRPr/>
            </a:lvl2pPr>
            <a:lvl3pPr marL="914377" indent="0">
              <a:buNone/>
              <a:defRPr/>
            </a:lvl3pPr>
            <a:lvl4pPr marL="1371566" indent="0">
              <a:buNone/>
              <a:defRPr/>
            </a:lvl4pPr>
            <a:lvl5pPr marL="1828755" indent="0">
              <a:buNone/>
              <a:defRPr/>
            </a:lvl5pPr>
          </a:lstStyle>
          <a:p>
            <a:pPr lvl="0"/>
            <a:r>
              <a:rPr lang="es-ES"/>
              <a:t>Haga clic para modificar los estilos de texto del patrón</a:t>
            </a:r>
          </a:p>
        </p:txBody>
      </p:sp>
      <p:sp>
        <p:nvSpPr>
          <p:cNvPr id="14" name="Google Shape;520;p27">
            <a:extLst>
              <a:ext uri="{FF2B5EF4-FFF2-40B4-BE49-F238E27FC236}">
                <a16:creationId xmlns:a16="http://schemas.microsoft.com/office/drawing/2014/main" id="{B39D21F1-8D93-4EC7-9C1F-38B04ADBD099}"/>
              </a:ext>
            </a:extLst>
          </p:cNvPr>
          <p:cNvSpPr/>
          <p:nvPr userDrawn="1"/>
        </p:nvSpPr>
        <p:spPr>
          <a:xfrm rot="-5400000">
            <a:off x="11815287" y="21659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6" name="Google Shape;521;p27">
            <a:extLst>
              <a:ext uri="{FF2B5EF4-FFF2-40B4-BE49-F238E27FC236}">
                <a16:creationId xmlns:a16="http://schemas.microsoft.com/office/drawing/2014/main" id="{F3E99BB4-439E-4CCE-BF06-EEE18CC3D647}"/>
              </a:ext>
            </a:extLst>
          </p:cNvPr>
          <p:cNvSpPr/>
          <p:nvPr userDrawn="1"/>
        </p:nvSpPr>
        <p:spPr>
          <a:xfrm>
            <a:off x="9703968" y="544350"/>
            <a:ext cx="456615"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30A3D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18" name="Google Shape;522;p27">
            <a:extLst>
              <a:ext uri="{FF2B5EF4-FFF2-40B4-BE49-F238E27FC236}">
                <a16:creationId xmlns:a16="http://schemas.microsoft.com/office/drawing/2014/main" id="{0E94FDAD-E697-4E0F-B319-9B88849082C1}"/>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 y="2"/>
            <a:ext cx="7809843" cy="6857999"/>
          </a:xfrm>
          <a:custGeom>
            <a:avLst/>
            <a:gdLst/>
            <a:ahLst/>
            <a:cxnLst/>
            <a:rect l="l" t="t" r="r" b="b"/>
            <a:pathLst>
              <a:path w="7809843" h="6857999" extrusionOk="0">
                <a:moveTo>
                  <a:pt x="2493014" y="4411435"/>
                </a:moveTo>
                <a:cubicBezTo>
                  <a:pt x="2524450" y="4412661"/>
                  <a:pt x="2555663" y="4418035"/>
                  <a:pt x="2585694" y="4427260"/>
                </a:cubicBezTo>
                <a:cubicBezTo>
                  <a:pt x="2645756" y="4445711"/>
                  <a:pt x="2701086" y="4479569"/>
                  <a:pt x="2743982" y="4526470"/>
                </a:cubicBezTo>
                <a:cubicBezTo>
                  <a:pt x="3752151" y="5611789"/>
                  <a:pt x="3752151" y="5611789"/>
                  <a:pt x="3752151" y="5611789"/>
                </a:cubicBezTo>
                <a:cubicBezTo>
                  <a:pt x="3844102" y="5707480"/>
                  <a:pt x="3869734" y="5843499"/>
                  <a:pt x="3831869" y="5966756"/>
                </a:cubicBezTo>
                <a:cubicBezTo>
                  <a:pt x="3723009" y="6321119"/>
                  <a:pt x="3641365" y="6586892"/>
                  <a:pt x="3580131" y="6786222"/>
                </a:cubicBezTo>
                <a:lnTo>
                  <a:pt x="3558080" y="6857999"/>
                </a:lnTo>
                <a:lnTo>
                  <a:pt x="412413" y="6857999"/>
                </a:lnTo>
                <a:lnTo>
                  <a:pt x="387587" y="6831273"/>
                </a:lnTo>
                <a:cubicBezTo>
                  <a:pt x="334422" y="6774039"/>
                  <a:pt x="334422" y="6774039"/>
                  <a:pt x="334422" y="6774039"/>
                </a:cubicBezTo>
                <a:cubicBezTo>
                  <a:pt x="242470" y="6678347"/>
                  <a:pt x="216840" y="6542329"/>
                  <a:pt x="254704" y="6419073"/>
                </a:cubicBezTo>
                <a:cubicBezTo>
                  <a:pt x="690145" y="5001619"/>
                  <a:pt x="690145" y="5001619"/>
                  <a:pt x="690145" y="5001619"/>
                </a:cubicBezTo>
                <a:cubicBezTo>
                  <a:pt x="728008" y="4878362"/>
                  <a:pt x="825583" y="4780192"/>
                  <a:pt x="955399" y="4752628"/>
                </a:cubicBezTo>
                <a:cubicBezTo>
                  <a:pt x="2399008" y="4420494"/>
                  <a:pt x="2399008" y="4420494"/>
                  <a:pt x="2399008" y="4420494"/>
                </a:cubicBezTo>
                <a:cubicBezTo>
                  <a:pt x="2429923" y="4413130"/>
                  <a:pt x="2461578" y="4410208"/>
                  <a:pt x="2493014" y="4411435"/>
                </a:cubicBezTo>
                <a:close/>
                <a:moveTo>
                  <a:pt x="0" y="4137450"/>
                </a:moveTo>
                <a:lnTo>
                  <a:pt x="88536" y="4232762"/>
                </a:lnTo>
                <a:cubicBezTo>
                  <a:pt x="459212" y="4631804"/>
                  <a:pt x="459212" y="4631804"/>
                  <a:pt x="459212" y="4631804"/>
                </a:cubicBezTo>
                <a:cubicBezTo>
                  <a:pt x="522243" y="4697398"/>
                  <a:pt x="539812" y="4790635"/>
                  <a:pt x="513857" y="4875124"/>
                </a:cubicBezTo>
                <a:cubicBezTo>
                  <a:pt x="215374" y="5846750"/>
                  <a:pt x="215374" y="5846750"/>
                  <a:pt x="215374" y="5846750"/>
                </a:cubicBezTo>
                <a:cubicBezTo>
                  <a:pt x="189419" y="5931240"/>
                  <a:pt x="122535" y="5998533"/>
                  <a:pt x="33549" y="6017427"/>
                </a:cubicBezTo>
                <a:lnTo>
                  <a:pt x="0" y="6025146"/>
                </a:lnTo>
                <a:close/>
                <a:moveTo>
                  <a:pt x="5052221" y="2026903"/>
                </a:moveTo>
                <a:cubicBezTo>
                  <a:pt x="5083656" y="2028129"/>
                  <a:pt x="5114871" y="2033503"/>
                  <a:pt x="5144902" y="2042729"/>
                </a:cubicBezTo>
                <a:cubicBezTo>
                  <a:pt x="5204964" y="2061180"/>
                  <a:pt x="5260293" y="2095038"/>
                  <a:pt x="5303189" y="2141939"/>
                </a:cubicBezTo>
                <a:cubicBezTo>
                  <a:pt x="6311358" y="3227257"/>
                  <a:pt x="6311358" y="3227257"/>
                  <a:pt x="6311358" y="3227257"/>
                </a:cubicBezTo>
                <a:cubicBezTo>
                  <a:pt x="6403310" y="3322949"/>
                  <a:pt x="6428941" y="3458967"/>
                  <a:pt x="6391077" y="3582225"/>
                </a:cubicBezTo>
                <a:cubicBezTo>
                  <a:pt x="5955635" y="4999678"/>
                  <a:pt x="5955635" y="4999678"/>
                  <a:pt x="5955635" y="4999678"/>
                </a:cubicBezTo>
                <a:cubicBezTo>
                  <a:pt x="5917771" y="5122934"/>
                  <a:pt x="5820198" y="5221104"/>
                  <a:pt x="5690381" y="5248669"/>
                </a:cubicBezTo>
                <a:cubicBezTo>
                  <a:pt x="4246771" y="5580804"/>
                  <a:pt x="4246771" y="5580804"/>
                  <a:pt x="4246771" y="5580804"/>
                </a:cubicBezTo>
                <a:cubicBezTo>
                  <a:pt x="4123115" y="5610260"/>
                  <a:pt x="3987590" y="5568627"/>
                  <a:pt x="3901798" y="5474828"/>
                </a:cubicBezTo>
                <a:cubicBezTo>
                  <a:pt x="2893629" y="4389508"/>
                  <a:pt x="2893629" y="4389508"/>
                  <a:pt x="2893629" y="4389508"/>
                </a:cubicBezTo>
                <a:cubicBezTo>
                  <a:pt x="2801677" y="4293816"/>
                  <a:pt x="2776047" y="4157798"/>
                  <a:pt x="2813911" y="4034542"/>
                </a:cubicBezTo>
                <a:cubicBezTo>
                  <a:pt x="3249351" y="2617088"/>
                  <a:pt x="3249351" y="2617088"/>
                  <a:pt x="3249351" y="2617088"/>
                </a:cubicBezTo>
                <a:cubicBezTo>
                  <a:pt x="3287216" y="2493831"/>
                  <a:pt x="3384790" y="2395661"/>
                  <a:pt x="3514605" y="2368096"/>
                </a:cubicBezTo>
                <a:cubicBezTo>
                  <a:pt x="4958216" y="2035963"/>
                  <a:pt x="4958216" y="2035963"/>
                  <a:pt x="4958216" y="2035963"/>
                </a:cubicBezTo>
                <a:cubicBezTo>
                  <a:pt x="4989130" y="2028598"/>
                  <a:pt x="5020786" y="2025677"/>
                  <a:pt x="5052221" y="2026903"/>
                </a:cubicBezTo>
                <a:close/>
                <a:moveTo>
                  <a:pt x="1713902" y="1001373"/>
                </a:moveTo>
                <a:cubicBezTo>
                  <a:pt x="1745338" y="1002599"/>
                  <a:pt x="1776552" y="1007973"/>
                  <a:pt x="1806583" y="1017199"/>
                </a:cubicBezTo>
                <a:cubicBezTo>
                  <a:pt x="1866645" y="1035650"/>
                  <a:pt x="1921974" y="1069509"/>
                  <a:pt x="1964870" y="1116409"/>
                </a:cubicBezTo>
                <a:cubicBezTo>
                  <a:pt x="2973039" y="2201728"/>
                  <a:pt x="2973039" y="2201728"/>
                  <a:pt x="2973039" y="2201728"/>
                </a:cubicBezTo>
                <a:cubicBezTo>
                  <a:pt x="3064991" y="2297419"/>
                  <a:pt x="3090624" y="2433438"/>
                  <a:pt x="3052758" y="2556695"/>
                </a:cubicBezTo>
                <a:cubicBezTo>
                  <a:pt x="2617317" y="3974148"/>
                  <a:pt x="2617317" y="3974148"/>
                  <a:pt x="2617317" y="3974148"/>
                </a:cubicBezTo>
                <a:cubicBezTo>
                  <a:pt x="2579453" y="4097404"/>
                  <a:pt x="2481880" y="4195574"/>
                  <a:pt x="2352064" y="4223139"/>
                </a:cubicBezTo>
                <a:cubicBezTo>
                  <a:pt x="908452" y="4555274"/>
                  <a:pt x="908452" y="4555274"/>
                  <a:pt x="908452" y="4555274"/>
                </a:cubicBezTo>
                <a:cubicBezTo>
                  <a:pt x="784797" y="4584730"/>
                  <a:pt x="649271" y="4543097"/>
                  <a:pt x="563478" y="4449298"/>
                </a:cubicBezTo>
                <a:cubicBezTo>
                  <a:pt x="374447" y="4245801"/>
                  <a:pt x="220859" y="4080459"/>
                  <a:pt x="96069" y="3946119"/>
                </a:cubicBezTo>
                <a:lnTo>
                  <a:pt x="0" y="3842698"/>
                </a:lnTo>
                <a:lnTo>
                  <a:pt x="0" y="1442592"/>
                </a:lnTo>
                <a:lnTo>
                  <a:pt x="9178" y="1431178"/>
                </a:lnTo>
                <a:cubicBezTo>
                  <a:pt x="54532" y="1387783"/>
                  <a:pt x="111379" y="1356349"/>
                  <a:pt x="176287" y="1342567"/>
                </a:cubicBezTo>
                <a:cubicBezTo>
                  <a:pt x="1619896" y="1010433"/>
                  <a:pt x="1619896" y="1010433"/>
                  <a:pt x="1619896" y="1010433"/>
                </a:cubicBezTo>
                <a:cubicBezTo>
                  <a:pt x="1650811" y="1003069"/>
                  <a:pt x="1682467" y="1000147"/>
                  <a:pt x="1713902" y="1001373"/>
                </a:cubicBezTo>
                <a:close/>
                <a:moveTo>
                  <a:pt x="6880536" y="361338"/>
                </a:moveTo>
                <a:cubicBezTo>
                  <a:pt x="6902084" y="362179"/>
                  <a:pt x="6923481" y="365862"/>
                  <a:pt x="6944066" y="372186"/>
                </a:cubicBezTo>
                <a:cubicBezTo>
                  <a:pt x="6985238" y="384834"/>
                  <a:pt x="7023163" y="408042"/>
                  <a:pt x="7052568" y="440190"/>
                </a:cubicBezTo>
                <a:cubicBezTo>
                  <a:pt x="7743641" y="1184148"/>
                  <a:pt x="7743641" y="1184148"/>
                  <a:pt x="7743641" y="1184148"/>
                </a:cubicBezTo>
                <a:cubicBezTo>
                  <a:pt x="7806672" y="1249743"/>
                  <a:pt x="7824241" y="1342980"/>
                  <a:pt x="7798286" y="1427469"/>
                </a:cubicBezTo>
                <a:cubicBezTo>
                  <a:pt x="7499803" y="2399094"/>
                  <a:pt x="7499803" y="2399094"/>
                  <a:pt x="7499803" y="2399094"/>
                </a:cubicBezTo>
                <a:cubicBezTo>
                  <a:pt x="7473848" y="2483584"/>
                  <a:pt x="7406964" y="2550878"/>
                  <a:pt x="7317978" y="2569772"/>
                </a:cubicBezTo>
                <a:cubicBezTo>
                  <a:pt x="6328422" y="2797440"/>
                  <a:pt x="6328422" y="2797440"/>
                  <a:pt x="6328422" y="2797440"/>
                </a:cubicBezTo>
                <a:cubicBezTo>
                  <a:pt x="6243659" y="2817632"/>
                  <a:pt x="6150761" y="2789094"/>
                  <a:pt x="6091952" y="2724796"/>
                </a:cubicBezTo>
                <a:cubicBezTo>
                  <a:pt x="5400880" y="1980840"/>
                  <a:pt x="5400880" y="1980840"/>
                  <a:pt x="5400880" y="1980840"/>
                </a:cubicBezTo>
                <a:cubicBezTo>
                  <a:pt x="5337849" y="1915246"/>
                  <a:pt x="5320280" y="1822009"/>
                  <a:pt x="5346235" y="1737519"/>
                </a:cubicBezTo>
                <a:cubicBezTo>
                  <a:pt x="5644718" y="765894"/>
                  <a:pt x="5644718" y="765894"/>
                  <a:pt x="5644718" y="765894"/>
                </a:cubicBezTo>
                <a:cubicBezTo>
                  <a:pt x="5670673" y="681405"/>
                  <a:pt x="5737557" y="614112"/>
                  <a:pt x="5826543" y="595217"/>
                </a:cubicBezTo>
                <a:cubicBezTo>
                  <a:pt x="6816098" y="367547"/>
                  <a:pt x="6816098" y="367547"/>
                  <a:pt x="6816098" y="367547"/>
                </a:cubicBezTo>
                <a:cubicBezTo>
                  <a:pt x="6837289" y="362500"/>
                  <a:pt x="6858988" y="360497"/>
                  <a:pt x="6880536" y="361338"/>
                </a:cubicBezTo>
                <a:close/>
                <a:moveTo>
                  <a:pt x="2226639" y="0"/>
                </a:moveTo>
                <a:lnTo>
                  <a:pt x="5622061" y="0"/>
                </a:lnTo>
                <a:lnTo>
                  <a:pt x="5628415" y="78155"/>
                </a:lnTo>
                <a:cubicBezTo>
                  <a:pt x="5626930" y="109735"/>
                  <a:pt x="5621432" y="141348"/>
                  <a:pt x="5611966" y="172162"/>
                </a:cubicBezTo>
                <a:cubicBezTo>
                  <a:pt x="5176525" y="1589616"/>
                  <a:pt x="5176525" y="1589616"/>
                  <a:pt x="5176525" y="1589616"/>
                </a:cubicBezTo>
                <a:cubicBezTo>
                  <a:pt x="5138660" y="1712872"/>
                  <a:pt x="5041087" y="1811041"/>
                  <a:pt x="4911270" y="1838607"/>
                </a:cubicBezTo>
                <a:cubicBezTo>
                  <a:pt x="3467660" y="2170740"/>
                  <a:pt x="3467660" y="2170740"/>
                  <a:pt x="3467660" y="2170740"/>
                </a:cubicBezTo>
                <a:cubicBezTo>
                  <a:pt x="3344004" y="2200197"/>
                  <a:pt x="3208479" y="2158563"/>
                  <a:pt x="3122687" y="2064764"/>
                </a:cubicBezTo>
                <a:cubicBezTo>
                  <a:pt x="2114519" y="979445"/>
                  <a:pt x="2114519" y="979445"/>
                  <a:pt x="2114519" y="979445"/>
                </a:cubicBezTo>
                <a:cubicBezTo>
                  <a:pt x="2022567" y="883753"/>
                  <a:pt x="1996936" y="747736"/>
                  <a:pt x="2034800" y="624478"/>
                </a:cubicBezTo>
                <a:cubicBezTo>
                  <a:pt x="2089230" y="447297"/>
                  <a:pt x="2136857" y="292263"/>
                  <a:pt x="2178530" y="156608"/>
                </a:cubicBezTo>
                <a:close/>
              </a:path>
            </a:pathLst>
          </a:custGeom>
          <a:noFill/>
          <a:ln>
            <a:noFill/>
          </a:ln>
        </p:spPr>
      </p:pic>
      <p:sp>
        <p:nvSpPr>
          <p:cNvPr id="20" name="Google Shape;524;p27">
            <a:extLst>
              <a:ext uri="{FF2B5EF4-FFF2-40B4-BE49-F238E27FC236}">
                <a16:creationId xmlns:a16="http://schemas.microsoft.com/office/drawing/2014/main" id="{15F34607-7AC8-4722-9BB5-92A1D612B395}"/>
              </a:ext>
            </a:extLst>
          </p:cNvPr>
          <p:cNvSpPr/>
          <p:nvPr userDrawn="1"/>
        </p:nvSpPr>
        <p:spPr>
          <a:xfrm>
            <a:off x="6642250" y="5571825"/>
            <a:ext cx="474000" cy="4740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Título 25">
            <a:extLst>
              <a:ext uri="{FF2B5EF4-FFF2-40B4-BE49-F238E27FC236}">
                <a16:creationId xmlns:a16="http://schemas.microsoft.com/office/drawing/2014/main" id="{140DD068-A708-480D-8030-E22E6FE2D898}"/>
              </a:ext>
            </a:extLst>
          </p:cNvPr>
          <p:cNvSpPr>
            <a:spLocks noGrp="1"/>
          </p:cNvSpPr>
          <p:nvPr>
            <p:ph type="title"/>
          </p:nvPr>
        </p:nvSpPr>
        <p:spPr>
          <a:xfrm>
            <a:off x="8135198" y="2595523"/>
            <a:ext cx="3677684" cy="1325563"/>
          </a:xfrm>
          <a:prstGeom prst="rect">
            <a:avLst/>
          </a:prstGeom>
        </p:spPr>
        <p:txBody>
          <a:bodyPr anchor="t">
            <a:normAutofit/>
          </a:bodyPr>
          <a:lstStyle>
            <a:lvl1pPr>
              <a:defRPr lang="es-ES" sz="3200" b="1" i="0" u="none" strike="noStrike" cap="none" baseline="0">
                <a:latin typeface="+mj-lt"/>
                <a:ea typeface="Helvetica Neue" panose="02000503000000020004" pitchFamily="2" charset="0"/>
                <a:cs typeface="Helvetica Neue" panose="02000503000000020004" pitchFamily="2" charset="0"/>
              </a:defRPr>
            </a:lvl1pPr>
          </a:lstStyle>
          <a:p>
            <a:pPr marL="0" lvl="0" indent="0">
              <a:spcBef>
                <a:spcPts val="1000"/>
              </a:spcBef>
              <a:buClr>
                <a:schemeClr val="accent1"/>
              </a:buClr>
              <a:buFont typeface="Courier New" panose="02070309020205020404" pitchFamily="49" charset="0"/>
            </a:pPr>
            <a:r>
              <a:rPr lang="es-ES"/>
              <a:t>Haga clic para modificar el estilo de título del patrón</a:t>
            </a:r>
          </a:p>
        </p:txBody>
      </p:sp>
    </p:spTree>
    <p:extLst>
      <p:ext uri="{BB962C8B-B14F-4D97-AF65-F5344CB8AC3E}">
        <p14:creationId xmlns:p14="http://schemas.microsoft.com/office/powerpoint/2010/main" val="3110656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ítulo y en blanco">
    <p:spTree>
      <p:nvGrpSpPr>
        <p:cNvPr id="1" name=""/>
        <p:cNvGrpSpPr/>
        <p:nvPr/>
      </p:nvGrpSpPr>
      <p:grpSpPr>
        <a:xfrm>
          <a:off x="0" y="0"/>
          <a:ext cx="0" cy="0"/>
          <a:chOff x="0" y="0"/>
          <a:chExt cx="0" cy="0"/>
        </a:xfrm>
      </p:grpSpPr>
      <p:sp>
        <p:nvSpPr>
          <p:cNvPr id="2" name="Title 1"/>
          <p:cNvSpPr>
            <a:spLocks noGrp="1"/>
          </p:cNvSpPr>
          <p:nvPr>
            <p:ph type="title"/>
          </p:nvPr>
        </p:nvSpPr>
        <p:spPr>
          <a:xfrm>
            <a:off x="672585" y="934875"/>
            <a:ext cx="8972322" cy="882363"/>
          </a:xfrm>
          <a:prstGeom prst="rect">
            <a:avLst/>
          </a:prstGeom>
        </p:spPr>
        <p:txBody>
          <a:bodyPr>
            <a:normAutofit/>
          </a:bodyPr>
          <a:lstStyle>
            <a:lvl1pPr>
              <a:defRPr sz="2800" b="1">
                <a:solidFill>
                  <a:schemeClr val="tx1">
                    <a:lumMod val="75000"/>
                    <a:lumOff val="25000"/>
                  </a:schemeClr>
                </a:solidFill>
              </a:defRPr>
            </a:lvl1pPr>
          </a:lstStyle>
          <a:p>
            <a:r>
              <a:rPr lang="es-ES"/>
              <a:t>Haga clic para modificar el estilo de título del patrón</a:t>
            </a:r>
            <a:endParaRPr lang="en-US"/>
          </a:p>
        </p:txBody>
      </p:sp>
      <p:sp>
        <p:nvSpPr>
          <p:cNvPr id="5" name="Footer Placeholder 4"/>
          <p:cNvSpPr>
            <a:spLocks noGrp="1"/>
          </p:cNvSpPr>
          <p:nvPr>
            <p:ph type="ftr" sz="quarter" idx="11"/>
          </p:nvPr>
        </p:nvSpPr>
        <p:spPr>
          <a:xfrm>
            <a:off x="645061" y="588836"/>
            <a:ext cx="7073849" cy="444803"/>
          </a:xfrm>
          <a:prstGeom prst="rect">
            <a:avLst/>
          </a:prstGeom>
        </p:spPr>
        <p:txBody>
          <a:bodyPr/>
          <a:lstStyle>
            <a:lvl1pPr>
              <a:defRPr sz="1800">
                <a:solidFill>
                  <a:schemeClr val="tx1">
                    <a:lumMod val="50000"/>
                    <a:lumOff val="50000"/>
                  </a:schemeClr>
                </a:solidFill>
              </a:defRPr>
            </a:lvl1pPr>
          </a:lstStyle>
          <a:p>
            <a:endParaRPr lang="es-ES">
              <a:solidFill>
                <a:schemeClr val="tx1">
                  <a:lumMod val="50000"/>
                  <a:lumOff val="50000"/>
                </a:schemeClr>
              </a:solidFill>
            </a:endParaRPr>
          </a:p>
        </p:txBody>
      </p:sp>
      <p:sp>
        <p:nvSpPr>
          <p:cNvPr id="7" name="Google Shape;398;p9">
            <a:extLst>
              <a:ext uri="{FF2B5EF4-FFF2-40B4-BE49-F238E27FC236}">
                <a16:creationId xmlns:a16="http://schemas.microsoft.com/office/drawing/2014/main" id="{C17B0776-5A63-1543-82F3-C1CD3839805A}"/>
              </a:ext>
            </a:extLst>
          </p:cNvPr>
          <p:cNvSpPr/>
          <p:nvPr userDrawn="1"/>
        </p:nvSpPr>
        <p:spPr>
          <a:xfrm>
            <a:off x="435501" y="934875"/>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090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Índice">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03ED6988-E05B-A242-BFD9-1039E479EF5A}"/>
              </a:ext>
            </a:extLst>
          </p:cNvPr>
          <p:cNvGrpSpPr/>
          <p:nvPr userDrawn="1"/>
        </p:nvGrpSpPr>
        <p:grpSpPr>
          <a:xfrm>
            <a:off x="340761" y="-8107"/>
            <a:ext cx="5560132" cy="6866107"/>
            <a:chOff x="340761" y="-8107"/>
            <a:chExt cx="5560132" cy="6866107"/>
          </a:xfrm>
        </p:grpSpPr>
        <p:sp>
          <p:nvSpPr>
            <p:cNvPr id="5" name="Google Shape;528;p13">
              <a:extLst>
                <a:ext uri="{FF2B5EF4-FFF2-40B4-BE49-F238E27FC236}">
                  <a16:creationId xmlns:a16="http://schemas.microsoft.com/office/drawing/2014/main" id="{338C7D92-1DCC-D247-82E6-BB906A0FA4E0}"/>
                </a:ext>
              </a:extLst>
            </p:cNvPr>
            <p:cNvSpPr/>
            <p:nvPr userDrawn="1"/>
          </p:nvSpPr>
          <p:spPr>
            <a:xfrm>
              <a:off x="432623" y="2575441"/>
              <a:ext cx="2901352" cy="3289589"/>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bg1"/>
            </a:solidFill>
            <a:ln w="28575">
              <a:solidFill>
                <a:schemeClr val="bg1">
                  <a:lumMod val="85000"/>
                </a:schemeClr>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6" name="Google Shape;530;p13">
              <a:extLst>
                <a:ext uri="{FF2B5EF4-FFF2-40B4-BE49-F238E27FC236}">
                  <a16:creationId xmlns:a16="http://schemas.microsoft.com/office/drawing/2014/main" id="{3E5C8BDD-FE8A-AC46-AD9A-B8C1C54CF878}"/>
                </a:ext>
              </a:extLst>
            </p:cNvPr>
            <p:cNvSpPr/>
            <p:nvPr userDrawn="1"/>
          </p:nvSpPr>
          <p:spPr>
            <a:xfrm>
              <a:off x="340761" y="-8107"/>
              <a:ext cx="2168238" cy="1420803"/>
            </a:xfrm>
            <a:custGeom>
              <a:avLst/>
              <a:gdLst/>
              <a:ahLst/>
              <a:cxnLst/>
              <a:rect l="l" t="t" r="r" b="b"/>
              <a:pathLst>
                <a:path w="2168238" h="1420803" extrusionOk="0">
                  <a:moveTo>
                    <a:pt x="0" y="0"/>
                  </a:moveTo>
                  <a:lnTo>
                    <a:pt x="2168238" y="0"/>
                  </a:lnTo>
                  <a:lnTo>
                    <a:pt x="2168238" y="36025"/>
                  </a:lnTo>
                  <a:cubicBezTo>
                    <a:pt x="2168238" y="691373"/>
                    <a:pt x="2168238" y="691373"/>
                    <a:pt x="2168238" y="691373"/>
                  </a:cubicBezTo>
                  <a:cubicBezTo>
                    <a:pt x="2168238" y="776437"/>
                    <a:pt x="2125724" y="857249"/>
                    <a:pt x="2049198" y="899781"/>
                  </a:cubicBezTo>
                  <a:cubicBezTo>
                    <a:pt x="1203160" y="1388904"/>
                    <a:pt x="1203160" y="1388904"/>
                    <a:pt x="1203160" y="1388904"/>
                  </a:cubicBezTo>
                  <a:cubicBezTo>
                    <a:pt x="1130885" y="1431436"/>
                    <a:pt x="1037353" y="1431436"/>
                    <a:pt x="965079" y="1388904"/>
                  </a:cubicBezTo>
                  <a:cubicBezTo>
                    <a:pt x="119041" y="899781"/>
                    <a:pt x="119041" y="899781"/>
                    <a:pt x="119041" y="899781"/>
                  </a:cubicBezTo>
                  <a:cubicBezTo>
                    <a:pt x="42515" y="857249"/>
                    <a:pt x="0" y="776437"/>
                    <a:pt x="0" y="691373"/>
                  </a:cubicBezTo>
                  <a:cubicBezTo>
                    <a:pt x="0" y="385671"/>
                    <a:pt x="0" y="175502"/>
                    <a:pt x="0" y="31010"/>
                  </a:cubicBezTo>
                  <a:lnTo>
                    <a:pt x="0" y="0"/>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ato"/>
                <a:ea typeface="Lato"/>
                <a:cs typeface="Lato"/>
                <a:sym typeface="Lato"/>
              </a:endParaRPr>
            </a:p>
          </p:txBody>
        </p:sp>
        <p:sp>
          <p:nvSpPr>
            <p:cNvPr id="7" name="Google Shape;531;p13">
              <a:extLst>
                <a:ext uri="{FF2B5EF4-FFF2-40B4-BE49-F238E27FC236}">
                  <a16:creationId xmlns:a16="http://schemas.microsoft.com/office/drawing/2014/main" id="{8C6B9ECE-B17E-3341-ADE7-F5F0E3D199E3}"/>
                </a:ext>
              </a:extLst>
            </p:cNvPr>
            <p:cNvSpPr/>
            <p:nvPr userDrawn="1"/>
          </p:nvSpPr>
          <p:spPr>
            <a:xfrm>
              <a:off x="3732655" y="5437197"/>
              <a:ext cx="2168238" cy="1420803"/>
            </a:xfrm>
            <a:custGeom>
              <a:avLst/>
              <a:gdLst/>
              <a:ahLst/>
              <a:cxnLst/>
              <a:rect l="l" t="t" r="r" b="b"/>
              <a:pathLst>
                <a:path w="2168238" h="1420803" extrusionOk="0">
                  <a:moveTo>
                    <a:pt x="1084119" y="0"/>
                  </a:moveTo>
                  <a:cubicBezTo>
                    <a:pt x="1125571" y="0"/>
                    <a:pt x="1167022" y="10633"/>
                    <a:pt x="1203160" y="31900"/>
                  </a:cubicBezTo>
                  <a:cubicBezTo>
                    <a:pt x="2049198" y="521022"/>
                    <a:pt x="2049198" y="521022"/>
                    <a:pt x="2049198" y="521022"/>
                  </a:cubicBezTo>
                  <a:cubicBezTo>
                    <a:pt x="2125724" y="563554"/>
                    <a:pt x="2168238" y="644366"/>
                    <a:pt x="2168238" y="729431"/>
                  </a:cubicBezTo>
                  <a:cubicBezTo>
                    <a:pt x="2168238" y="1035132"/>
                    <a:pt x="2168238" y="1245302"/>
                    <a:pt x="2168238" y="1389794"/>
                  </a:cubicBezTo>
                  <a:lnTo>
                    <a:pt x="2168238" y="1420803"/>
                  </a:lnTo>
                  <a:lnTo>
                    <a:pt x="0" y="1420803"/>
                  </a:lnTo>
                  <a:lnTo>
                    <a:pt x="0" y="1384779"/>
                  </a:lnTo>
                  <a:cubicBezTo>
                    <a:pt x="0" y="729431"/>
                    <a:pt x="0" y="729431"/>
                    <a:pt x="0" y="729431"/>
                  </a:cubicBezTo>
                  <a:cubicBezTo>
                    <a:pt x="0" y="644366"/>
                    <a:pt x="42514" y="563554"/>
                    <a:pt x="119041" y="521022"/>
                  </a:cubicBezTo>
                  <a:cubicBezTo>
                    <a:pt x="965078" y="31900"/>
                    <a:pt x="965078" y="31900"/>
                    <a:pt x="965078" y="31900"/>
                  </a:cubicBezTo>
                  <a:cubicBezTo>
                    <a:pt x="1001216" y="10633"/>
                    <a:pt x="1042667" y="0"/>
                    <a:pt x="1084119"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ato"/>
                <a:ea typeface="Lato"/>
                <a:cs typeface="Lato"/>
                <a:sym typeface="Lato"/>
              </a:endParaRPr>
            </a:p>
          </p:txBody>
        </p:sp>
        <p:sp>
          <p:nvSpPr>
            <p:cNvPr id="8" name="Google Shape;532;p13">
              <a:extLst>
                <a:ext uri="{FF2B5EF4-FFF2-40B4-BE49-F238E27FC236}">
                  <a16:creationId xmlns:a16="http://schemas.microsoft.com/office/drawing/2014/main" id="{B67F8203-BECD-F34C-935E-0E81141AF6B0}"/>
                </a:ext>
              </a:extLst>
            </p:cNvPr>
            <p:cNvSpPr/>
            <p:nvPr userDrawn="1"/>
          </p:nvSpPr>
          <p:spPr>
            <a:xfrm>
              <a:off x="4413671" y="816813"/>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00ABC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ABCB"/>
                </a:solidFill>
                <a:latin typeface="Lato"/>
                <a:ea typeface="Lato"/>
                <a:cs typeface="Lato"/>
                <a:sym typeface="Lato"/>
              </a:endParaRPr>
            </a:p>
          </p:txBody>
        </p:sp>
        <p:pic>
          <p:nvPicPr>
            <p:cNvPr id="9" name="Google Shape;545;p13">
              <a:extLst>
                <a:ext uri="{FF2B5EF4-FFF2-40B4-BE49-F238E27FC236}">
                  <a16:creationId xmlns:a16="http://schemas.microsoft.com/office/drawing/2014/main" id="{05FB28A6-72C1-4F46-8CD2-55AFCEB79949}"/>
                </a:ext>
              </a:extLst>
            </p:cNvPr>
            <p:cNvPicPr preferRelativeResize="0"/>
            <p:nvPr userDrawn="1"/>
          </p:nvPicPr>
          <p:blipFill>
            <a:blip r:embed="rId2" cstate="email">
              <a:extLst>
                <a:ext uri="{28A0092B-C50C-407E-A947-70E740481C1C}">
                  <a14:useLocalDpi xmlns:a14="http://schemas.microsoft.com/office/drawing/2010/main"/>
                </a:ext>
              </a:extLst>
            </a:blip>
            <a:srcRect/>
            <a:stretch/>
          </p:blipFill>
          <p:spPr>
            <a:xfrm>
              <a:off x="1262870" y="1273856"/>
              <a:ext cx="4041481" cy="4542635"/>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grpSp>
      <p:sp>
        <p:nvSpPr>
          <p:cNvPr id="2" name="Título 1">
            <a:extLst>
              <a:ext uri="{FF2B5EF4-FFF2-40B4-BE49-F238E27FC236}">
                <a16:creationId xmlns:a16="http://schemas.microsoft.com/office/drawing/2014/main" id="{9EAF2DCA-AD18-FD41-A977-961337F0CFE7}"/>
              </a:ext>
            </a:extLst>
          </p:cNvPr>
          <p:cNvSpPr>
            <a:spLocks noGrp="1"/>
          </p:cNvSpPr>
          <p:nvPr>
            <p:ph type="title" hasCustomPrompt="1"/>
          </p:nvPr>
        </p:nvSpPr>
        <p:spPr>
          <a:xfrm>
            <a:off x="6092819" y="906133"/>
            <a:ext cx="5618649" cy="887157"/>
          </a:xfrm>
        </p:spPr>
        <p:txBody>
          <a:bodyPr/>
          <a:lstStyle>
            <a:lvl1pPr>
              <a:defRPr sz="4400"/>
            </a:lvl1pPr>
          </a:lstStyle>
          <a:p>
            <a:r>
              <a:rPr lang="es-ES_tradnl"/>
              <a:t>Índice</a:t>
            </a:r>
          </a:p>
        </p:txBody>
      </p:sp>
      <p:sp>
        <p:nvSpPr>
          <p:cNvPr id="3" name="Marcador de pie de página 2">
            <a:extLst>
              <a:ext uri="{FF2B5EF4-FFF2-40B4-BE49-F238E27FC236}">
                <a16:creationId xmlns:a16="http://schemas.microsoft.com/office/drawing/2014/main" id="{49E66489-5283-3848-A232-C8D371337FA8}"/>
              </a:ext>
            </a:extLst>
          </p:cNvPr>
          <p:cNvSpPr>
            <a:spLocks noGrp="1"/>
          </p:cNvSpPr>
          <p:nvPr>
            <p:ph type="ftr" sz="quarter" idx="10"/>
          </p:nvPr>
        </p:nvSpPr>
        <p:spPr>
          <a:xfrm>
            <a:off x="6096000" y="335001"/>
            <a:ext cx="4860852" cy="274777"/>
          </a:xfrm>
        </p:spPr>
        <p:txBody>
          <a:bodyPr/>
          <a:lstStyle/>
          <a:p>
            <a:endParaRPr lang="es-ES_tradnl"/>
          </a:p>
        </p:txBody>
      </p:sp>
      <p:sp>
        <p:nvSpPr>
          <p:cNvPr id="11" name="CuadroTexto 10">
            <a:extLst>
              <a:ext uri="{FF2B5EF4-FFF2-40B4-BE49-F238E27FC236}">
                <a16:creationId xmlns:a16="http://schemas.microsoft.com/office/drawing/2014/main" id="{15287DEF-B097-AD45-9A07-EEFB2EC2B64F}"/>
              </a:ext>
            </a:extLst>
          </p:cNvPr>
          <p:cNvSpPr txBox="1"/>
          <p:nvPr userDrawn="1"/>
        </p:nvSpPr>
        <p:spPr>
          <a:xfrm>
            <a:off x="6524786" y="1720312"/>
            <a:ext cx="184731" cy="369332"/>
          </a:xfrm>
          <a:prstGeom prst="rect">
            <a:avLst/>
          </a:prstGeom>
          <a:noFill/>
        </p:spPr>
        <p:txBody>
          <a:bodyPr wrap="none" rtlCol="0">
            <a:spAutoFit/>
          </a:bodyPr>
          <a:lstStyle/>
          <a:p>
            <a:endParaRPr lang="es-ES_tradnl"/>
          </a:p>
        </p:txBody>
      </p:sp>
      <p:sp>
        <p:nvSpPr>
          <p:cNvPr id="13" name="Google Shape;398;p9">
            <a:extLst>
              <a:ext uri="{FF2B5EF4-FFF2-40B4-BE49-F238E27FC236}">
                <a16:creationId xmlns:a16="http://schemas.microsoft.com/office/drawing/2014/main" id="{E4636F52-5B00-A449-855B-31F8DDDB5A85}"/>
              </a:ext>
            </a:extLst>
          </p:cNvPr>
          <p:cNvSpPr/>
          <p:nvPr userDrawn="1"/>
        </p:nvSpPr>
        <p:spPr>
          <a:xfrm>
            <a:off x="5835298" y="921503"/>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
        <p:nvSpPr>
          <p:cNvPr id="14" name="Marcador de número de diapositiva 4">
            <a:extLst>
              <a:ext uri="{FF2B5EF4-FFF2-40B4-BE49-F238E27FC236}">
                <a16:creationId xmlns:a16="http://schemas.microsoft.com/office/drawing/2014/main" id="{014FCED2-4C0F-8D49-9A8B-541F20A4578A}"/>
              </a:ext>
            </a:extLst>
          </p:cNvPr>
          <p:cNvSpPr>
            <a:spLocks noGrp="1"/>
          </p:cNvSpPr>
          <p:nvPr>
            <p:ph type="sldNum" sz="quarter" idx="4"/>
          </p:nvPr>
        </p:nvSpPr>
        <p:spPr>
          <a:xfrm>
            <a:off x="11471237" y="335002"/>
            <a:ext cx="486643" cy="211098"/>
          </a:xfrm>
          <a:prstGeom prst="rect">
            <a:avLst/>
          </a:prstGeom>
        </p:spPr>
        <p:txBody>
          <a:bodyPr vert="horz" lIns="91440" tIns="45720" rIns="91440" bIns="45720" rtlCol="0" anchor="ctr"/>
          <a:lstStyle>
            <a:lvl1pPr algn="ctr">
              <a:defRPr sz="1100" b="1">
                <a:solidFill>
                  <a:schemeClr val="tx1">
                    <a:lumMod val="75000"/>
                    <a:lumOff val="25000"/>
                  </a:schemeClr>
                </a:solidFill>
              </a:defRPr>
            </a:lvl1pPr>
          </a:lstStyle>
          <a:p>
            <a:fld id="{2A81D39E-E002-FB44-933E-5C1B1F979D05}" type="slidenum">
              <a:rPr lang="es-ES_tradnl" smtClean="0"/>
              <a:pPr/>
              <a:t>‹#›</a:t>
            </a:fld>
            <a:endParaRPr lang="es-ES_tradnl"/>
          </a:p>
        </p:txBody>
      </p:sp>
      <p:cxnSp>
        <p:nvCxnSpPr>
          <p:cNvPr id="15" name="Straight Connector 14">
            <a:extLst>
              <a:ext uri="{FF2B5EF4-FFF2-40B4-BE49-F238E27FC236}">
                <a16:creationId xmlns:a16="http://schemas.microsoft.com/office/drawing/2014/main" id="{FB0A433D-3ED6-774C-A59A-8DC17FD61654}"/>
              </a:ext>
            </a:extLst>
          </p:cNvPr>
          <p:cNvCxnSpPr>
            <a:cxnSpLocks/>
          </p:cNvCxnSpPr>
          <p:nvPr userDrawn="1"/>
        </p:nvCxnSpPr>
        <p:spPr>
          <a:xfrm flipH="1" flipV="1">
            <a:off x="11712575" y="546100"/>
            <a:ext cx="1" cy="36195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Marcador de texto 16">
            <a:extLst>
              <a:ext uri="{FF2B5EF4-FFF2-40B4-BE49-F238E27FC236}">
                <a16:creationId xmlns:a16="http://schemas.microsoft.com/office/drawing/2014/main" id="{9270D74E-3283-004D-9363-B8022564A8B4}"/>
              </a:ext>
            </a:extLst>
          </p:cNvPr>
          <p:cNvSpPr>
            <a:spLocks noGrp="1"/>
          </p:cNvSpPr>
          <p:nvPr>
            <p:ph type="body" sz="quarter" idx="11"/>
          </p:nvPr>
        </p:nvSpPr>
        <p:spPr>
          <a:xfrm>
            <a:off x="6096000" y="2205038"/>
            <a:ext cx="5615610" cy="4103687"/>
          </a:xfrm>
        </p:spPr>
        <p:txBody>
          <a:bodyPr anchor="ctr"/>
          <a:lstStyle>
            <a:lvl1pPr marL="358775" indent="-358775">
              <a:lnSpc>
                <a:spcPct val="114000"/>
              </a:lnSpc>
              <a:spcBef>
                <a:spcPts val="0"/>
              </a:spcBef>
              <a:spcAft>
                <a:spcPts val="600"/>
              </a:spcAft>
              <a:buClr>
                <a:schemeClr val="accent6"/>
              </a:buClr>
              <a:buFont typeface="+mj-lt"/>
              <a:buAutoNum type="arabicPeriod"/>
              <a:tabLst/>
              <a:defRPr sz="1600">
                <a:latin typeface="+mn-lt"/>
              </a:defRPr>
            </a:lvl1pPr>
            <a:lvl2pPr marL="520700" indent="-342900">
              <a:lnSpc>
                <a:spcPct val="114000"/>
              </a:lnSpc>
              <a:spcBef>
                <a:spcPts val="0"/>
              </a:spcBef>
              <a:spcAft>
                <a:spcPts val="1200"/>
              </a:spcAft>
              <a:buClr>
                <a:schemeClr val="accent6"/>
              </a:buClr>
              <a:buFont typeface="+mj-lt"/>
              <a:buAutoNum type="arabicPeriod"/>
              <a:defRPr sz="1600">
                <a:latin typeface="+mn-lt"/>
              </a:defRPr>
            </a:lvl2pPr>
            <a:lvl3pPr marL="355600" indent="0">
              <a:lnSpc>
                <a:spcPct val="114000"/>
              </a:lnSpc>
              <a:spcBef>
                <a:spcPts val="0"/>
              </a:spcBef>
              <a:spcAft>
                <a:spcPts val="1200"/>
              </a:spcAft>
              <a:buClr>
                <a:schemeClr val="accent6"/>
              </a:buClr>
              <a:buFont typeface="+mj-lt"/>
              <a:buNone/>
              <a:defRPr>
                <a:latin typeface="+mn-lt"/>
              </a:defRPr>
            </a:lvl3pPr>
            <a:lvl4pPr marL="1714500" indent="-342900">
              <a:lnSpc>
                <a:spcPct val="114000"/>
              </a:lnSpc>
              <a:spcBef>
                <a:spcPts val="0"/>
              </a:spcBef>
              <a:spcAft>
                <a:spcPts val="1200"/>
              </a:spcAft>
              <a:buClr>
                <a:schemeClr val="accent6"/>
              </a:buClr>
              <a:buFont typeface="+mj-lt"/>
              <a:buAutoNum type="arabicPeriod"/>
              <a:defRPr>
                <a:latin typeface="+mn-lt"/>
              </a:defRPr>
            </a:lvl4pPr>
            <a:lvl5pPr marL="2171700" indent="-342900">
              <a:lnSpc>
                <a:spcPct val="114000"/>
              </a:lnSpc>
              <a:spcBef>
                <a:spcPts val="0"/>
              </a:spcBef>
              <a:spcAft>
                <a:spcPts val="1200"/>
              </a:spcAft>
              <a:buClr>
                <a:schemeClr val="accent6"/>
              </a:buClr>
              <a:buFont typeface="+mj-lt"/>
              <a:buAutoNum type="arabicPeriod"/>
              <a:defRPr>
                <a:latin typeface="+mn-lt"/>
              </a:defRPr>
            </a:lvl5pPr>
          </a:lstStyle>
          <a:p>
            <a:pPr lvl="0"/>
            <a:r>
              <a:rPr lang="es-ES"/>
              <a:t>Haga clic para modificar los estilos de texto del patrón</a:t>
            </a:r>
          </a:p>
        </p:txBody>
      </p:sp>
      <p:pic>
        <p:nvPicPr>
          <p:cNvPr id="16" name="Google Shape;52;p1">
            <a:extLst>
              <a:ext uri="{FF2B5EF4-FFF2-40B4-BE49-F238E27FC236}">
                <a16:creationId xmlns:a16="http://schemas.microsoft.com/office/drawing/2014/main" id="{8C06678A-CEEB-284B-BD2D-8824770E2A5D}"/>
              </a:ext>
            </a:extLst>
          </p:cNvPr>
          <p:cNvPicPr preferRelativeResize="0"/>
          <p:nvPr userDrawn="1"/>
        </p:nvPicPr>
        <p:blipFill rotWithShape="1">
          <a:blip r:embed="rId3">
            <a:alphaModFix/>
          </a:blip>
          <a:srcRect/>
          <a:stretch/>
        </p:blipFill>
        <p:spPr>
          <a:xfrm>
            <a:off x="10515600" y="6347271"/>
            <a:ext cx="1195878" cy="358329"/>
          </a:xfrm>
          <a:prstGeom prst="rect">
            <a:avLst/>
          </a:prstGeom>
          <a:noFill/>
          <a:ln>
            <a:noFill/>
          </a:ln>
        </p:spPr>
      </p:pic>
    </p:spTree>
    <p:extLst>
      <p:ext uri="{BB962C8B-B14F-4D97-AF65-F5344CB8AC3E}">
        <p14:creationId xmlns:p14="http://schemas.microsoft.com/office/powerpoint/2010/main" val="25004180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3"/>
          </p:nvPr>
        </p:nvSpPr>
        <p:spPr>
          <a:xfrm>
            <a:off x="5882649" y="0"/>
            <a:ext cx="5012659" cy="6858000"/>
          </a:xfrm>
        </p:spPr>
        <p:txBody>
          <a:bodyPr rtlCol="0">
            <a:normAutofit/>
          </a:bodyPr>
          <a:lstStyle/>
          <a:p>
            <a:pPr lvl="0"/>
            <a:endParaRPr lang="en-US" noProof="0"/>
          </a:p>
        </p:txBody>
      </p:sp>
    </p:spTree>
    <p:extLst>
      <p:ext uri="{BB962C8B-B14F-4D97-AF65-F5344CB8AC3E}">
        <p14:creationId xmlns:p14="http://schemas.microsoft.com/office/powerpoint/2010/main" val="23725296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669382"/>
            <a:ext cx="12192000" cy="3519237"/>
          </a:xfrm>
        </p:spPr>
        <p:txBody>
          <a:bodyPr rtlCol="0">
            <a:normAutofit/>
          </a:bodyPr>
          <a:lstStyle/>
          <a:p>
            <a:pPr lvl="0"/>
            <a:endParaRPr lang="en-US" noProof="0"/>
          </a:p>
        </p:txBody>
      </p:sp>
      <p:sp>
        <p:nvSpPr>
          <p:cNvPr id="2" name="CuadroTexto 1">
            <a:extLst>
              <a:ext uri="{FF2B5EF4-FFF2-40B4-BE49-F238E27FC236}">
                <a16:creationId xmlns:a16="http://schemas.microsoft.com/office/drawing/2014/main" id="{732A05D1-28D8-A640-9A86-055ABE85219D}"/>
              </a:ext>
            </a:extLst>
          </p:cNvPr>
          <p:cNvSpPr txBox="1"/>
          <p:nvPr userDrawn="1"/>
        </p:nvSpPr>
        <p:spPr>
          <a:xfrm>
            <a:off x="400833" y="914400"/>
            <a:ext cx="184731" cy="369332"/>
          </a:xfrm>
          <a:prstGeom prst="rect">
            <a:avLst/>
          </a:prstGeom>
          <a:noFill/>
        </p:spPr>
        <p:txBody>
          <a:bodyPr wrap="none" rtlCol="0">
            <a:spAutoFit/>
          </a:bodyPr>
          <a:lstStyle/>
          <a:p>
            <a:endParaRPr lang="es-ES"/>
          </a:p>
        </p:txBody>
      </p:sp>
    </p:spTree>
    <p:extLst>
      <p:ext uri="{BB962C8B-B14F-4D97-AF65-F5344CB8AC3E}">
        <p14:creationId xmlns:p14="http://schemas.microsoft.com/office/powerpoint/2010/main" val="364795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5606321" y="0"/>
            <a:ext cx="8294558" cy="6858000"/>
          </a:xfrm>
          <a:prstGeom prst="parallelogram">
            <a:avLst/>
          </a:prstGeom>
        </p:spPr>
        <p:txBody>
          <a:bodyPr rtlCol="0">
            <a:normAutofit/>
          </a:bodyPr>
          <a:lstStyle/>
          <a:p>
            <a:pPr lvl="0"/>
            <a:endParaRPr lang="en-US" noProof="0"/>
          </a:p>
        </p:txBody>
      </p:sp>
    </p:spTree>
    <p:extLst>
      <p:ext uri="{BB962C8B-B14F-4D97-AF65-F5344CB8AC3E}">
        <p14:creationId xmlns:p14="http://schemas.microsoft.com/office/powerpoint/2010/main" val="852653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8BAC5-D3E3-954D-9A3C-59D8D700350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CCCCDFB-B687-C94B-BC3C-ED5B06DE99D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74AA2E0-A016-4D4B-8B55-99B6984738B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859961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0819E-C36D-E040-9E9F-15EB83CAAC5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E34FE91-D5F0-3247-8940-1A5CEF55CA5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613CC66-BCB7-C847-8183-8AEFE19734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300069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BAS-01: Título y un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4B6CB15C-10B0-774A-9ABC-E7953F9A85E0}"/>
              </a:ext>
            </a:extLst>
          </p:cNvPr>
          <p:cNvSpPr>
            <a:spLocks noGrp="1"/>
          </p:cNvSpPr>
          <p:nvPr>
            <p:ph idx="12"/>
          </p:nvPr>
        </p:nvSpPr>
        <p:spPr>
          <a:xfrm>
            <a:off x="1265789" y="2432089"/>
            <a:ext cx="9686261"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992517BB-3F3C-ED42-8091-543B4E70F260}"/>
              </a:ext>
            </a:extLst>
          </p:cNvPr>
          <p:cNvSpPr>
            <a:spLocks noGrp="1"/>
          </p:cNvSpPr>
          <p:nvPr>
            <p:ph type="body" sz="quarter" idx="13"/>
          </p:nvPr>
        </p:nvSpPr>
        <p:spPr>
          <a:xfrm>
            <a:off x="1265789" y="1784195"/>
            <a:ext cx="9686261"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2000417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669382"/>
            <a:ext cx="12192000" cy="3519237"/>
          </a:xfrm>
        </p:spPr>
        <p:txBody>
          <a:bodyPr rtlCol="0">
            <a:normAutofit/>
          </a:bodyPr>
          <a:lstStyle/>
          <a:p>
            <a:pPr lvl="0"/>
            <a:endParaRPr lang="en-US" noProof="0"/>
          </a:p>
        </p:txBody>
      </p:sp>
    </p:spTree>
    <p:extLst>
      <p:ext uri="{BB962C8B-B14F-4D97-AF65-F5344CB8AC3E}">
        <p14:creationId xmlns:p14="http://schemas.microsoft.com/office/powerpoint/2010/main" val="1994133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X-BAS-01: Título y un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4B6CB15C-10B0-774A-9ABC-E7953F9A85E0}"/>
              </a:ext>
            </a:extLst>
          </p:cNvPr>
          <p:cNvSpPr>
            <a:spLocks noGrp="1"/>
          </p:cNvSpPr>
          <p:nvPr>
            <p:ph idx="12"/>
          </p:nvPr>
        </p:nvSpPr>
        <p:spPr>
          <a:xfrm>
            <a:off x="1265789" y="2432089"/>
            <a:ext cx="9686261"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992517BB-3F3C-ED42-8091-543B4E70F260}"/>
              </a:ext>
            </a:extLst>
          </p:cNvPr>
          <p:cNvSpPr>
            <a:spLocks noGrp="1"/>
          </p:cNvSpPr>
          <p:nvPr>
            <p:ph type="body" sz="quarter" idx="13"/>
          </p:nvPr>
        </p:nvSpPr>
        <p:spPr>
          <a:xfrm>
            <a:off x="1265789" y="1784195"/>
            <a:ext cx="9686261"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19978762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EX-BAS-01: Título y 2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7" name="Text Placeholder 2">
            <a:extLst>
              <a:ext uri="{FF2B5EF4-FFF2-40B4-BE49-F238E27FC236}">
                <a16:creationId xmlns:a16="http://schemas.microsoft.com/office/drawing/2014/main" id="{AA61283D-71EA-AE4B-8F4A-962D81F1BC97}"/>
              </a:ext>
            </a:extLst>
          </p:cNvPr>
          <p:cNvSpPr>
            <a:spLocks noGrp="1"/>
          </p:cNvSpPr>
          <p:nvPr>
            <p:ph idx="13"/>
          </p:nvPr>
        </p:nvSpPr>
        <p:spPr>
          <a:xfrm>
            <a:off x="829340" y="2420938"/>
            <a:ext cx="5078818"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6">
            <a:extLst>
              <a:ext uri="{FF2B5EF4-FFF2-40B4-BE49-F238E27FC236}">
                <a16:creationId xmlns:a16="http://schemas.microsoft.com/office/drawing/2014/main" id="{A3EC873A-2C5C-DB44-A838-C2CCB8C08DB5}"/>
              </a:ext>
            </a:extLst>
          </p:cNvPr>
          <p:cNvSpPr>
            <a:spLocks noGrp="1"/>
          </p:cNvSpPr>
          <p:nvPr>
            <p:ph type="body" sz="quarter" idx="14"/>
          </p:nvPr>
        </p:nvSpPr>
        <p:spPr>
          <a:xfrm>
            <a:off x="829340" y="1773044"/>
            <a:ext cx="507881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
        <p:nvSpPr>
          <p:cNvPr id="9" name="Text Placeholder 2">
            <a:extLst>
              <a:ext uri="{FF2B5EF4-FFF2-40B4-BE49-F238E27FC236}">
                <a16:creationId xmlns:a16="http://schemas.microsoft.com/office/drawing/2014/main" id="{7F776DEF-CA7C-0648-B613-6C365600FA88}"/>
              </a:ext>
            </a:extLst>
          </p:cNvPr>
          <p:cNvSpPr>
            <a:spLocks noGrp="1"/>
          </p:cNvSpPr>
          <p:nvPr>
            <p:ph idx="15"/>
          </p:nvPr>
        </p:nvSpPr>
        <p:spPr>
          <a:xfrm>
            <a:off x="6283842" y="2420938"/>
            <a:ext cx="5078818"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10" name="Marcador de texto 6">
            <a:extLst>
              <a:ext uri="{FF2B5EF4-FFF2-40B4-BE49-F238E27FC236}">
                <a16:creationId xmlns:a16="http://schemas.microsoft.com/office/drawing/2014/main" id="{C32CD9C8-960B-F649-A034-8DECEEC181AB}"/>
              </a:ext>
            </a:extLst>
          </p:cNvPr>
          <p:cNvSpPr>
            <a:spLocks noGrp="1"/>
          </p:cNvSpPr>
          <p:nvPr>
            <p:ph type="body" sz="quarter" idx="16"/>
          </p:nvPr>
        </p:nvSpPr>
        <p:spPr>
          <a:xfrm>
            <a:off x="6283842" y="1773044"/>
            <a:ext cx="507881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5925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ítulo y tre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5" name="Text Placeholder 2">
            <a:extLst>
              <a:ext uri="{FF2B5EF4-FFF2-40B4-BE49-F238E27FC236}">
                <a16:creationId xmlns:a16="http://schemas.microsoft.com/office/drawing/2014/main" id="{98E72577-D93B-4C45-8198-7686349F246F}"/>
              </a:ext>
            </a:extLst>
          </p:cNvPr>
          <p:cNvSpPr>
            <a:spLocks noGrp="1"/>
          </p:cNvSpPr>
          <p:nvPr>
            <p:ph idx="1"/>
          </p:nvPr>
        </p:nvSpPr>
        <p:spPr>
          <a:xfrm>
            <a:off x="481254" y="2420938"/>
            <a:ext cx="3632681" cy="3998913"/>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6" name="Text Placeholder 2">
            <a:extLst>
              <a:ext uri="{FF2B5EF4-FFF2-40B4-BE49-F238E27FC236}">
                <a16:creationId xmlns:a16="http://schemas.microsoft.com/office/drawing/2014/main" id="{7FA037D6-4699-A347-816B-7E3145DA850E}"/>
              </a:ext>
            </a:extLst>
          </p:cNvPr>
          <p:cNvSpPr>
            <a:spLocks noGrp="1"/>
          </p:cNvSpPr>
          <p:nvPr>
            <p:ph idx="12"/>
          </p:nvPr>
        </p:nvSpPr>
        <p:spPr>
          <a:xfrm>
            <a:off x="8081719" y="2420938"/>
            <a:ext cx="3632681" cy="3998913"/>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1EEDE39B-50E5-ED4D-8C46-B11D0C9C23F6}"/>
              </a:ext>
            </a:extLst>
          </p:cNvPr>
          <p:cNvSpPr>
            <a:spLocks noGrp="1"/>
          </p:cNvSpPr>
          <p:nvPr>
            <p:ph idx="13"/>
          </p:nvPr>
        </p:nvSpPr>
        <p:spPr>
          <a:xfrm>
            <a:off x="4281487" y="2420938"/>
            <a:ext cx="3632681" cy="3998913"/>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6">
            <a:extLst>
              <a:ext uri="{FF2B5EF4-FFF2-40B4-BE49-F238E27FC236}">
                <a16:creationId xmlns:a16="http://schemas.microsoft.com/office/drawing/2014/main" id="{3E9FA3EB-1121-234C-9975-CFAB5151841D}"/>
              </a:ext>
            </a:extLst>
          </p:cNvPr>
          <p:cNvSpPr>
            <a:spLocks noGrp="1"/>
          </p:cNvSpPr>
          <p:nvPr>
            <p:ph type="body" sz="quarter" idx="14"/>
          </p:nvPr>
        </p:nvSpPr>
        <p:spPr>
          <a:xfrm>
            <a:off x="485207" y="1784195"/>
            <a:ext cx="1122736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195254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Tree>
    <p:extLst>
      <p:ext uri="{BB962C8B-B14F-4D97-AF65-F5344CB8AC3E}">
        <p14:creationId xmlns:p14="http://schemas.microsoft.com/office/powerpoint/2010/main" val="3711264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ítulo y cuatro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5" name="Text Placeholder 2">
            <a:extLst>
              <a:ext uri="{FF2B5EF4-FFF2-40B4-BE49-F238E27FC236}">
                <a16:creationId xmlns:a16="http://schemas.microsoft.com/office/drawing/2014/main" id="{98E72577-D93B-4C45-8198-7686349F246F}"/>
              </a:ext>
            </a:extLst>
          </p:cNvPr>
          <p:cNvSpPr>
            <a:spLocks noGrp="1"/>
          </p:cNvSpPr>
          <p:nvPr>
            <p:ph idx="1"/>
          </p:nvPr>
        </p:nvSpPr>
        <p:spPr>
          <a:xfrm>
            <a:off x="479425" y="2430962"/>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6" name="Text Placeholder 2">
            <a:extLst>
              <a:ext uri="{FF2B5EF4-FFF2-40B4-BE49-F238E27FC236}">
                <a16:creationId xmlns:a16="http://schemas.microsoft.com/office/drawing/2014/main" id="{7FA037D6-4699-A347-816B-7E3145DA850E}"/>
              </a:ext>
            </a:extLst>
          </p:cNvPr>
          <p:cNvSpPr>
            <a:spLocks noGrp="1"/>
          </p:cNvSpPr>
          <p:nvPr>
            <p:ph idx="12"/>
          </p:nvPr>
        </p:nvSpPr>
        <p:spPr>
          <a:xfrm>
            <a:off x="6287495" y="2430962"/>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86DC7F38-CB8F-544D-9EFC-F126B049D90E}"/>
              </a:ext>
            </a:extLst>
          </p:cNvPr>
          <p:cNvSpPr>
            <a:spLocks noGrp="1"/>
          </p:cNvSpPr>
          <p:nvPr>
            <p:ph idx="13"/>
          </p:nvPr>
        </p:nvSpPr>
        <p:spPr>
          <a:xfrm>
            <a:off x="479425" y="4592141"/>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Text Placeholder 2">
            <a:extLst>
              <a:ext uri="{FF2B5EF4-FFF2-40B4-BE49-F238E27FC236}">
                <a16:creationId xmlns:a16="http://schemas.microsoft.com/office/drawing/2014/main" id="{47FDF5DA-7D22-C04F-9F9A-309E77B63896}"/>
              </a:ext>
            </a:extLst>
          </p:cNvPr>
          <p:cNvSpPr>
            <a:spLocks noGrp="1"/>
          </p:cNvSpPr>
          <p:nvPr>
            <p:ph idx="14"/>
          </p:nvPr>
        </p:nvSpPr>
        <p:spPr>
          <a:xfrm>
            <a:off x="6287495" y="4592141"/>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9" name="Marcador de texto 6">
            <a:extLst>
              <a:ext uri="{FF2B5EF4-FFF2-40B4-BE49-F238E27FC236}">
                <a16:creationId xmlns:a16="http://schemas.microsoft.com/office/drawing/2014/main" id="{EFC88684-AA97-914A-9F78-9274EAB7D3A2}"/>
              </a:ext>
            </a:extLst>
          </p:cNvPr>
          <p:cNvSpPr>
            <a:spLocks noGrp="1"/>
          </p:cNvSpPr>
          <p:nvPr>
            <p:ph type="body" sz="quarter" idx="15"/>
          </p:nvPr>
        </p:nvSpPr>
        <p:spPr>
          <a:xfrm>
            <a:off x="485207" y="1784195"/>
            <a:ext cx="1122736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4282000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ítulo y 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7FA037D6-4699-A347-816B-7E3145DA850E}"/>
              </a:ext>
            </a:extLst>
          </p:cNvPr>
          <p:cNvSpPr>
            <a:spLocks noGrp="1"/>
          </p:cNvSpPr>
          <p:nvPr>
            <p:ph idx="12"/>
          </p:nvPr>
        </p:nvSpPr>
        <p:spPr>
          <a:xfrm>
            <a:off x="6096000" y="2420938"/>
            <a:ext cx="5266660" cy="3671518"/>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86E4083A-6499-2544-9665-F2D7D5DADDA7}"/>
              </a:ext>
            </a:extLst>
          </p:cNvPr>
          <p:cNvSpPr>
            <a:spLocks noGrp="1"/>
          </p:cNvSpPr>
          <p:nvPr>
            <p:ph type="body" sz="quarter" idx="16"/>
          </p:nvPr>
        </p:nvSpPr>
        <p:spPr>
          <a:xfrm>
            <a:off x="6095999" y="1782704"/>
            <a:ext cx="5266659"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3783667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ítulo y 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47C28E62-F098-FD45-B68E-4C23AAE05B14}"/>
              </a:ext>
            </a:extLst>
          </p:cNvPr>
          <p:cNvSpPr>
            <a:spLocks noGrp="1"/>
          </p:cNvSpPr>
          <p:nvPr>
            <p:ph idx="12"/>
          </p:nvPr>
        </p:nvSpPr>
        <p:spPr>
          <a:xfrm>
            <a:off x="486945" y="2420938"/>
            <a:ext cx="5266660" cy="3671518"/>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3D24109B-1F41-2B4F-92C2-D2E7FEB26031}"/>
              </a:ext>
            </a:extLst>
          </p:cNvPr>
          <p:cNvSpPr>
            <a:spLocks noGrp="1"/>
          </p:cNvSpPr>
          <p:nvPr>
            <p:ph type="body" sz="quarter" idx="16"/>
          </p:nvPr>
        </p:nvSpPr>
        <p:spPr>
          <a:xfrm>
            <a:off x="486944" y="1782704"/>
            <a:ext cx="5266659" cy="546217"/>
          </a:xfrm>
        </p:spPr>
        <p:txBody>
          <a:bodyPr anchor="t"/>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1857903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spositiva de Concepto 2">
    <p:spTree>
      <p:nvGrpSpPr>
        <p:cNvPr id="1" name=""/>
        <p:cNvGrpSpPr/>
        <p:nvPr/>
      </p:nvGrpSpPr>
      <p:grpSpPr>
        <a:xfrm>
          <a:off x="0" y="0"/>
          <a:ext cx="0" cy="0"/>
          <a:chOff x="0" y="0"/>
          <a:chExt cx="0" cy="0"/>
        </a:xfrm>
      </p:grpSpPr>
      <p:pic>
        <p:nvPicPr>
          <p:cNvPr id="11" name="Google Shape;386;p8">
            <a:extLst>
              <a:ext uri="{FF2B5EF4-FFF2-40B4-BE49-F238E27FC236}">
                <a16:creationId xmlns:a16="http://schemas.microsoft.com/office/drawing/2014/main" id="{F04F5339-3090-4B46-B6A8-F7831FAAB089}"/>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1620356" y="6284799"/>
            <a:ext cx="571650" cy="571650"/>
          </a:xfrm>
          <a:prstGeom prst="rect">
            <a:avLst/>
          </a:prstGeom>
          <a:noFill/>
          <a:ln>
            <a:noFill/>
          </a:ln>
        </p:spPr>
      </p:pic>
      <p:sp>
        <p:nvSpPr>
          <p:cNvPr id="4" name="Marcador de número de diapositiva 3">
            <a:extLst>
              <a:ext uri="{FF2B5EF4-FFF2-40B4-BE49-F238E27FC236}">
                <a16:creationId xmlns:a16="http://schemas.microsoft.com/office/drawing/2014/main" id="{8416E80F-F53B-4189-A6B6-A6192E9F5FCA}"/>
              </a:ext>
            </a:extLst>
          </p:cNvPr>
          <p:cNvSpPr>
            <a:spLocks noGrp="1"/>
          </p:cNvSpPr>
          <p:nvPr>
            <p:ph type="sldNum" sz="quarter" idx="11"/>
          </p:nvPr>
        </p:nvSpPr>
        <p:spPr>
          <a:xfrm>
            <a:off x="11715750" y="6419852"/>
            <a:ext cx="255587" cy="298450"/>
          </a:xfrm>
          <a:prstGeom prst="rect">
            <a:avLst/>
          </a:prstGeom>
        </p:spPr>
        <p:txBody>
          <a:bodyPr/>
          <a:lstStyle/>
          <a:p>
            <a:fld id="{25F2EB85-4CEC-4F86-908B-40AD8E3C6F3E}" type="slidenum">
              <a:rPr lang="es-ES" smtClean="0"/>
              <a:pPr/>
              <a:t>‹#›</a:t>
            </a:fld>
            <a:endParaRPr lang="es-ES"/>
          </a:p>
        </p:txBody>
      </p:sp>
      <p:sp>
        <p:nvSpPr>
          <p:cNvPr id="14" name="Google Shape;533;p28">
            <a:extLst>
              <a:ext uri="{FF2B5EF4-FFF2-40B4-BE49-F238E27FC236}">
                <a16:creationId xmlns:a16="http://schemas.microsoft.com/office/drawing/2014/main" id="{23941548-A866-49C9-BA71-97D0F9E3BCCB}"/>
              </a:ext>
            </a:extLst>
          </p:cNvPr>
          <p:cNvSpPr/>
          <p:nvPr userDrawn="1"/>
        </p:nvSpPr>
        <p:spPr>
          <a:xfrm>
            <a:off x="11105876" y="582836"/>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ABCB"/>
              </a:solidFill>
              <a:latin typeface="Lato"/>
              <a:ea typeface="Lato"/>
              <a:cs typeface="Lato"/>
              <a:sym typeface="Lato"/>
            </a:endParaRPr>
          </a:p>
        </p:txBody>
      </p:sp>
      <p:sp>
        <p:nvSpPr>
          <p:cNvPr id="16" name="Google Shape;534;p28">
            <a:extLst>
              <a:ext uri="{FF2B5EF4-FFF2-40B4-BE49-F238E27FC236}">
                <a16:creationId xmlns:a16="http://schemas.microsoft.com/office/drawing/2014/main" id="{D8D24DC6-37B1-4EA6-98C4-D237C105884B}"/>
              </a:ext>
            </a:extLst>
          </p:cNvPr>
          <p:cNvSpPr/>
          <p:nvPr userDrawn="1"/>
        </p:nvSpPr>
        <p:spPr>
          <a:xfrm>
            <a:off x="6357481" y="5841514"/>
            <a:ext cx="382469" cy="433648"/>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ABCB"/>
              </a:solidFill>
              <a:latin typeface="Lato"/>
              <a:ea typeface="Lato"/>
              <a:cs typeface="Lato"/>
              <a:sym typeface="Lato"/>
            </a:endParaRPr>
          </a:p>
        </p:txBody>
      </p:sp>
      <p:sp>
        <p:nvSpPr>
          <p:cNvPr id="18" name="Google Shape;558;p28">
            <a:extLst>
              <a:ext uri="{FF2B5EF4-FFF2-40B4-BE49-F238E27FC236}">
                <a16:creationId xmlns:a16="http://schemas.microsoft.com/office/drawing/2014/main" id="{55E2F21A-B938-4147-97B6-ABCF640A359A}"/>
              </a:ext>
            </a:extLst>
          </p:cNvPr>
          <p:cNvSpPr/>
          <p:nvPr userDrawn="1"/>
        </p:nvSpPr>
        <p:spPr>
          <a:xfrm rot="5400000" flipH="1">
            <a:off x="-104288" y="2363092"/>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pic>
        <p:nvPicPr>
          <p:cNvPr id="20" name="Google Shape;559;p28">
            <a:extLst>
              <a:ext uri="{FF2B5EF4-FFF2-40B4-BE49-F238E27FC236}">
                <a16:creationId xmlns:a16="http://schemas.microsoft.com/office/drawing/2014/main" id="{8374EE30-2214-4DF0-A039-28B7E5778E4A}"/>
              </a:ext>
            </a:extLst>
          </p:cNvPr>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6548717" y="732025"/>
            <a:ext cx="4798875" cy="5393948"/>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sp>
        <p:nvSpPr>
          <p:cNvPr id="24" name="Google Shape;561;p28">
            <a:extLst>
              <a:ext uri="{FF2B5EF4-FFF2-40B4-BE49-F238E27FC236}">
                <a16:creationId xmlns:a16="http://schemas.microsoft.com/office/drawing/2014/main" id="{F9A2C0F1-EF7A-4FCC-8B79-977F66534720}"/>
              </a:ext>
            </a:extLst>
          </p:cNvPr>
          <p:cNvSpPr/>
          <p:nvPr userDrawn="1"/>
        </p:nvSpPr>
        <p:spPr>
          <a:xfrm>
            <a:off x="718503" y="2195006"/>
            <a:ext cx="149400" cy="149400"/>
          </a:xfrm>
          <a:prstGeom prst="ellipse">
            <a:avLst/>
          </a:prstGeom>
          <a:solidFill>
            <a:schemeClr val="bg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Marcador de texto 27">
            <a:extLst>
              <a:ext uri="{FF2B5EF4-FFF2-40B4-BE49-F238E27FC236}">
                <a16:creationId xmlns:a16="http://schemas.microsoft.com/office/drawing/2014/main" id="{02CBF89F-562B-4C75-854B-329DB8A649A9}"/>
              </a:ext>
            </a:extLst>
          </p:cNvPr>
          <p:cNvSpPr>
            <a:spLocks noGrp="1"/>
          </p:cNvSpPr>
          <p:nvPr>
            <p:ph type="body" sz="quarter" idx="13"/>
          </p:nvPr>
        </p:nvSpPr>
        <p:spPr>
          <a:xfrm>
            <a:off x="991601" y="3593805"/>
            <a:ext cx="4798875" cy="2822870"/>
          </a:xfrm>
          <a:prstGeom prst="rect">
            <a:avLst/>
          </a:prstGeom>
        </p:spPr>
        <p:txBody>
          <a:bodyPr>
            <a:normAutofit/>
          </a:bodyPr>
          <a:lstStyle>
            <a:lvl1pPr marL="0" indent="0">
              <a:lnSpc>
                <a:spcPct val="114000"/>
              </a:lnSpc>
              <a:spcBef>
                <a:spcPts val="600"/>
              </a:spcBef>
              <a:buNone/>
              <a:defRPr sz="1400"/>
            </a:lvl1pPr>
            <a:lvl2pPr marL="457189" indent="0">
              <a:buNone/>
              <a:defRPr/>
            </a:lvl2pPr>
            <a:lvl3pPr marL="914377" indent="0">
              <a:buNone/>
              <a:defRPr/>
            </a:lvl3pPr>
            <a:lvl4pPr marL="1371566" indent="0">
              <a:buNone/>
              <a:defRPr/>
            </a:lvl4pPr>
            <a:lvl5pPr marL="1828755" indent="0">
              <a:buNone/>
              <a:defRPr/>
            </a:lvl5pPr>
          </a:lstStyle>
          <a:p>
            <a:pPr lvl="0"/>
            <a:r>
              <a:rPr lang="es-ES"/>
              <a:t>Haga clic para modificar los estilos de texto del patrón</a:t>
            </a:r>
          </a:p>
        </p:txBody>
      </p:sp>
      <p:sp>
        <p:nvSpPr>
          <p:cNvPr id="31" name="Título 30">
            <a:extLst>
              <a:ext uri="{FF2B5EF4-FFF2-40B4-BE49-F238E27FC236}">
                <a16:creationId xmlns:a16="http://schemas.microsoft.com/office/drawing/2014/main" id="{A4904121-CCE6-447C-9120-96EDE7825F6D}"/>
              </a:ext>
            </a:extLst>
          </p:cNvPr>
          <p:cNvSpPr>
            <a:spLocks noGrp="1"/>
          </p:cNvSpPr>
          <p:nvPr>
            <p:ph type="title"/>
          </p:nvPr>
        </p:nvSpPr>
        <p:spPr>
          <a:xfrm>
            <a:off x="991601" y="2077024"/>
            <a:ext cx="4798875" cy="1351976"/>
          </a:xfrm>
          <a:prstGeom prst="rect">
            <a:avLst/>
          </a:prstGeom>
        </p:spPr>
        <p:txBody>
          <a:bodyPr anchor="t">
            <a:normAutofit/>
          </a:bodyPr>
          <a:lstStyle>
            <a:lvl1pPr>
              <a:defRPr lang="es-ES" sz="2800" b="1" i="0" u="none" strike="noStrike" cap="none" baseline="0">
                <a:latin typeface="+mj-lt"/>
                <a:ea typeface="Helvetica Neue" panose="02000503000000020004" pitchFamily="2" charset="0"/>
                <a:cs typeface="Helvetica Neue" panose="02000503000000020004" pitchFamily="2" charset="0"/>
              </a:defRPr>
            </a:lvl1pPr>
          </a:lstStyle>
          <a:p>
            <a:pPr marL="0" lvl="0" indent="0">
              <a:spcBef>
                <a:spcPts val="1000"/>
              </a:spcBef>
              <a:buClr>
                <a:schemeClr val="accent1"/>
              </a:buClr>
              <a:buFont typeface="Courier New" panose="02070309020205020404" pitchFamily="49" charset="0"/>
            </a:pPr>
            <a:r>
              <a:rPr lang="es-ES"/>
              <a:t>Haga clic para modificar el estilo de título del patrón</a:t>
            </a:r>
          </a:p>
        </p:txBody>
      </p:sp>
      <p:sp>
        <p:nvSpPr>
          <p:cNvPr id="10" name="Footer Placeholder 4">
            <a:extLst>
              <a:ext uri="{FF2B5EF4-FFF2-40B4-BE49-F238E27FC236}">
                <a16:creationId xmlns:a16="http://schemas.microsoft.com/office/drawing/2014/main" id="{5DE1D31D-DAAA-124C-9927-E14951FDC8E0}"/>
              </a:ext>
            </a:extLst>
          </p:cNvPr>
          <p:cNvSpPr>
            <a:spLocks noGrp="1"/>
          </p:cNvSpPr>
          <p:nvPr>
            <p:ph type="ftr" sz="quarter" idx="14"/>
          </p:nvPr>
        </p:nvSpPr>
        <p:spPr>
          <a:xfrm>
            <a:off x="494624" y="342005"/>
            <a:ext cx="7073849" cy="444803"/>
          </a:xfrm>
          <a:prstGeom prst="rect">
            <a:avLst/>
          </a:prstGeom>
        </p:spPr>
        <p:txBody>
          <a:bodyPr/>
          <a:lstStyle/>
          <a:p>
            <a:endParaRPr lang="es-ES"/>
          </a:p>
        </p:txBody>
      </p:sp>
    </p:spTree>
    <p:extLst>
      <p:ext uri="{BB962C8B-B14F-4D97-AF65-F5344CB8AC3E}">
        <p14:creationId xmlns:p14="http://schemas.microsoft.com/office/powerpoint/2010/main" val="6011500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ítulo y media">
    <p:spTree>
      <p:nvGrpSpPr>
        <p:cNvPr id="1" name=""/>
        <p:cNvGrpSpPr/>
        <p:nvPr/>
      </p:nvGrpSpPr>
      <p:grpSpPr>
        <a:xfrm>
          <a:off x="0" y="0"/>
          <a:ext cx="0" cy="0"/>
          <a:chOff x="0" y="0"/>
          <a:chExt cx="0" cy="0"/>
        </a:xfrm>
      </p:grpSpPr>
      <p:sp>
        <p:nvSpPr>
          <p:cNvPr id="2" name="Title 1"/>
          <p:cNvSpPr>
            <a:spLocks noGrp="1"/>
          </p:cNvSpPr>
          <p:nvPr>
            <p:ph type="title"/>
          </p:nvPr>
        </p:nvSpPr>
        <p:spPr>
          <a:xfrm>
            <a:off x="496531" y="786809"/>
            <a:ext cx="7073849" cy="882363"/>
          </a:xfrm>
          <a:prstGeom prst="rect">
            <a:avLst/>
          </a:prstGeom>
        </p:spPr>
        <p:txBody>
          <a:bodyPr/>
          <a:lstStyle/>
          <a:p>
            <a:r>
              <a:rPr lang="es-ES"/>
              <a:t>Haga clic para modificar el estilo de título del patrón</a:t>
            </a:r>
            <a:endParaRPr lang="en-US"/>
          </a:p>
        </p:txBody>
      </p:sp>
      <p:sp>
        <p:nvSpPr>
          <p:cNvPr id="5" name="Footer Placeholder 4"/>
          <p:cNvSpPr>
            <a:spLocks noGrp="1"/>
          </p:cNvSpPr>
          <p:nvPr>
            <p:ph type="ftr" sz="quarter" idx="11"/>
          </p:nvPr>
        </p:nvSpPr>
        <p:spPr>
          <a:xfrm>
            <a:off x="494624" y="342005"/>
            <a:ext cx="7073849" cy="444803"/>
          </a:xfrm>
          <a:prstGeom prst="rect">
            <a:avLst/>
          </a:prstGeom>
        </p:spPr>
        <p:txBody>
          <a:bodyPr/>
          <a:lstStyle/>
          <a:p>
            <a:endParaRPr lang="es-ES"/>
          </a:p>
        </p:txBody>
      </p:sp>
      <p:sp>
        <p:nvSpPr>
          <p:cNvPr id="6" name="Slide Number Placeholder 5"/>
          <p:cNvSpPr>
            <a:spLocks noGrp="1"/>
          </p:cNvSpPr>
          <p:nvPr>
            <p:ph type="sldNum" sz="quarter" idx="12"/>
          </p:nvPr>
        </p:nvSpPr>
        <p:spPr>
          <a:xfrm>
            <a:off x="11715750" y="6419852"/>
            <a:ext cx="255587" cy="298450"/>
          </a:xfrm>
          <a:prstGeom prst="rect">
            <a:avLst/>
          </a:prstGeom>
        </p:spPr>
        <p:txBody>
          <a:bodyPr/>
          <a:lstStyle/>
          <a:p>
            <a:fld id="{7DF8C44A-74DD-4B45-889B-00FF2FE5C06F}" type="slidenum">
              <a:rPr lang="es-ES" smtClean="0"/>
              <a:t>‹#›</a:t>
            </a:fld>
            <a:endParaRPr lang="es-ES"/>
          </a:p>
        </p:txBody>
      </p:sp>
      <p:sp>
        <p:nvSpPr>
          <p:cNvPr id="7" name="Google Shape;398;p9">
            <a:extLst>
              <a:ext uri="{FF2B5EF4-FFF2-40B4-BE49-F238E27FC236}">
                <a16:creationId xmlns:a16="http://schemas.microsoft.com/office/drawing/2014/main" id="{C17B0776-5A63-1543-82F3-C1CD3839805A}"/>
              </a:ext>
            </a:extLst>
          </p:cNvPr>
          <p:cNvSpPr/>
          <p:nvPr userDrawn="1"/>
        </p:nvSpPr>
        <p:spPr>
          <a:xfrm>
            <a:off x="269571" y="78680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
        <p:nvSpPr>
          <p:cNvPr id="4" name="Marcador de medios 3">
            <a:extLst>
              <a:ext uri="{FF2B5EF4-FFF2-40B4-BE49-F238E27FC236}">
                <a16:creationId xmlns:a16="http://schemas.microsoft.com/office/drawing/2014/main" id="{7124D1E4-30DD-0F4E-99CD-C2A0A66F0D41}"/>
              </a:ext>
            </a:extLst>
          </p:cNvPr>
          <p:cNvSpPr>
            <a:spLocks noGrp="1"/>
          </p:cNvSpPr>
          <p:nvPr>
            <p:ph type="media" sz="quarter" idx="13"/>
          </p:nvPr>
        </p:nvSpPr>
        <p:spPr>
          <a:xfrm>
            <a:off x="269875" y="1851025"/>
            <a:ext cx="11701463" cy="4278313"/>
          </a:xfrm>
        </p:spPr>
        <p:txBody>
          <a:bodyPr/>
          <a:lstStyle/>
          <a:p>
            <a:endParaRPr lang="es-ES_tradnl"/>
          </a:p>
        </p:txBody>
      </p:sp>
    </p:spTree>
    <p:extLst>
      <p:ext uri="{BB962C8B-B14F-4D97-AF65-F5344CB8AC3E}">
        <p14:creationId xmlns:p14="http://schemas.microsoft.com/office/powerpoint/2010/main" val="926674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Título y en blanco">
    <p:spTree>
      <p:nvGrpSpPr>
        <p:cNvPr id="1" name=""/>
        <p:cNvGrpSpPr/>
        <p:nvPr/>
      </p:nvGrpSpPr>
      <p:grpSpPr>
        <a:xfrm>
          <a:off x="0" y="0"/>
          <a:ext cx="0" cy="0"/>
          <a:chOff x="0" y="0"/>
          <a:chExt cx="0" cy="0"/>
        </a:xfrm>
      </p:grpSpPr>
      <p:sp>
        <p:nvSpPr>
          <p:cNvPr id="2" name="Title 1"/>
          <p:cNvSpPr>
            <a:spLocks noGrp="1"/>
          </p:cNvSpPr>
          <p:nvPr>
            <p:ph type="title"/>
          </p:nvPr>
        </p:nvSpPr>
        <p:spPr>
          <a:xfrm>
            <a:off x="672585" y="934875"/>
            <a:ext cx="8972322" cy="882363"/>
          </a:xfrm>
          <a:prstGeom prst="rect">
            <a:avLst/>
          </a:prstGeom>
        </p:spPr>
        <p:txBody>
          <a:bodyPr>
            <a:normAutofit/>
          </a:bodyPr>
          <a:lstStyle>
            <a:lvl1pPr>
              <a:defRPr sz="2800" b="1">
                <a:solidFill>
                  <a:schemeClr val="tx1">
                    <a:lumMod val="75000"/>
                    <a:lumOff val="25000"/>
                  </a:schemeClr>
                </a:solidFill>
              </a:defRPr>
            </a:lvl1pPr>
          </a:lstStyle>
          <a:p>
            <a:r>
              <a:rPr lang="es-ES"/>
              <a:t>Haga clic para modificar el estilo de título del patrón</a:t>
            </a:r>
            <a:endParaRPr lang="en-US"/>
          </a:p>
        </p:txBody>
      </p:sp>
      <p:sp>
        <p:nvSpPr>
          <p:cNvPr id="5" name="Footer Placeholder 4"/>
          <p:cNvSpPr>
            <a:spLocks noGrp="1"/>
          </p:cNvSpPr>
          <p:nvPr>
            <p:ph type="ftr" sz="quarter" idx="11"/>
          </p:nvPr>
        </p:nvSpPr>
        <p:spPr>
          <a:xfrm>
            <a:off x="645061" y="588836"/>
            <a:ext cx="7073849" cy="444803"/>
          </a:xfrm>
          <a:prstGeom prst="rect">
            <a:avLst/>
          </a:prstGeom>
        </p:spPr>
        <p:txBody>
          <a:bodyPr/>
          <a:lstStyle>
            <a:lvl1pPr>
              <a:defRPr sz="1800">
                <a:solidFill>
                  <a:schemeClr val="tx1">
                    <a:lumMod val="50000"/>
                    <a:lumOff val="50000"/>
                  </a:schemeClr>
                </a:solidFill>
              </a:defRPr>
            </a:lvl1pPr>
          </a:lstStyle>
          <a:p>
            <a:endParaRPr lang="es-ES">
              <a:solidFill>
                <a:schemeClr val="tx1">
                  <a:lumMod val="50000"/>
                  <a:lumOff val="50000"/>
                </a:schemeClr>
              </a:solidFill>
            </a:endParaRPr>
          </a:p>
        </p:txBody>
      </p:sp>
      <p:sp>
        <p:nvSpPr>
          <p:cNvPr id="7" name="Google Shape;398;p9">
            <a:extLst>
              <a:ext uri="{FF2B5EF4-FFF2-40B4-BE49-F238E27FC236}">
                <a16:creationId xmlns:a16="http://schemas.microsoft.com/office/drawing/2014/main" id="{C17B0776-5A63-1543-82F3-C1CD3839805A}"/>
              </a:ext>
            </a:extLst>
          </p:cNvPr>
          <p:cNvSpPr/>
          <p:nvPr userDrawn="1"/>
        </p:nvSpPr>
        <p:spPr>
          <a:xfrm>
            <a:off x="435501" y="934875"/>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64497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6" name="Picture Placeholder 6"/>
          <p:cNvSpPr>
            <a:spLocks noGrp="1"/>
          </p:cNvSpPr>
          <p:nvPr>
            <p:ph type="pic" sz="quarter" idx="13"/>
          </p:nvPr>
        </p:nvSpPr>
        <p:spPr>
          <a:xfrm>
            <a:off x="5882649" y="0"/>
            <a:ext cx="5012659" cy="6858000"/>
          </a:xfrm>
        </p:spPr>
        <p:txBody>
          <a:bodyPr rtlCol="0">
            <a:normAutofit/>
          </a:bodyPr>
          <a:lstStyle/>
          <a:p>
            <a:pPr lvl="0"/>
            <a:endParaRPr lang="en-US" noProof="0"/>
          </a:p>
        </p:txBody>
      </p:sp>
    </p:spTree>
    <p:extLst>
      <p:ext uri="{BB962C8B-B14F-4D97-AF65-F5344CB8AC3E}">
        <p14:creationId xmlns:p14="http://schemas.microsoft.com/office/powerpoint/2010/main" val="704068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5" name="Title 9"/>
          <p:cNvSpPr>
            <a:spLocks noGrp="1"/>
          </p:cNvSpPr>
          <p:nvPr>
            <p:ph type="title"/>
          </p:nvPr>
        </p:nvSpPr>
        <p:spPr>
          <a:xfrm>
            <a:off x="1724526" y="459392"/>
            <a:ext cx="3891083" cy="2358197"/>
          </a:xfrm>
        </p:spPr>
        <p:txBody>
          <a:bodyPr anchor="t">
            <a:normAutofit/>
          </a:bodyPr>
          <a:lstStyle>
            <a:lvl1pPr>
              <a:defRPr sz="3800" b="1" i="0">
                <a:latin typeface="Source Sans Pro" charset="0"/>
                <a:ea typeface="Source Sans Pro" charset="0"/>
                <a:cs typeface="Source Sans Pro" charset="0"/>
              </a:defRPr>
            </a:lvl1pPr>
          </a:lstStyle>
          <a:p>
            <a:r>
              <a:rPr lang="en-US"/>
              <a:t>Click to edit Master title style</a:t>
            </a:r>
          </a:p>
        </p:txBody>
      </p:sp>
      <p:pic>
        <p:nvPicPr>
          <p:cNvPr id="9" name="Google Shape;52;p1">
            <a:extLst>
              <a:ext uri="{FF2B5EF4-FFF2-40B4-BE49-F238E27FC236}">
                <a16:creationId xmlns:a16="http://schemas.microsoft.com/office/drawing/2014/main" id="{1071170E-9E4A-499B-BB54-C1572A30AA2D}"/>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0952050" y="6371394"/>
            <a:ext cx="1000275" cy="297896"/>
          </a:xfrm>
          <a:prstGeom prst="rect">
            <a:avLst/>
          </a:prstGeom>
          <a:noFill/>
          <a:ln>
            <a:noFill/>
          </a:ln>
        </p:spPr>
      </p:pic>
      <p:sp>
        <p:nvSpPr>
          <p:cNvPr id="11" name="Slide Number Placeholder 5">
            <a:extLst>
              <a:ext uri="{FF2B5EF4-FFF2-40B4-BE49-F238E27FC236}">
                <a16:creationId xmlns:a16="http://schemas.microsoft.com/office/drawing/2014/main" id="{1590DDF3-EF10-4D5E-B6F3-3597EC322B82}"/>
              </a:ext>
            </a:extLst>
          </p:cNvPr>
          <p:cNvSpPr txBox="1">
            <a:spLocks/>
          </p:cNvSpPr>
          <p:nvPr userDrawn="1"/>
        </p:nvSpPr>
        <p:spPr>
          <a:xfrm>
            <a:off x="11398220" y="308252"/>
            <a:ext cx="647753"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1" i="0" smtClean="0">
                <a:solidFill>
                  <a:schemeClr val="tx1">
                    <a:lumMod val="75000"/>
                    <a:lumOff val="25000"/>
                  </a:schemeClr>
                </a:solidFill>
                <a:latin typeface="+mj-lt"/>
                <a:ea typeface="Source Sans Pro" charset="0"/>
                <a:cs typeface="Source Sans Pro" charset="0"/>
              </a:rPr>
              <a:pPr algn="ctr"/>
              <a:t>‹#›</a:t>
            </a:fld>
            <a:endParaRPr lang="en-US" sz="1100" b="1" i="0">
              <a:solidFill>
                <a:schemeClr val="tx1">
                  <a:lumMod val="75000"/>
                  <a:lumOff val="25000"/>
                </a:schemeClr>
              </a:solidFill>
              <a:latin typeface="+mj-lt"/>
              <a:ea typeface="Source Sans Pro" charset="0"/>
              <a:cs typeface="Source Sans Pro" charset="0"/>
            </a:endParaRPr>
          </a:p>
        </p:txBody>
      </p:sp>
      <p:cxnSp>
        <p:nvCxnSpPr>
          <p:cNvPr id="12" name="Straight Connector 14">
            <a:extLst>
              <a:ext uri="{FF2B5EF4-FFF2-40B4-BE49-F238E27FC236}">
                <a16:creationId xmlns:a16="http://schemas.microsoft.com/office/drawing/2014/main" id="{E8341E9D-D6E1-4EF0-B6D0-FDDDC9945829}"/>
              </a:ext>
            </a:extLst>
          </p:cNvPr>
          <p:cNvCxnSpPr>
            <a:cxnSpLocks/>
          </p:cNvCxnSpPr>
          <p:nvPr userDrawn="1"/>
        </p:nvCxnSpPr>
        <p:spPr>
          <a:xfrm flipV="1">
            <a:off x="11711680" y="600163"/>
            <a:ext cx="0" cy="461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613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669382"/>
            <a:ext cx="12192000" cy="3519237"/>
          </a:xfrm>
        </p:spPr>
        <p:txBody>
          <a:bodyPr rtlCol="0">
            <a:normAutofit/>
          </a:bodyPr>
          <a:lstStyle/>
          <a:p>
            <a:pPr lvl="0"/>
            <a:endParaRPr lang="en-US" noProof="0"/>
          </a:p>
        </p:txBody>
      </p:sp>
    </p:spTree>
    <p:extLst>
      <p:ext uri="{BB962C8B-B14F-4D97-AF65-F5344CB8AC3E}">
        <p14:creationId xmlns:p14="http://schemas.microsoft.com/office/powerpoint/2010/main" val="1682349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5606321" y="0"/>
            <a:ext cx="8294558" cy="6858000"/>
          </a:xfrm>
          <a:prstGeom prst="parallelogram">
            <a:avLst/>
          </a:prstGeom>
        </p:spPr>
        <p:txBody>
          <a:bodyPr rtlCol="0">
            <a:normAutofit/>
          </a:bodyPr>
          <a:lstStyle/>
          <a:p>
            <a:pPr lvl="0"/>
            <a:endParaRPr lang="en-US" noProof="0"/>
          </a:p>
        </p:txBody>
      </p:sp>
    </p:spTree>
    <p:extLst>
      <p:ext uri="{BB962C8B-B14F-4D97-AF65-F5344CB8AC3E}">
        <p14:creationId xmlns:p14="http://schemas.microsoft.com/office/powerpoint/2010/main" val="145432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a la izquier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6" name="Text Placeholder 2">
            <a:extLst>
              <a:ext uri="{FF2B5EF4-FFF2-40B4-BE49-F238E27FC236}">
                <a16:creationId xmlns:a16="http://schemas.microsoft.com/office/drawing/2014/main" id="{B35FE8E4-9F2A-1941-9E86-45624A5466AB}"/>
              </a:ext>
            </a:extLst>
          </p:cNvPr>
          <p:cNvSpPr>
            <a:spLocks noGrp="1"/>
          </p:cNvSpPr>
          <p:nvPr>
            <p:ph idx="12"/>
          </p:nvPr>
        </p:nvSpPr>
        <p:spPr>
          <a:xfrm>
            <a:off x="482603" y="2432089"/>
            <a:ext cx="5613397"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3633781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EX-BAS-01: Título y 2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5" name="Text Placeholder 2">
            <a:extLst>
              <a:ext uri="{FF2B5EF4-FFF2-40B4-BE49-F238E27FC236}">
                <a16:creationId xmlns:a16="http://schemas.microsoft.com/office/drawing/2014/main" id="{98E72577-D93B-4C45-8198-7686349F246F}"/>
              </a:ext>
            </a:extLst>
          </p:cNvPr>
          <p:cNvSpPr>
            <a:spLocks noGrp="1"/>
          </p:cNvSpPr>
          <p:nvPr>
            <p:ph idx="1"/>
          </p:nvPr>
        </p:nvSpPr>
        <p:spPr>
          <a:xfrm>
            <a:off x="829340" y="2308038"/>
            <a:ext cx="5078818" cy="393404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83C9823E-15CE-664C-9348-27005F1B2C09}"/>
              </a:ext>
            </a:extLst>
          </p:cNvPr>
          <p:cNvSpPr>
            <a:spLocks noGrp="1"/>
          </p:cNvSpPr>
          <p:nvPr>
            <p:ph idx="13"/>
          </p:nvPr>
        </p:nvSpPr>
        <p:spPr>
          <a:xfrm>
            <a:off x="6283842" y="2385753"/>
            <a:ext cx="5078818" cy="385633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6">
            <a:extLst>
              <a:ext uri="{FF2B5EF4-FFF2-40B4-BE49-F238E27FC236}">
                <a16:creationId xmlns:a16="http://schemas.microsoft.com/office/drawing/2014/main" id="{89868EA7-0C62-BB4D-B263-CDE8727A6073}"/>
              </a:ext>
            </a:extLst>
          </p:cNvPr>
          <p:cNvSpPr>
            <a:spLocks noGrp="1"/>
          </p:cNvSpPr>
          <p:nvPr>
            <p:ph type="body" sz="quarter" idx="14"/>
          </p:nvPr>
        </p:nvSpPr>
        <p:spPr>
          <a:xfrm>
            <a:off x="6282660" y="1730289"/>
            <a:ext cx="5080000" cy="468312"/>
          </a:xfrm>
        </p:spPr>
        <p:txBody>
          <a:bodyPr anchor="b"/>
          <a:lstStyle>
            <a:lvl1pPr marL="0" indent="0">
              <a:spcBef>
                <a:spcPts val="0"/>
              </a:spcBef>
              <a:buNone/>
              <a:defRPr sz="1800">
                <a:solidFill>
                  <a:schemeClr val="accent1"/>
                </a:solidFill>
              </a:defRPr>
            </a:lvl1pPr>
          </a:lstStyle>
          <a:p>
            <a:pPr lvl="0"/>
            <a:r>
              <a:rPr lang="es-ES"/>
              <a:t>Haga clic para modificar los estilos de texto del patrón</a:t>
            </a:r>
          </a:p>
        </p:txBody>
      </p:sp>
      <p:sp>
        <p:nvSpPr>
          <p:cNvPr id="9" name="Marcador de texto 6">
            <a:extLst>
              <a:ext uri="{FF2B5EF4-FFF2-40B4-BE49-F238E27FC236}">
                <a16:creationId xmlns:a16="http://schemas.microsoft.com/office/drawing/2014/main" id="{004C031B-AC8E-D14C-B16E-766EA438CB8E}"/>
              </a:ext>
            </a:extLst>
          </p:cNvPr>
          <p:cNvSpPr>
            <a:spLocks noGrp="1"/>
          </p:cNvSpPr>
          <p:nvPr>
            <p:ph type="body" sz="quarter" idx="15"/>
          </p:nvPr>
        </p:nvSpPr>
        <p:spPr>
          <a:xfrm>
            <a:off x="829340" y="1730289"/>
            <a:ext cx="5080000" cy="468312"/>
          </a:xfrm>
        </p:spPr>
        <p:txBody>
          <a:bodyPr anchor="b"/>
          <a:lstStyle>
            <a:lvl1pPr marL="0" indent="0">
              <a:spcBef>
                <a:spcPts val="0"/>
              </a:spcBef>
              <a:buNone/>
              <a:defRPr sz="1800">
                <a:solidFill>
                  <a:schemeClr val="accent1"/>
                </a:solidFill>
              </a:defRPr>
            </a:lvl1pPr>
          </a:lstStyle>
          <a:p>
            <a:pPr lvl="0"/>
            <a:r>
              <a:rPr lang="es-ES"/>
              <a:t>Haga clic para modificar los estilos de texto del patrón</a:t>
            </a:r>
          </a:p>
        </p:txBody>
      </p:sp>
    </p:spTree>
    <p:extLst>
      <p:ext uri="{BB962C8B-B14F-4D97-AF65-F5344CB8AC3E}">
        <p14:creationId xmlns:p14="http://schemas.microsoft.com/office/powerpoint/2010/main" val="23081540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fidencialida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4DE7CD74-A2A8-B044-A94B-517D53E99EAB}"/>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8C2F6C84-4D63-3D4C-B9FD-76D703778459}"/>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CuadroTexto 4">
            <a:extLst>
              <a:ext uri="{FF2B5EF4-FFF2-40B4-BE49-F238E27FC236}">
                <a16:creationId xmlns:a16="http://schemas.microsoft.com/office/drawing/2014/main" id="{7C4D267A-CAC9-6C4C-9EE9-9CB67CDD27B2}"/>
              </a:ext>
            </a:extLst>
          </p:cNvPr>
          <p:cNvSpPr txBox="1"/>
          <p:nvPr userDrawn="1"/>
        </p:nvSpPr>
        <p:spPr>
          <a:xfrm>
            <a:off x="2057400" y="2420938"/>
            <a:ext cx="8115300" cy="3816429"/>
          </a:xfrm>
          <a:prstGeom prst="rect">
            <a:avLst/>
          </a:prstGeom>
          <a:noFill/>
        </p:spPr>
        <p:txBody>
          <a:bodyPr wrap="square" lIns="0" tIns="0" rIns="0" bIns="0" rtlCol="0">
            <a:spAutoFit/>
          </a:bodyPr>
          <a:lstStyle/>
          <a:p>
            <a:r>
              <a:rPr lang="es-ES" sz="1400">
                <a:solidFill>
                  <a:schemeClr val="tx1">
                    <a:lumMod val="75000"/>
                    <a:lumOff val="25000"/>
                  </a:schemeClr>
                </a:solidFill>
              </a:rPr>
              <a:t>La información proporcionada en este documento, así como en cualquier otro que se haya presentado, es confidencial y se destina únicamente a la consulta de los individuos o entidades a los que va dirigido. Su distribución a terceras partes o el uso de esta información, de manera total o parcial, para cualquier otro propósito ajeno a esta presentación queda estrictamente prohibido.</a:t>
            </a:r>
          </a:p>
          <a:p>
            <a:endParaRPr lang="es-ES" sz="1400">
              <a:solidFill>
                <a:schemeClr val="tx1">
                  <a:lumMod val="75000"/>
                  <a:lumOff val="25000"/>
                </a:schemeClr>
              </a:solidFill>
            </a:endParaRPr>
          </a:p>
          <a:p>
            <a:r>
              <a:rPr lang="es-ES" sz="1400">
                <a:solidFill>
                  <a:schemeClr val="tx1">
                    <a:lumMod val="75000"/>
                    <a:lumOff val="25000"/>
                  </a:schemeClr>
                </a:solidFill>
              </a:rPr>
              <a:t>MTP es la única titular de cualquier tipo de derecho de uso y explotación de la presente propuesta. Todos los conceptos e ideas expuestos pertenecen a MTP.</a:t>
            </a:r>
          </a:p>
          <a:p>
            <a:endParaRPr lang="es-ES" sz="1400">
              <a:solidFill>
                <a:schemeClr val="tx1">
                  <a:lumMod val="75000"/>
                  <a:lumOff val="25000"/>
                </a:schemeClr>
              </a:solidFill>
            </a:endParaRPr>
          </a:p>
          <a:p>
            <a:endParaRPr lang="es-ES" sz="1400">
              <a:solidFill>
                <a:schemeClr val="tx1">
                  <a:lumMod val="75000"/>
                  <a:lumOff val="25000"/>
                </a:schemeClr>
              </a:solidFill>
            </a:endParaRPr>
          </a:p>
          <a:p>
            <a:endParaRPr lang="es-ES" sz="1400">
              <a:solidFill>
                <a:schemeClr val="tx1">
                  <a:lumMod val="75000"/>
                  <a:lumOff val="25000"/>
                </a:schemeClr>
              </a:solidFill>
            </a:endParaRPr>
          </a:p>
          <a:p>
            <a:pPr marL="714375" indent="0">
              <a:tabLst/>
            </a:pPr>
            <a:r>
              <a:rPr lang="es-ES" sz="1400">
                <a:solidFill>
                  <a:schemeClr val="tx1">
                    <a:lumMod val="75000"/>
                    <a:lumOff val="25000"/>
                  </a:schemeClr>
                </a:solidFill>
              </a:rPr>
              <a:t>MTP</a:t>
            </a:r>
          </a:p>
          <a:p>
            <a:pPr marL="714375" indent="0">
              <a:tabLst/>
            </a:pPr>
            <a:r>
              <a:rPr lang="es-ES" sz="1400">
                <a:solidFill>
                  <a:schemeClr val="tx1">
                    <a:lumMod val="75000"/>
                    <a:lumOff val="25000"/>
                  </a:schemeClr>
                </a:solidFill>
              </a:rPr>
              <a:t>Santa Leonor 65</a:t>
            </a:r>
          </a:p>
          <a:p>
            <a:pPr marL="714375" indent="0">
              <a:tabLst/>
            </a:pPr>
            <a:r>
              <a:rPr lang="es-ES" sz="1400">
                <a:solidFill>
                  <a:schemeClr val="tx1">
                    <a:lumMod val="75000"/>
                    <a:lumOff val="25000"/>
                  </a:schemeClr>
                </a:solidFill>
              </a:rPr>
              <a:t>Edificio C, Planta 4</a:t>
            </a:r>
          </a:p>
          <a:p>
            <a:pPr marL="714375" indent="0">
              <a:tabLst/>
            </a:pPr>
            <a:r>
              <a:rPr lang="es-ES" sz="1400">
                <a:solidFill>
                  <a:schemeClr val="tx1">
                    <a:lumMod val="75000"/>
                    <a:lumOff val="25000"/>
                  </a:schemeClr>
                </a:solidFill>
              </a:rPr>
              <a:t>28037 Madrid</a:t>
            </a:r>
          </a:p>
          <a:p>
            <a:pPr marL="714375" indent="0">
              <a:tabLst/>
            </a:pPr>
            <a:r>
              <a:rPr lang="es-ES" sz="1400">
                <a:solidFill>
                  <a:schemeClr val="tx1">
                    <a:lumMod val="75000"/>
                    <a:lumOff val="25000"/>
                  </a:schemeClr>
                </a:solidFill>
              </a:rPr>
              <a:t>España</a:t>
            </a:r>
          </a:p>
          <a:p>
            <a:pPr marL="714375" indent="0">
              <a:tabLst/>
            </a:pPr>
            <a:r>
              <a:rPr lang="es-ES" sz="1400" err="1">
                <a:solidFill>
                  <a:schemeClr val="tx1">
                    <a:lumMod val="75000"/>
                    <a:lumOff val="25000"/>
                  </a:schemeClr>
                </a:solidFill>
              </a:rPr>
              <a:t>www.mtp.es</a:t>
            </a:r>
            <a:endParaRPr lang="es-ES" sz="1400">
              <a:solidFill>
                <a:schemeClr val="tx1">
                  <a:lumMod val="75000"/>
                  <a:lumOff val="25000"/>
                </a:schemeClr>
              </a:solidFill>
            </a:endParaRPr>
          </a:p>
          <a:p>
            <a:pPr marL="714375" indent="0">
              <a:tabLst/>
            </a:pPr>
            <a:endParaRPr lang="es-ES" sz="1200">
              <a:solidFill>
                <a:schemeClr val="tx1">
                  <a:lumMod val="75000"/>
                  <a:lumOff val="25000"/>
                </a:schemeClr>
              </a:solidFill>
            </a:endParaRPr>
          </a:p>
          <a:p>
            <a:pPr marL="714375" marR="0" lvl="0" indent="0" algn="l" defTabSz="457200" rtl="0" eaLnBrk="1" fontAlgn="auto" latinLnBrk="0" hangingPunct="1">
              <a:lnSpc>
                <a:spcPct val="100000"/>
              </a:lnSpc>
              <a:spcBef>
                <a:spcPts val="0"/>
              </a:spcBef>
              <a:spcAft>
                <a:spcPts val="0"/>
              </a:spcAft>
              <a:buClrTx/>
              <a:buSzTx/>
              <a:buFontTx/>
              <a:buNone/>
              <a:tabLst/>
              <a:defRPr/>
            </a:pPr>
            <a:r>
              <a:rPr lang="es-ES" sz="1200">
                <a:solidFill>
                  <a:schemeClr val="tx1">
                    <a:lumMod val="75000"/>
                    <a:lumOff val="25000"/>
                  </a:schemeClr>
                </a:solidFill>
              </a:rPr>
              <a:t>© Métodos y Tecnología de Sistemas y Procesos S.L.</a:t>
            </a:r>
          </a:p>
        </p:txBody>
      </p:sp>
      <p:sp>
        <p:nvSpPr>
          <p:cNvPr id="6" name="CuadroTexto 5">
            <a:extLst>
              <a:ext uri="{FF2B5EF4-FFF2-40B4-BE49-F238E27FC236}">
                <a16:creationId xmlns:a16="http://schemas.microsoft.com/office/drawing/2014/main" id="{5B50459A-56DD-7B4A-9561-CF9D70C903E0}"/>
              </a:ext>
            </a:extLst>
          </p:cNvPr>
          <p:cNvSpPr txBox="1"/>
          <p:nvPr userDrawn="1"/>
        </p:nvSpPr>
        <p:spPr>
          <a:xfrm>
            <a:off x="497451" y="914400"/>
            <a:ext cx="5598549" cy="492443"/>
          </a:xfrm>
          <a:prstGeom prst="rect">
            <a:avLst/>
          </a:prstGeom>
          <a:noFill/>
        </p:spPr>
        <p:txBody>
          <a:bodyPr wrap="square" lIns="0" tIns="0" rIns="0" bIns="0" rtlCol="0">
            <a:spAutoFit/>
          </a:bodyPr>
          <a:lstStyle/>
          <a:p>
            <a:r>
              <a:rPr lang="es-ES" sz="3200" b="1">
                <a:solidFill>
                  <a:schemeClr val="tx1">
                    <a:lumMod val="75000"/>
                    <a:lumOff val="25000"/>
                  </a:schemeClr>
                </a:solidFill>
              </a:rPr>
              <a:t>Aviso de confidencialidad</a:t>
            </a:r>
          </a:p>
        </p:txBody>
      </p:sp>
    </p:spTree>
    <p:extLst>
      <p:ext uri="{BB962C8B-B14F-4D97-AF65-F5344CB8AC3E}">
        <p14:creationId xmlns:p14="http://schemas.microsoft.com/office/powerpoint/2010/main" val="167853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tacado derech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6" name="Text Placeholder 2">
            <a:extLst>
              <a:ext uri="{FF2B5EF4-FFF2-40B4-BE49-F238E27FC236}">
                <a16:creationId xmlns:a16="http://schemas.microsoft.com/office/drawing/2014/main" id="{B35FE8E4-9F2A-1941-9E86-45624A5466AB}"/>
              </a:ext>
            </a:extLst>
          </p:cNvPr>
          <p:cNvSpPr>
            <a:spLocks noGrp="1"/>
          </p:cNvSpPr>
          <p:nvPr>
            <p:ph idx="12"/>
          </p:nvPr>
        </p:nvSpPr>
        <p:spPr>
          <a:xfrm>
            <a:off x="482603" y="2432089"/>
            <a:ext cx="5613397"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pic>
        <p:nvPicPr>
          <p:cNvPr id="15" name="Google Shape;559;p28">
            <a:extLst>
              <a:ext uri="{FF2B5EF4-FFF2-40B4-BE49-F238E27FC236}">
                <a16:creationId xmlns:a16="http://schemas.microsoft.com/office/drawing/2014/main" id="{2AAB9F03-6631-0947-803D-734DC48948C4}"/>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6910522" y="914777"/>
            <a:ext cx="4798875" cy="5393948"/>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spTree>
    <p:extLst>
      <p:ext uri="{BB962C8B-B14F-4D97-AF65-F5344CB8AC3E}">
        <p14:creationId xmlns:p14="http://schemas.microsoft.com/office/powerpoint/2010/main" val="345834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 a la derech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Text Placeholder 2">
            <a:extLst>
              <a:ext uri="{FF2B5EF4-FFF2-40B4-BE49-F238E27FC236}">
                <a16:creationId xmlns:a16="http://schemas.microsoft.com/office/drawing/2014/main" id="{E3B3997F-BFE5-934F-95EC-5B68D92E00A0}"/>
              </a:ext>
            </a:extLst>
          </p:cNvPr>
          <p:cNvSpPr>
            <a:spLocks noGrp="1"/>
          </p:cNvSpPr>
          <p:nvPr>
            <p:ph idx="1"/>
          </p:nvPr>
        </p:nvSpPr>
        <p:spPr>
          <a:xfrm>
            <a:off x="6112416" y="2420938"/>
            <a:ext cx="5613397"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28582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Text Placeholder 2">
            <a:extLst>
              <a:ext uri="{FF2B5EF4-FFF2-40B4-BE49-F238E27FC236}">
                <a16:creationId xmlns:a16="http://schemas.microsoft.com/office/drawing/2014/main" id="{E3B3997F-BFE5-934F-95EC-5B68D92E00A0}"/>
              </a:ext>
            </a:extLst>
          </p:cNvPr>
          <p:cNvSpPr>
            <a:spLocks noGrp="1"/>
          </p:cNvSpPr>
          <p:nvPr>
            <p:ph idx="1"/>
          </p:nvPr>
        </p:nvSpPr>
        <p:spPr>
          <a:xfrm>
            <a:off x="6391191" y="2420938"/>
            <a:ext cx="4804633"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2C2235EE-7F5E-BD4C-BBF6-E77B9A4C0054}"/>
              </a:ext>
            </a:extLst>
          </p:cNvPr>
          <p:cNvSpPr>
            <a:spLocks noGrp="1"/>
          </p:cNvSpPr>
          <p:nvPr>
            <p:ph idx="12"/>
          </p:nvPr>
        </p:nvSpPr>
        <p:spPr>
          <a:xfrm>
            <a:off x="996177" y="2420937"/>
            <a:ext cx="4804633"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17049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s contenidos con subtítul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Text Placeholder 2">
            <a:extLst>
              <a:ext uri="{FF2B5EF4-FFF2-40B4-BE49-F238E27FC236}">
                <a16:creationId xmlns:a16="http://schemas.microsoft.com/office/drawing/2014/main" id="{E3B3997F-BFE5-934F-95EC-5B68D92E00A0}"/>
              </a:ext>
            </a:extLst>
          </p:cNvPr>
          <p:cNvSpPr>
            <a:spLocks noGrp="1"/>
          </p:cNvSpPr>
          <p:nvPr>
            <p:ph idx="1"/>
          </p:nvPr>
        </p:nvSpPr>
        <p:spPr>
          <a:xfrm>
            <a:off x="6391191" y="3211551"/>
            <a:ext cx="4804633" cy="309717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2C2235EE-7F5E-BD4C-BBF6-E77B9A4C0054}"/>
              </a:ext>
            </a:extLst>
          </p:cNvPr>
          <p:cNvSpPr>
            <a:spLocks noGrp="1"/>
          </p:cNvSpPr>
          <p:nvPr>
            <p:ph idx="12"/>
          </p:nvPr>
        </p:nvSpPr>
        <p:spPr>
          <a:xfrm>
            <a:off x="996177" y="3211550"/>
            <a:ext cx="4804633" cy="309717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7">
            <a:extLst>
              <a:ext uri="{FF2B5EF4-FFF2-40B4-BE49-F238E27FC236}">
                <a16:creationId xmlns:a16="http://schemas.microsoft.com/office/drawing/2014/main" id="{2749E56D-2DAE-904D-8332-DA87A87DA0E4}"/>
              </a:ext>
            </a:extLst>
          </p:cNvPr>
          <p:cNvSpPr>
            <a:spLocks noGrp="1"/>
          </p:cNvSpPr>
          <p:nvPr>
            <p:ph type="body" sz="quarter" idx="13"/>
          </p:nvPr>
        </p:nvSpPr>
        <p:spPr>
          <a:xfrm>
            <a:off x="996177" y="2420938"/>
            <a:ext cx="4803775" cy="682004"/>
          </a:xfrm>
        </p:spPr>
        <p:txBody>
          <a:bodyPr/>
          <a:lstStyle>
            <a:lvl1pPr marL="0" indent="0">
              <a:lnSpc>
                <a:spcPct val="100000"/>
              </a:lnSpc>
              <a:spcBef>
                <a:spcPts val="0"/>
              </a:spcBef>
              <a:buNone/>
              <a:defRPr sz="2000" b="0">
                <a:solidFill>
                  <a:schemeClr val="accent1"/>
                </a:solidFill>
                <a:latin typeface="+mj-lt"/>
              </a:defRPr>
            </a:lvl1pPr>
            <a:lvl2pPr marL="177800" indent="0">
              <a:buNone/>
              <a:defRPr/>
            </a:lvl2pPr>
            <a:lvl3pPr marL="355600" indent="0">
              <a:buNone/>
              <a:defRPr/>
            </a:lvl3pPr>
            <a:lvl4pPr marL="1371600" indent="0">
              <a:buNone/>
              <a:defRPr/>
            </a:lvl4pPr>
            <a:lvl5pPr marL="1828800" indent="0">
              <a:buNone/>
              <a:defRPr/>
            </a:lvl5pPr>
          </a:lstStyle>
          <a:p>
            <a:pPr lvl="0"/>
            <a:r>
              <a:rPr lang="es-ES"/>
              <a:t>Haga clic para modificar los estilos de texto del patrón</a:t>
            </a:r>
          </a:p>
        </p:txBody>
      </p:sp>
      <p:sp>
        <p:nvSpPr>
          <p:cNvPr id="9" name="Marcador de texto 7">
            <a:extLst>
              <a:ext uri="{FF2B5EF4-FFF2-40B4-BE49-F238E27FC236}">
                <a16:creationId xmlns:a16="http://schemas.microsoft.com/office/drawing/2014/main" id="{342098F6-8A6B-394A-A84D-22F3492E4AE2}"/>
              </a:ext>
            </a:extLst>
          </p:cNvPr>
          <p:cNvSpPr>
            <a:spLocks noGrp="1"/>
          </p:cNvSpPr>
          <p:nvPr>
            <p:ph type="body" sz="quarter" idx="14"/>
          </p:nvPr>
        </p:nvSpPr>
        <p:spPr>
          <a:xfrm>
            <a:off x="6390332" y="2420938"/>
            <a:ext cx="4803775" cy="682004"/>
          </a:xfrm>
        </p:spPr>
        <p:txBody>
          <a:bodyPr/>
          <a:lstStyle>
            <a:lvl1pPr marL="0" indent="0">
              <a:lnSpc>
                <a:spcPct val="100000"/>
              </a:lnSpc>
              <a:spcBef>
                <a:spcPts val="0"/>
              </a:spcBef>
              <a:buNone/>
              <a:defRPr sz="2000" b="0">
                <a:solidFill>
                  <a:schemeClr val="accent1"/>
                </a:solidFill>
                <a:latin typeface="+mj-lt"/>
              </a:defRPr>
            </a:lvl1pPr>
            <a:lvl2pPr marL="177800" indent="0">
              <a:buNone/>
              <a:defRPr/>
            </a:lvl2pPr>
            <a:lvl3pPr marL="355600" indent="0">
              <a:buNone/>
              <a:defRPr/>
            </a:lvl3pPr>
            <a:lvl4pPr marL="1371600" indent="0">
              <a:buNone/>
              <a:defRPr/>
            </a:lvl4pPr>
            <a:lvl5pPr marL="1828800" indent="0">
              <a:buNone/>
              <a:defRPr/>
            </a:lvl5pPr>
          </a:lstStyle>
          <a:p>
            <a:pPr lvl="0"/>
            <a:r>
              <a:rPr lang="es-ES"/>
              <a:t>Haga clic para modificar los estilos de texto del patrón</a:t>
            </a:r>
          </a:p>
        </p:txBody>
      </p:sp>
    </p:spTree>
    <p:extLst>
      <p:ext uri="{BB962C8B-B14F-4D97-AF65-F5344CB8AC3E}">
        <p14:creationId xmlns:p14="http://schemas.microsoft.com/office/powerpoint/2010/main" val="228144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levancia">
    <p:spTree>
      <p:nvGrpSpPr>
        <p:cNvPr id="1" name=""/>
        <p:cNvGrpSpPr/>
        <p:nvPr/>
      </p:nvGrpSpPr>
      <p:grpSpPr>
        <a:xfrm>
          <a:off x="0" y="0"/>
          <a:ext cx="0" cy="0"/>
          <a:chOff x="0" y="0"/>
          <a:chExt cx="0" cy="0"/>
        </a:xfrm>
      </p:grpSpPr>
      <p:pic>
        <p:nvPicPr>
          <p:cNvPr id="9" name="Google Shape;463;p10">
            <a:extLst>
              <a:ext uri="{FF2B5EF4-FFF2-40B4-BE49-F238E27FC236}">
                <a16:creationId xmlns:a16="http://schemas.microsoft.com/office/drawing/2014/main" id="{598864BB-148E-3F4F-B828-DB0F7C41DB38}"/>
              </a:ext>
            </a:extLst>
          </p:cNvPr>
          <p:cNvPicPr preferRelativeResize="0"/>
          <p:nvPr userDrawn="1"/>
        </p:nvPicPr>
        <p:blipFill rotWithShape="1">
          <a:blip r:embed="rId2" cstate="email">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a:off x="4414147" y="1"/>
            <a:ext cx="7015854" cy="2971799"/>
          </a:xfrm>
          <a:custGeom>
            <a:avLst/>
            <a:gdLst/>
            <a:ahLst/>
            <a:cxnLst/>
            <a:rect l="l" t="t" r="r" b="b"/>
            <a:pathLst>
              <a:path w="8298766" h="3740601" extrusionOk="0">
                <a:moveTo>
                  <a:pt x="7157450" y="175316"/>
                </a:moveTo>
                <a:cubicBezTo>
                  <a:pt x="7201088" y="175316"/>
                  <a:pt x="7244727" y="186510"/>
                  <a:pt x="7282771" y="208899"/>
                </a:cubicBezTo>
                <a:cubicBezTo>
                  <a:pt x="8173445" y="723827"/>
                  <a:pt x="8173445" y="723827"/>
                  <a:pt x="8173445" y="723827"/>
                </a:cubicBezTo>
                <a:cubicBezTo>
                  <a:pt x="8254009" y="768603"/>
                  <a:pt x="8298766" y="853678"/>
                  <a:pt x="8298766" y="943231"/>
                </a:cubicBezTo>
                <a:cubicBezTo>
                  <a:pt x="8298766" y="1973087"/>
                  <a:pt x="8298766" y="1973087"/>
                  <a:pt x="8298766" y="1973087"/>
                </a:cubicBezTo>
                <a:cubicBezTo>
                  <a:pt x="8298766" y="2062639"/>
                  <a:pt x="8254009" y="2147714"/>
                  <a:pt x="8173445" y="2192491"/>
                </a:cubicBezTo>
                <a:cubicBezTo>
                  <a:pt x="7282771" y="2707419"/>
                  <a:pt x="7282771" y="2707419"/>
                  <a:pt x="7282771" y="2707419"/>
                </a:cubicBezTo>
                <a:cubicBezTo>
                  <a:pt x="7206683" y="2752195"/>
                  <a:pt x="7108216" y="2752195"/>
                  <a:pt x="7032129" y="2707419"/>
                </a:cubicBezTo>
                <a:cubicBezTo>
                  <a:pt x="6141454" y="2192491"/>
                  <a:pt x="6141454" y="2192491"/>
                  <a:pt x="6141454" y="2192491"/>
                </a:cubicBezTo>
                <a:cubicBezTo>
                  <a:pt x="6060891" y="2147714"/>
                  <a:pt x="6016133" y="2062639"/>
                  <a:pt x="6016133" y="1973087"/>
                </a:cubicBezTo>
                <a:cubicBezTo>
                  <a:pt x="6016133" y="943231"/>
                  <a:pt x="6016133" y="943231"/>
                  <a:pt x="6016133" y="943231"/>
                </a:cubicBezTo>
                <a:cubicBezTo>
                  <a:pt x="6016133" y="853678"/>
                  <a:pt x="6060891" y="768603"/>
                  <a:pt x="6141454" y="723827"/>
                </a:cubicBezTo>
                <a:cubicBezTo>
                  <a:pt x="7032129" y="208899"/>
                  <a:pt x="7032129" y="208899"/>
                  <a:pt x="7032129" y="208899"/>
                </a:cubicBezTo>
                <a:cubicBezTo>
                  <a:pt x="7070172" y="186510"/>
                  <a:pt x="7113811" y="175316"/>
                  <a:pt x="7157450" y="175316"/>
                </a:cubicBezTo>
                <a:close/>
                <a:moveTo>
                  <a:pt x="1141317" y="175316"/>
                </a:moveTo>
                <a:cubicBezTo>
                  <a:pt x="1184955" y="175316"/>
                  <a:pt x="1228594" y="186510"/>
                  <a:pt x="1266638" y="208899"/>
                </a:cubicBezTo>
                <a:cubicBezTo>
                  <a:pt x="2157312" y="723827"/>
                  <a:pt x="2157312" y="723827"/>
                  <a:pt x="2157312" y="723827"/>
                </a:cubicBezTo>
                <a:cubicBezTo>
                  <a:pt x="2237876" y="768603"/>
                  <a:pt x="2282633" y="853678"/>
                  <a:pt x="2282633" y="943231"/>
                </a:cubicBezTo>
                <a:cubicBezTo>
                  <a:pt x="2282633" y="1973087"/>
                  <a:pt x="2282633" y="1973087"/>
                  <a:pt x="2282633" y="1973087"/>
                </a:cubicBezTo>
                <a:cubicBezTo>
                  <a:pt x="2282633" y="2062639"/>
                  <a:pt x="2237876" y="2147714"/>
                  <a:pt x="2157312" y="2192491"/>
                </a:cubicBezTo>
                <a:cubicBezTo>
                  <a:pt x="1266638" y="2707419"/>
                  <a:pt x="1266638" y="2707419"/>
                  <a:pt x="1266638" y="2707419"/>
                </a:cubicBezTo>
                <a:cubicBezTo>
                  <a:pt x="1190550" y="2752195"/>
                  <a:pt x="1092083" y="2752195"/>
                  <a:pt x="1015996" y="2707419"/>
                </a:cubicBezTo>
                <a:cubicBezTo>
                  <a:pt x="125321" y="2192491"/>
                  <a:pt x="125321" y="2192491"/>
                  <a:pt x="125321" y="2192491"/>
                </a:cubicBezTo>
                <a:cubicBezTo>
                  <a:pt x="44758" y="2147714"/>
                  <a:pt x="0" y="2062639"/>
                  <a:pt x="0" y="1973087"/>
                </a:cubicBezTo>
                <a:cubicBezTo>
                  <a:pt x="0" y="943231"/>
                  <a:pt x="0" y="943231"/>
                  <a:pt x="0" y="943231"/>
                </a:cubicBezTo>
                <a:cubicBezTo>
                  <a:pt x="0" y="853678"/>
                  <a:pt x="44758" y="768603"/>
                  <a:pt x="125321" y="723827"/>
                </a:cubicBezTo>
                <a:cubicBezTo>
                  <a:pt x="1015996" y="208899"/>
                  <a:pt x="1015996" y="208899"/>
                  <a:pt x="1015996" y="208899"/>
                </a:cubicBezTo>
                <a:cubicBezTo>
                  <a:pt x="1054040" y="186510"/>
                  <a:pt x="1097678" y="175316"/>
                  <a:pt x="1141317" y="175316"/>
                </a:cubicBezTo>
                <a:close/>
                <a:moveTo>
                  <a:pt x="4770403" y="1"/>
                </a:moveTo>
                <a:lnTo>
                  <a:pt x="6998396" y="1"/>
                </a:lnTo>
                <a:lnTo>
                  <a:pt x="6993267" y="12873"/>
                </a:lnTo>
                <a:cubicBezTo>
                  <a:pt x="6972007" y="50933"/>
                  <a:pt x="6940677" y="83396"/>
                  <a:pt x="6900395" y="105784"/>
                </a:cubicBezTo>
                <a:cubicBezTo>
                  <a:pt x="6009721" y="620712"/>
                  <a:pt x="6009721" y="620712"/>
                  <a:pt x="6009721" y="620712"/>
                </a:cubicBezTo>
                <a:cubicBezTo>
                  <a:pt x="5933633" y="665488"/>
                  <a:pt x="5835166" y="665488"/>
                  <a:pt x="5759079" y="620712"/>
                </a:cubicBezTo>
                <a:cubicBezTo>
                  <a:pt x="4868404" y="105784"/>
                  <a:pt x="4868404" y="105784"/>
                  <a:pt x="4868404" y="105784"/>
                </a:cubicBezTo>
                <a:cubicBezTo>
                  <a:pt x="4828123" y="83396"/>
                  <a:pt x="4796792" y="50933"/>
                  <a:pt x="4775532" y="12873"/>
                </a:cubicBezTo>
                <a:close/>
                <a:moveTo>
                  <a:pt x="1300371" y="1"/>
                </a:moveTo>
                <a:lnTo>
                  <a:pt x="3528364" y="1"/>
                </a:lnTo>
                <a:lnTo>
                  <a:pt x="3523235" y="12873"/>
                </a:lnTo>
                <a:cubicBezTo>
                  <a:pt x="3501975" y="50933"/>
                  <a:pt x="3470645" y="83396"/>
                  <a:pt x="3430363" y="105784"/>
                </a:cubicBezTo>
                <a:cubicBezTo>
                  <a:pt x="2539689" y="620712"/>
                  <a:pt x="2539689" y="620712"/>
                  <a:pt x="2539689" y="620712"/>
                </a:cubicBezTo>
                <a:cubicBezTo>
                  <a:pt x="2463601" y="665488"/>
                  <a:pt x="2365134" y="665488"/>
                  <a:pt x="2289047" y="620712"/>
                </a:cubicBezTo>
                <a:cubicBezTo>
                  <a:pt x="1398372" y="105784"/>
                  <a:pt x="1398372" y="105784"/>
                  <a:pt x="1398372" y="105784"/>
                </a:cubicBezTo>
                <a:cubicBezTo>
                  <a:pt x="1358091" y="83396"/>
                  <a:pt x="1326760" y="50933"/>
                  <a:pt x="1305500" y="12873"/>
                </a:cubicBezTo>
                <a:close/>
                <a:moveTo>
                  <a:pt x="3920699" y="0"/>
                </a:moveTo>
                <a:lnTo>
                  <a:pt x="4378068" y="0"/>
                </a:lnTo>
                <a:lnTo>
                  <a:pt x="4456049" y="45083"/>
                </a:lnTo>
                <a:cubicBezTo>
                  <a:pt x="5660106" y="741188"/>
                  <a:pt x="5660106" y="741188"/>
                  <a:pt x="5660106" y="741188"/>
                </a:cubicBezTo>
                <a:cubicBezTo>
                  <a:pt x="5779898" y="807768"/>
                  <a:pt x="5846450" y="934269"/>
                  <a:pt x="5846450" y="1067428"/>
                </a:cubicBezTo>
                <a:cubicBezTo>
                  <a:pt x="5846450" y="2598760"/>
                  <a:pt x="5846450" y="2598760"/>
                  <a:pt x="5846450" y="2598760"/>
                </a:cubicBezTo>
                <a:cubicBezTo>
                  <a:pt x="5846450" y="2731919"/>
                  <a:pt x="5779898" y="2858421"/>
                  <a:pt x="5660106" y="2925000"/>
                </a:cubicBezTo>
                <a:cubicBezTo>
                  <a:pt x="4335728" y="3690666"/>
                  <a:pt x="4335728" y="3690666"/>
                  <a:pt x="4335728" y="3690666"/>
                </a:cubicBezTo>
                <a:cubicBezTo>
                  <a:pt x="4222590" y="3757246"/>
                  <a:pt x="4076177" y="3757246"/>
                  <a:pt x="3963039" y="3690666"/>
                </a:cubicBezTo>
                <a:cubicBezTo>
                  <a:pt x="2638662" y="2925000"/>
                  <a:pt x="2638662" y="2925000"/>
                  <a:pt x="2638662" y="2925000"/>
                </a:cubicBezTo>
                <a:cubicBezTo>
                  <a:pt x="2518869" y="2858421"/>
                  <a:pt x="2452317" y="2731919"/>
                  <a:pt x="2452317" y="2598760"/>
                </a:cubicBezTo>
                <a:cubicBezTo>
                  <a:pt x="2452317" y="1067428"/>
                  <a:pt x="2452317" y="1067428"/>
                  <a:pt x="2452317" y="1067428"/>
                </a:cubicBezTo>
                <a:cubicBezTo>
                  <a:pt x="2452317" y="934269"/>
                  <a:pt x="2518869" y="807768"/>
                  <a:pt x="2638662" y="741188"/>
                </a:cubicBezTo>
                <a:cubicBezTo>
                  <a:pt x="3466398" y="262647"/>
                  <a:pt x="3776799" y="83194"/>
                  <a:pt x="3893199" y="15899"/>
                </a:cubicBezTo>
                <a:close/>
              </a:path>
            </a:pathLst>
          </a:custGeom>
          <a:noFill/>
          <a:ln>
            <a:noFill/>
          </a:ln>
        </p:spPr>
      </p:pic>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11" name="Marcador de texto 10">
            <a:extLst>
              <a:ext uri="{FF2B5EF4-FFF2-40B4-BE49-F238E27FC236}">
                <a16:creationId xmlns:a16="http://schemas.microsoft.com/office/drawing/2014/main" id="{F6547E39-912D-9C44-9BEC-F0B1F0D05F71}"/>
              </a:ext>
            </a:extLst>
          </p:cNvPr>
          <p:cNvSpPr>
            <a:spLocks noGrp="1"/>
          </p:cNvSpPr>
          <p:nvPr>
            <p:ph type="body" sz="quarter" idx="12"/>
          </p:nvPr>
        </p:nvSpPr>
        <p:spPr>
          <a:xfrm>
            <a:off x="2057400" y="3429000"/>
            <a:ext cx="8077200" cy="2879724"/>
          </a:xfrm>
        </p:spPr>
        <p:txBody>
          <a:bodyPr/>
          <a:lstStyle>
            <a:lvl1pPr marL="0" indent="0" algn="ctr">
              <a:lnSpc>
                <a:spcPct val="114000"/>
              </a:lnSpc>
              <a:spcBef>
                <a:spcPts val="600"/>
              </a:spcBef>
              <a:buNone/>
              <a:defRPr sz="1800">
                <a:solidFill>
                  <a:schemeClr val="tx1">
                    <a:lumMod val="75000"/>
                    <a:lumOff val="25000"/>
                  </a:schemeClr>
                </a:solidFill>
                <a:latin typeface="+mn-lt"/>
              </a:defRPr>
            </a:lvl1pPr>
            <a:lvl2pPr marL="231775" indent="0" algn="ctr">
              <a:lnSpc>
                <a:spcPct val="114000"/>
              </a:lnSpc>
              <a:spcBef>
                <a:spcPts val="600"/>
              </a:spcBef>
              <a:buNone/>
              <a:defRPr sz="1800">
                <a:solidFill>
                  <a:schemeClr val="tx1">
                    <a:lumMod val="75000"/>
                    <a:lumOff val="25000"/>
                  </a:schemeClr>
                </a:solidFill>
                <a:latin typeface="+mn-lt"/>
              </a:defRPr>
            </a:lvl2pPr>
            <a:lvl3pPr marL="465138" indent="0" algn="ctr">
              <a:lnSpc>
                <a:spcPct val="114000"/>
              </a:lnSpc>
              <a:spcBef>
                <a:spcPts val="600"/>
              </a:spcBef>
              <a:buNone/>
              <a:defRPr sz="1800">
                <a:solidFill>
                  <a:schemeClr val="tx1">
                    <a:lumMod val="75000"/>
                    <a:lumOff val="25000"/>
                  </a:schemeClr>
                </a:solidFill>
                <a:latin typeface="+mn-lt"/>
              </a:defRPr>
            </a:lvl3pPr>
            <a:lvl4pPr marL="1371600" indent="0" algn="ctr">
              <a:lnSpc>
                <a:spcPct val="114000"/>
              </a:lnSpc>
              <a:spcBef>
                <a:spcPts val="600"/>
              </a:spcBef>
              <a:buNone/>
              <a:defRPr sz="1800">
                <a:solidFill>
                  <a:schemeClr val="tx1">
                    <a:lumMod val="75000"/>
                    <a:lumOff val="25000"/>
                  </a:schemeClr>
                </a:solidFill>
                <a:latin typeface="+mn-lt"/>
              </a:defRPr>
            </a:lvl4pPr>
            <a:lvl5pPr marL="1828800" indent="0" algn="ctr">
              <a:lnSpc>
                <a:spcPct val="114000"/>
              </a:lnSpc>
              <a:spcBef>
                <a:spcPts val="600"/>
              </a:spcBef>
              <a:buNone/>
              <a:defRPr sz="1800">
                <a:solidFill>
                  <a:schemeClr val="tx1">
                    <a:lumMod val="75000"/>
                    <a:lumOff val="25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236808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3" name="Google Shape;909;p22">
            <a:extLst>
              <a:ext uri="{FF2B5EF4-FFF2-40B4-BE49-F238E27FC236}">
                <a16:creationId xmlns:a16="http://schemas.microsoft.com/office/drawing/2014/main" id="{E91B95A7-08E3-184A-B37D-F158D3FF674C}"/>
              </a:ext>
            </a:extLst>
          </p:cNvPr>
          <p:cNvGrpSpPr/>
          <p:nvPr userDrawn="1"/>
        </p:nvGrpSpPr>
        <p:grpSpPr>
          <a:xfrm>
            <a:off x="352197" y="397625"/>
            <a:ext cx="9777233" cy="6210433"/>
            <a:chOff x="352197" y="397625"/>
            <a:chExt cx="9777233" cy="6210433"/>
          </a:xfrm>
        </p:grpSpPr>
        <p:grpSp>
          <p:nvGrpSpPr>
            <p:cNvPr id="14" name="Google Shape;910;p22">
              <a:extLst>
                <a:ext uri="{FF2B5EF4-FFF2-40B4-BE49-F238E27FC236}">
                  <a16:creationId xmlns:a16="http://schemas.microsoft.com/office/drawing/2014/main" id="{896F5E5E-C01B-6A48-B4BF-7C904D2042DF}"/>
                </a:ext>
              </a:extLst>
            </p:cNvPr>
            <p:cNvGrpSpPr/>
            <p:nvPr/>
          </p:nvGrpSpPr>
          <p:grpSpPr>
            <a:xfrm>
              <a:off x="6389582" y="397625"/>
              <a:ext cx="3739848" cy="2916248"/>
              <a:chOff x="6389582" y="397625"/>
              <a:chExt cx="3739848" cy="2916248"/>
            </a:xfrm>
          </p:grpSpPr>
          <p:sp>
            <p:nvSpPr>
              <p:cNvPr id="35" name="Google Shape;911;p22">
                <a:extLst>
                  <a:ext uri="{FF2B5EF4-FFF2-40B4-BE49-F238E27FC236}">
                    <a16:creationId xmlns:a16="http://schemas.microsoft.com/office/drawing/2014/main" id="{403F5494-E383-4545-A9EB-6DD264CCED57}"/>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912;p22">
                <a:extLst>
                  <a:ext uri="{FF2B5EF4-FFF2-40B4-BE49-F238E27FC236}">
                    <a16:creationId xmlns:a16="http://schemas.microsoft.com/office/drawing/2014/main" id="{E31A27F5-E6A6-A544-9806-BC652EDDBC48}"/>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913;p22">
                <a:extLst>
                  <a:ext uri="{FF2B5EF4-FFF2-40B4-BE49-F238E27FC236}">
                    <a16:creationId xmlns:a16="http://schemas.microsoft.com/office/drawing/2014/main" id="{0E2FD0AE-E0A5-1E4D-828D-DEBCA8F247F0}"/>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914;p22">
                <a:extLst>
                  <a:ext uri="{FF2B5EF4-FFF2-40B4-BE49-F238E27FC236}">
                    <a16:creationId xmlns:a16="http://schemas.microsoft.com/office/drawing/2014/main" id="{6E16BD7E-F2B8-FE40-A9BA-4E830AC8A800}"/>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9" name="Google Shape;915;p22">
                <a:extLst>
                  <a:ext uri="{FF2B5EF4-FFF2-40B4-BE49-F238E27FC236}">
                    <a16:creationId xmlns:a16="http://schemas.microsoft.com/office/drawing/2014/main" id="{81F47A65-173F-D942-95E6-426C507382DA}"/>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15" name="Google Shape;916;p22">
              <a:extLst>
                <a:ext uri="{FF2B5EF4-FFF2-40B4-BE49-F238E27FC236}">
                  <a16:creationId xmlns:a16="http://schemas.microsoft.com/office/drawing/2014/main" id="{B6DB0454-68A8-8B47-ACD9-DEBCC6EF7BBC}"/>
                </a:ext>
              </a:extLst>
            </p:cNvPr>
            <p:cNvGrpSpPr/>
            <p:nvPr/>
          </p:nvGrpSpPr>
          <p:grpSpPr>
            <a:xfrm>
              <a:off x="1841028" y="397625"/>
              <a:ext cx="3739848" cy="2916248"/>
              <a:chOff x="6389582" y="397625"/>
              <a:chExt cx="3739848" cy="2916248"/>
            </a:xfrm>
          </p:grpSpPr>
          <p:sp>
            <p:nvSpPr>
              <p:cNvPr id="30" name="Google Shape;917;p22">
                <a:extLst>
                  <a:ext uri="{FF2B5EF4-FFF2-40B4-BE49-F238E27FC236}">
                    <a16:creationId xmlns:a16="http://schemas.microsoft.com/office/drawing/2014/main" id="{966149BD-AADC-944E-9A77-2395C69F8583}"/>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918;p22">
                <a:extLst>
                  <a:ext uri="{FF2B5EF4-FFF2-40B4-BE49-F238E27FC236}">
                    <a16:creationId xmlns:a16="http://schemas.microsoft.com/office/drawing/2014/main" id="{5F8090E5-5D75-D54A-A2DC-3D7A405976E4}"/>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919;p22">
                <a:extLst>
                  <a:ext uri="{FF2B5EF4-FFF2-40B4-BE49-F238E27FC236}">
                    <a16:creationId xmlns:a16="http://schemas.microsoft.com/office/drawing/2014/main" id="{33B1D2FD-AF83-1443-8A7B-1294AE87BA9A}"/>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920;p22">
                <a:extLst>
                  <a:ext uri="{FF2B5EF4-FFF2-40B4-BE49-F238E27FC236}">
                    <a16:creationId xmlns:a16="http://schemas.microsoft.com/office/drawing/2014/main" id="{9461B083-297D-DC4B-81EA-872C0827841D}"/>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4" name="Google Shape;921;p22">
                <a:extLst>
                  <a:ext uri="{FF2B5EF4-FFF2-40B4-BE49-F238E27FC236}">
                    <a16:creationId xmlns:a16="http://schemas.microsoft.com/office/drawing/2014/main" id="{F6EB6A26-92FE-0143-822B-AE5F66C62563}"/>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16" name="Google Shape;922;p22">
              <a:extLst>
                <a:ext uri="{FF2B5EF4-FFF2-40B4-BE49-F238E27FC236}">
                  <a16:creationId xmlns:a16="http://schemas.microsoft.com/office/drawing/2014/main" id="{069F2B93-B169-D64C-874F-C013956EFC9D}"/>
                </a:ext>
              </a:extLst>
            </p:cNvPr>
            <p:cNvGrpSpPr/>
            <p:nvPr/>
          </p:nvGrpSpPr>
          <p:grpSpPr>
            <a:xfrm>
              <a:off x="6389582" y="3691810"/>
              <a:ext cx="3739848" cy="2916248"/>
              <a:chOff x="6389582" y="397625"/>
              <a:chExt cx="3739848" cy="2916248"/>
            </a:xfrm>
          </p:grpSpPr>
          <p:sp>
            <p:nvSpPr>
              <p:cNvPr id="25" name="Google Shape;923;p22">
                <a:extLst>
                  <a:ext uri="{FF2B5EF4-FFF2-40B4-BE49-F238E27FC236}">
                    <a16:creationId xmlns:a16="http://schemas.microsoft.com/office/drawing/2014/main" id="{2D2CB855-BF5C-D94C-B408-6C068DB7818A}"/>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924;p22">
                <a:extLst>
                  <a:ext uri="{FF2B5EF4-FFF2-40B4-BE49-F238E27FC236}">
                    <a16:creationId xmlns:a16="http://schemas.microsoft.com/office/drawing/2014/main" id="{D782BBA6-5351-C84D-9139-782D97A92F70}"/>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925;p22">
                <a:extLst>
                  <a:ext uri="{FF2B5EF4-FFF2-40B4-BE49-F238E27FC236}">
                    <a16:creationId xmlns:a16="http://schemas.microsoft.com/office/drawing/2014/main" id="{570E871B-A3A6-9444-B158-461BB86704C1}"/>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926;p22">
                <a:extLst>
                  <a:ext uri="{FF2B5EF4-FFF2-40B4-BE49-F238E27FC236}">
                    <a16:creationId xmlns:a16="http://schemas.microsoft.com/office/drawing/2014/main" id="{F7A6DBD3-4852-0540-9A43-B5EEACE38668}"/>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9" name="Google Shape;927;p22">
                <a:extLst>
                  <a:ext uri="{FF2B5EF4-FFF2-40B4-BE49-F238E27FC236}">
                    <a16:creationId xmlns:a16="http://schemas.microsoft.com/office/drawing/2014/main" id="{2131F6A6-6B48-8A4E-9A1A-1B2EA0169CAF}"/>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17" name="Google Shape;928;p22">
              <a:extLst>
                <a:ext uri="{FF2B5EF4-FFF2-40B4-BE49-F238E27FC236}">
                  <a16:creationId xmlns:a16="http://schemas.microsoft.com/office/drawing/2014/main" id="{D53E104B-AC23-0B4D-95D0-02E34050A245}"/>
                </a:ext>
              </a:extLst>
            </p:cNvPr>
            <p:cNvGrpSpPr/>
            <p:nvPr/>
          </p:nvGrpSpPr>
          <p:grpSpPr>
            <a:xfrm>
              <a:off x="352197" y="3691810"/>
              <a:ext cx="3739848" cy="2916248"/>
              <a:chOff x="6389582" y="397625"/>
              <a:chExt cx="3739848" cy="2916248"/>
            </a:xfrm>
          </p:grpSpPr>
          <p:sp>
            <p:nvSpPr>
              <p:cNvPr id="19" name="Google Shape;929;p22">
                <a:extLst>
                  <a:ext uri="{FF2B5EF4-FFF2-40B4-BE49-F238E27FC236}">
                    <a16:creationId xmlns:a16="http://schemas.microsoft.com/office/drawing/2014/main" id="{8278820B-D0E4-3D43-9AF7-8EF276DC1374}"/>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1" name="Google Shape;930;p22">
                <a:extLst>
                  <a:ext uri="{FF2B5EF4-FFF2-40B4-BE49-F238E27FC236}">
                    <a16:creationId xmlns:a16="http://schemas.microsoft.com/office/drawing/2014/main" id="{6DF82D7B-1BEF-3945-A190-CD4CFD622FF5}"/>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2" name="Google Shape;931;p22">
                <a:extLst>
                  <a:ext uri="{FF2B5EF4-FFF2-40B4-BE49-F238E27FC236}">
                    <a16:creationId xmlns:a16="http://schemas.microsoft.com/office/drawing/2014/main" id="{70046ACF-5AE7-6945-A8A6-7C53BE882086}"/>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3" name="Google Shape;932;p22">
                <a:extLst>
                  <a:ext uri="{FF2B5EF4-FFF2-40B4-BE49-F238E27FC236}">
                    <a16:creationId xmlns:a16="http://schemas.microsoft.com/office/drawing/2014/main" id="{50617113-A462-7A43-A965-2379C47D1709}"/>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4" name="Google Shape;933;p22">
                <a:extLst>
                  <a:ext uri="{FF2B5EF4-FFF2-40B4-BE49-F238E27FC236}">
                    <a16:creationId xmlns:a16="http://schemas.microsoft.com/office/drawing/2014/main" id="{6419B581-1819-7649-A21D-C4BFD06A4D59}"/>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3" name="Text Placeholder 2"/>
          <p:cNvSpPr>
            <a:spLocks noGrp="1"/>
          </p:cNvSpPr>
          <p:nvPr>
            <p:ph type="body" idx="1"/>
          </p:nvPr>
        </p:nvSpPr>
        <p:spPr>
          <a:xfrm>
            <a:off x="1254359" y="2420938"/>
            <a:ext cx="9686261"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18" name="Marcador de pie de página 17">
            <a:extLst>
              <a:ext uri="{FF2B5EF4-FFF2-40B4-BE49-F238E27FC236}">
                <a16:creationId xmlns:a16="http://schemas.microsoft.com/office/drawing/2014/main" id="{D0ECB239-0420-7048-87FB-575970F623FC}"/>
              </a:ext>
            </a:extLst>
          </p:cNvPr>
          <p:cNvSpPr>
            <a:spLocks noGrp="1"/>
          </p:cNvSpPr>
          <p:nvPr>
            <p:ph type="ftr" sz="quarter" idx="3"/>
          </p:nvPr>
        </p:nvSpPr>
        <p:spPr>
          <a:xfrm>
            <a:off x="481054" y="335002"/>
            <a:ext cx="10475798" cy="253134"/>
          </a:xfrm>
          <a:prstGeom prst="rect">
            <a:avLst/>
          </a:prstGeom>
        </p:spPr>
        <p:txBody>
          <a:bodyPr vert="horz" lIns="0" tIns="0" rIns="0" bIns="0" rtlCol="0" anchor="t"/>
          <a:lstStyle>
            <a:lvl1pPr algn="l">
              <a:defRPr sz="1400" b="0">
                <a:solidFill>
                  <a:schemeClr val="tx1">
                    <a:lumMod val="50000"/>
                    <a:lumOff val="50000"/>
                  </a:schemeClr>
                </a:solidFill>
                <a:latin typeface="+mj-lt"/>
              </a:defRPr>
            </a:lvl1pPr>
          </a:lstStyle>
          <a:p>
            <a:endParaRPr lang="es-ES_tradnl"/>
          </a:p>
        </p:txBody>
      </p:sp>
      <p:sp>
        <p:nvSpPr>
          <p:cNvPr id="20" name="Marcador de título 19">
            <a:extLst>
              <a:ext uri="{FF2B5EF4-FFF2-40B4-BE49-F238E27FC236}">
                <a16:creationId xmlns:a16="http://schemas.microsoft.com/office/drawing/2014/main" id="{7BF0F291-4340-8F41-87D9-46CC0F8C3277}"/>
              </a:ext>
            </a:extLst>
          </p:cNvPr>
          <p:cNvSpPr>
            <a:spLocks noGrp="1"/>
          </p:cNvSpPr>
          <p:nvPr>
            <p:ph type="title"/>
          </p:nvPr>
        </p:nvSpPr>
        <p:spPr>
          <a:xfrm>
            <a:off x="482603" y="906133"/>
            <a:ext cx="5613397" cy="887157"/>
          </a:xfrm>
          <a:prstGeom prst="rect">
            <a:avLst/>
          </a:prstGeom>
        </p:spPr>
        <p:txBody>
          <a:bodyPr vert="horz" lIns="0" tIns="0" rIns="0" bIns="0" rtlCol="0" anchor="t">
            <a:noAutofit/>
          </a:bodyPr>
          <a:lstStyle/>
          <a:p>
            <a:r>
              <a:rPr lang="es-ES"/>
              <a:t>Haga clic para modificar el estilo de título del patrón</a:t>
            </a:r>
            <a:endParaRPr lang="es-ES_tradnl"/>
          </a:p>
        </p:txBody>
      </p:sp>
      <p:cxnSp>
        <p:nvCxnSpPr>
          <p:cNvPr id="8" name="Straight Connector 14">
            <a:extLst>
              <a:ext uri="{FF2B5EF4-FFF2-40B4-BE49-F238E27FC236}">
                <a16:creationId xmlns:a16="http://schemas.microsoft.com/office/drawing/2014/main" id="{301E221E-8B13-4DA1-B64E-AA6AEE3913C2}"/>
              </a:ext>
            </a:extLst>
          </p:cNvPr>
          <p:cNvCxnSpPr>
            <a:cxnSpLocks/>
          </p:cNvCxnSpPr>
          <p:nvPr userDrawn="1"/>
        </p:nvCxnSpPr>
        <p:spPr>
          <a:xfrm flipH="1" flipV="1">
            <a:off x="11712575" y="546100"/>
            <a:ext cx="1" cy="36195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1EFDF5-D868-E548-A9AD-718F546ED817}"/>
              </a:ext>
            </a:extLst>
          </p:cNvPr>
          <p:cNvCxnSpPr>
            <a:cxnSpLocks/>
          </p:cNvCxnSpPr>
          <p:nvPr userDrawn="1"/>
        </p:nvCxnSpPr>
        <p:spPr>
          <a:xfrm>
            <a:off x="481054" y="2014089"/>
            <a:ext cx="479619"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Google Shape;398;p9">
            <a:extLst>
              <a:ext uri="{FF2B5EF4-FFF2-40B4-BE49-F238E27FC236}">
                <a16:creationId xmlns:a16="http://schemas.microsoft.com/office/drawing/2014/main" id="{9F7BC2CE-E343-F74F-8174-C7573914B9C8}"/>
              </a:ext>
            </a:extLst>
          </p:cNvPr>
          <p:cNvSpPr/>
          <p:nvPr userDrawn="1"/>
        </p:nvSpPr>
        <p:spPr>
          <a:xfrm>
            <a:off x="232568" y="921503"/>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
        <p:nvSpPr>
          <p:cNvPr id="5" name="Marcador de número de diapositiva 4">
            <a:extLst>
              <a:ext uri="{FF2B5EF4-FFF2-40B4-BE49-F238E27FC236}">
                <a16:creationId xmlns:a16="http://schemas.microsoft.com/office/drawing/2014/main" id="{C599F7C8-59D1-9F42-98D8-49363690C9C5}"/>
              </a:ext>
            </a:extLst>
          </p:cNvPr>
          <p:cNvSpPr>
            <a:spLocks noGrp="1"/>
          </p:cNvSpPr>
          <p:nvPr>
            <p:ph type="sldNum" sz="quarter" idx="4"/>
          </p:nvPr>
        </p:nvSpPr>
        <p:spPr>
          <a:xfrm>
            <a:off x="11471237" y="335002"/>
            <a:ext cx="486643" cy="211098"/>
          </a:xfrm>
          <a:prstGeom prst="rect">
            <a:avLst/>
          </a:prstGeom>
        </p:spPr>
        <p:txBody>
          <a:bodyPr vert="horz" lIns="91440" tIns="45720" rIns="91440" bIns="45720" rtlCol="0" anchor="ctr"/>
          <a:lstStyle>
            <a:lvl1pPr algn="ctr">
              <a:defRPr sz="1100" b="1">
                <a:solidFill>
                  <a:schemeClr val="tx1">
                    <a:lumMod val="75000"/>
                    <a:lumOff val="25000"/>
                  </a:schemeClr>
                </a:solidFill>
              </a:defRPr>
            </a:lvl1pPr>
          </a:lstStyle>
          <a:p>
            <a:fld id="{2A81D39E-E002-FB44-933E-5C1B1F979D05}" type="slidenum">
              <a:rPr lang="es-ES_tradnl" smtClean="0"/>
              <a:pPr/>
              <a:t>‹#›</a:t>
            </a:fld>
            <a:endParaRPr lang="es-ES_tradnl"/>
          </a:p>
        </p:txBody>
      </p:sp>
      <p:pic>
        <p:nvPicPr>
          <p:cNvPr id="41" name="Google Shape;52;p1">
            <a:extLst>
              <a:ext uri="{FF2B5EF4-FFF2-40B4-BE49-F238E27FC236}">
                <a16:creationId xmlns:a16="http://schemas.microsoft.com/office/drawing/2014/main" id="{463D988C-C88D-3242-9E3E-48E5D4A35A6D}"/>
              </a:ext>
            </a:extLst>
          </p:cNvPr>
          <p:cNvPicPr preferRelativeResize="0"/>
          <p:nvPr userDrawn="1"/>
        </p:nvPicPr>
        <p:blipFill rotWithShape="1">
          <a:blip r:embed="rId43">
            <a:alphaModFix/>
          </a:blip>
          <a:srcRect/>
          <a:stretch/>
        </p:blipFill>
        <p:spPr>
          <a:xfrm>
            <a:off x="10515600" y="6347271"/>
            <a:ext cx="1195878" cy="358329"/>
          </a:xfrm>
          <a:prstGeom prst="rect">
            <a:avLst/>
          </a:prstGeom>
          <a:noFill/>
          <a:ln>
            <a:noFill/>
          </a:ln>
        </p:spPr>
      </p:pic>
    </p:spTree>
    <p:extLst>
      <p:ext uri="{BB962C8B-B14F-4D97-AF65-F5344CB8AC3E}">
        <p14:creationId xmlns:p14="http://schemas.microsoft.com/office/powerpoint/2010/main" val="3225310668"/>
      </p:ext>
    </p:extLst>
  </p:cSld>
  <p:clrMap bg1="lt1" tx1="dk1" bg2="lt2" tx2="dk2" accent1="accent1" accent2="accent2" accent3="accent3" accent4="accent4" accent5="accent5" accent6="accent6" hlink="hlink" folHlink="folHlink"/>
  <p:sldLayoutIdLst>
    <p:sldLayoutId id="2147483741" r:id="rId1"/>
    <p:sldLayoutId id="2147483787" r:id="rId2"/>
    <p:sldLayoutId id="2147483793" r:id="rId3"/>
    <p:sldLayoutId id="2147483788" r:id="rId4"/>
    <p:sldLayoutId id="2147483854" r:id="rId5"/>
    <p:sldLayoutId id="2147483789" r:id="rId6"/>
    <p:sldLayoutId id="2147483790" r:id="rId7"/>
    <p:sldLayoutId id="2147483791" r:id="rId8"/>
    <p:sldLayoutId id="2147483853" r:id="rId9"/>
    <p:sldLayoutId id="2147483861" r:id="rId10"/>
    <p:sldLayoutId id="2147483862" r:id="rId11"/>
    <p:sldLayoutId id="2147483855" r:id="rId12"/>
    <p:sldLayoutId id="2147483792" r:id="rId13"/>
    <p:sldLayoutId id="2147483857" r:id="rId14"/>
    <p:sldLayoutId id="2147483858" r:id="rId15"/>
    <p:sldLayoutId id="2147483856" r:id="rId16"/>
    <p:sldLayoutId id="2147483859" r:id="rId17"/>
    <p:sldLayoutId id="2147483758" r:id="rId18"/>
    <p:sldLayoutId id="2147483775" r:id="rId19"/>
    <p:sldLayoutId id="2147483782" r:id="rId20"/>
    <p:sldLayoutId id="2147483784" r:id="rId21"/>
    <p:sldLayoutId id="2147483785" r:id="rId22"/>
    <p:sldLayoutId id="2147483801" r:id="rId23"/>
    <p:sldLayoutId id="2147483802" r:id="rId24"/>
    <p:sldLayoutId id="2147483807" r:id="rId25"/>
    <p:sldLayoutId id="2147483847" r:id="rId26"/>
    <p:sldLayoutId id="2147483702" r:id="rId27"/>
    <p:sldLayoutId id="2147483703" r:id="rId28"/>
    <p:sldLayoutId id="2147483704" r:id="rId29"/>
    <p:sldLayoutId id="2147483705" r:id="rId30"/>
    <p:sldLayoutId id="2147483709" r:id="rId31"/>
    <p:sldLayoutId id="2147483708" r:id="rId32"/>
    <p:sldLayoutId id="2147483676" r:id="rId33"/>
    <p:sldLayoutId id="2147483683" r:id="rId34"/>
    <p:sldLayoutId id="2147483684" r:id="rId35"/>
    <p:sldLayoutId id="2147483725" r:id="rId36"/>
    <p:sldLayoutId id="2147483726" r:id="rId37"/>
    <p:sldLayoutId id="2147483732" r:id="rId38"/>
    <p:sldLayoutId id="2147483736" r:id="rId39"/>
    <p:sldLayoutId id="2147483739" r:id="rId40"/>
    <p:sldLayoutId id="2147483860" r:id="rId41"/>
  </p:sldLayoutIdLst>
  <p:hf hdr="0" dt="0"/>
  <p:txStyles>
    <p:titleStyle>
      <a:lvl1pPr algn="l" defTabSz="914400" rtl="0" eaLnBrk="1" latinLnBrk="0" hangingPunct="1">
        <a:lnSpc>
          <a:spcPct val="100000"/>
        </a:lnSpc>
        <a:spcBef>
          <a:spcPct val="0"/>
        </a:spcBef>
        <a:buNone/>
        <a:defRPr sz="2800" b="1" i="0" kern="1200">
          <a:solidFill>
            <a:schemeClr val="tx1">
              <a:lumMod val="75000"/>
              <a:lumOff val="25000"/>
            </a:schemeClr>
          </a:solidFill>
          <a:latin typeface="+mj-lt"/>
          <a:ea typeface="Helvetica Neue" panose="02000503000000020004" pitchFamily="2" charset="0"/>
          <a:cs typeface="Helvetica Neue" panose="02000503000000020004" pitchFamily="2" charset="0"/>
        </a:defRPr>
      </a:lvl1pPr>
    </p:titleStyle>
    <p:bodyStyle>
      <a:lvl1pPr marL="231775" indent="-231775" algn="l" defTabSz="914400" rtl="0" eaLnBrk="1" latinLnBrk="0" hangingPunct="1">
        <a:lnSpc>
          <a:spcPct val="114000"/>
        </a:lnSpc>
        <a:spcBef>
          <a:spcPts val="600"/>
        </a:spcBef>
        <a:buClr>
          <a:schemeClr val="accent1"/>
        </a:buClr>
        <a:buSzPct val="120000"/>
        <a:buFont typeface="Arial" panose="020B0604020202020204" pitchFamily="34" charset="0"/>
        <a:buChar char="•"/>
        <a:tabLst/>
        <a:defRPr sz="1600" b="0" i="0" kern="1200">
          <a:solidFill>
            <a:schemeClr val="tx1">
              <a:lumMod val="75000"/>
              <a:lumOff val="25000"/>
            </a:schemeClr>
          </a:solidFill>
          <a:latin typeface="+mn-lt"/>
          <a:ea typeface="Helvetica Neue" panose="02000503000000020004" pitchFamily="2" charset="0"/>
          <a:cs typeface="Helvetica Neue" panose="02000503000000020004" pitchFamily="2" charset="0"/>
        </a:defRPr>
      </a:lvl1pPr>
      <a:lvl2pPr marL="454025" indent="-222250" algn="l" defTabSz="914400" rtl="0" eaLnBrk="1" latinLnBrk="0" hangingPunct="1">
        <a:lnSpc>
          <a:spcPct val="114000"/>
        </a:lnSpc>
        <a:spcBef>
          <a:spcPts val="0"/>
        </a:spcBef>
        <a:buClr>
          <a:schemeClr val="accent1"/>
        </a:buClr>
        <a:buSzPct val="100000"/>
        <a:buFont typeface="Courier New" panose="02070309020205020404" pitchFamily="49" charset="0"/>
        <a:buChar char="o"/>
        <a:tabLst/>
        <a:defRPr sz="1600" b="0" i="0" kern="1200">
          <a:solidFill>
            <a:schemeClr val="tx1">
              <a:lumMod val="75000"/>
              <a:lumOff val="25000"/>
            </a:schemeClr>
          </a:solidFill>
          <a:latin typeface="+mn-lt"/>
          <a:ea typeface="Helvetica Neue" panose="02000503000000020004" pitchFamily="2" charset="0"/>
          <a:cs typeface="Helvetica Neue" panose="02000503000000020004" pitchFamily="2" charset="0"/>
        </a:defRPr>
      </a:lvl2pPr>
      <a:lvl3pPr marL="719138" indent="-254000" algn="l" defTabSz="914400" rtl="0" eaLnBrk="1" latinLnBrk="0" hangingPunct="1">
        <a:lnSpc>
          <a:spcPct val="114000"/>
        </a:lnSpc>
        <a:spcBef>
          <a:spcPts val="0"/>
        </a:spcBef>
        <a:buClr>
          <a:schemeClr val="accent1"/>
        </a:buClr>
        <a:buSzPct val="120000"/>
        <a:buFont typeface="Tipo de letra del sistema regular"/>
        <a:buChar char="·"/>
        <a:tabLst/>
        <a:defRPr sz="1600" b="0" i="0" kern="1200">
          <a:solidFill>
            <a:schemeClr val="tx1">
              <a:lumMod val="75000"/>
              <a:lumOff val="25000"/>
            </a:schemeClr>
          </a:solidFill>
          <a:latin typeface="+mn-lt"/>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Clr>
          <a:schemeClr val="accent2"/>
        </a:buClr>
        <a:buSzPct val="120000"/>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Clr>
          <a:schemeClr val="accent2"/>
        </a:buClr>
        <a:buSzPct val="120000"/>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p15:clr>
            <a:srgbClr val="F26B43"/>
          </p15:clr>
        </p15:guide>
        <p15:guide id="3" pos="302">
          <p15:clr>
            <a:srgbClr val="F26B43"/>
          </p15:clr>
        </p15:guide>
        <p15:guide id="4" pos="7378">
          <p15:clr>
            <a:srgbClr val="F26B43"/>
          </p15:clr>
        </p15:guide>
        <p15:guide id="5" orient="horz" pos="210">
          <p15:clr>
            <a:srgbClr val="F26B43"/>
          </p15:clr>
        </p15:guide>
        <p15:guide id="6" orient="horz" pos="3974" userDrawn="1">
          <p15:clr>
            <a:srgbClr val="F26B43"/>
          </p15:clr>
        </p15:guide>
        <p15:guide id="7" orient="horz" pos="1389" userDrawn="1">
          <p15:clr>
            <a:srgbClr val="F26B43"/>
          </p15:clr>
        </p15:guide>
        <p15:guide id="8" orient="horz" pos="572" userDrawn="1">
          <p15:clr>
            <a:srgbClr val="F26B43"/>
          </p15:clr>
        </p15:guide>
        <p15:guide id="9" orient="horz" pos="15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ppium/appium-inspector/releases" TargetMode="External"/><Relationship Id="rId2" Type="http://schemas.openxmlformats.org/officeDocument/2006/relationships/hyperlink" Target="https://github.com/appium/appium-desktop/releas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5DFF33A-A628-6445-8825-C2C4CAE0EAFC}"/>
              </a:ext>
            </a:extLst>
          </p:cNvPr>
          <p:cNvSpPr>
            <a:spLocks noGrp="1"/>
          </p:cNvSpPr>
          <p:nvPr>
            <p:ph type="body" sz="quarter" idx="10"/>
          </p:nvPr>
        </p:nvSpPr>
        <p:spPr/>
        <p:txBody>
          <a:bodyPr/>
          <a:lstStyle/>
          <a:p>
            <a:r>
              <a:rPr lang="es-ES" dirty="0"/>
              <a:t>Automatización de pruebas funcionales en dispositivos móviles con </a:t>
            </a:r>
            <a:r>
              <a:rPr lang="es-ES" dirty="0">
                <a:solidFill>
                  <a:schemeClr val="accent1"/>
                </a:solidFill>
              </a:rPr>
              <a:t>Python y Appium </a:t>
            </a:r>
          </a:p>
        </p:txBody>
      </p:sp>
      <p:sp>
        <p:nvSpPr>
          <p:cNvPr id="4" name="Marcador de texto 3">
            <a:extLst>
              <a:ext uri="{FF2B5EF4-FFF2-40B4-BE49-F238E27FC236}">
                <a16:creationId xmlns:a16="http://schemas.microsoft.com/office/drawing/2014/main" id="{C7CCBFE9-4689-1B46-BB45-461195977CC9}"/>
              </a:ext>
            </a:extLst>
          </p:cNvPr>
          <p:cNvSpPr>
            <a:spLocks noGrp="1"/>
          </p:cNvSpPr>
          <p:nvPr>
            <p:ph type="body" sz="quarter" idx="12"/>
          </p:nvPr>
        </p:nvSpPr>
        <p:spPr>
          <a:xfrm>
            <a:off x="1301672" y="6096000"/>
            <a:ext cx="809517" cy="184666"/>
          </a:xfrm>
        </p:spPr>
        <p:txBody>
          <a:bodyPr/>
          <a:lstStyle/>
          <a:p>
            <a:r>
              <a:rPr lang="es-ES" dirty="0"/>
              <a:t>Marzo 2022</a:t>
            </a:r>
          </a:p>
        </p:txBody>
      </p:sp>
    </p:spTree>
    <p:extLst>
      <p:ext uri="{BB962C8B-B14F-4D97-AF65-F5344CB8AC3E}">
        <p14:creationId xmlns:p14="http://schemas.microsoft.com/office/powerpoint/2010/main" val="218410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¿Cuáles son las </a:t>
            </a:r>
            <a:r>
              <a:rPr lang="es-ES" dirty="0">
                <a:solidFill>
                  <a:schemeClr val="accent1"/>
                </a:solidFill>
              </a:rPr>
              <a:t>limitaciones </a:t>
            </a:r>
            <a:r>
              <a:rPr lang="es-ES" dirty="0"/>
              <a:t>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10</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No da soporte directo para mensajes </a:t>
            </a:r>
            <a:r>
              <a:rPr lang="es-ES" dirty="0" err="1"/>
              <a:t>Toast</a:t>
            </a:r>
            <a:r>
              <a:rPr lang="es-ES" dirty="0"/>
              <a:t>.</a:t>
            </a:r>
          </a:p>
          <a:p>
            <a:pPr algn="l"/>
            <a:r>
              <a:rPr lang="es-ES" dirty="0"/>
              <a:t>Los scripts son lentos, comparados con </a:t>
            </a:r>
            <a:r>
              <a:rPr lang="es-ES" dirty="0" err="1"/>
              <a:t>Selenium</a:t>
            </a:r>
            <a:r>
              <a:rPr lang="es-ES" dirty="0"/>
              <a:t>.</a:t>
            </a:r>
          </a:p>
          <a:p>
            <a:pPr algn="l"/>
            <a:r>
              <a:rPr lang="es-ES" dirty="0"/>
              <a:t>No se pueden ejecutar las pruebas en varios dispositivos iOS a la vez.</a:t>
            </a:r>
          </a:p>
        </p:txBody>
      </p:sp>
    </p:spTree>
    <p:extLst>
      <p:ext uri="{BB962C8B-B14F-4D97-AF65-F5344CB8AC3E}">
        <p14:creationId xmlns:p14="http://schemas.microsoft.com/office/powerpoint/2010/main" val="151080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solidFill>
                  <a:schemeClr val="accent1"/>
                </a:solidFill>
              </a:rPr>
              <a:t>Instalación </a:t>
            </a:r>
            <a:r>
              <a:rPr lang="es-ES" dirty="0"/>
              <a:t>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11</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marL="0" indent="0" algn="l">
              <a:buNone/>
            </a:pPr>
            <a:r>
              <a:rPr lang="es-ES" dirty="0"/>
              <a:t>Para levantar e iniciar un servidor de Appium son necesarios los siguientes pasos</a:t>
            </a:r>
          </a:p>
          <a:p>
            <a:pPr marL="342900" indent="-342900" algn="l">
              <a:buFont typeface="+mj-lt"/>
              <a:buAutoNum type="arabicPeriod"/>
            </a:pPr>
            <a:r>
              <a:rPr lang="es-ES" dirty="0"/>
              <a:t>Descargar e instalar Java </a:t>
            </a:r>
            <a:r>
              <a:rPr lang="es-ES" dirty="0" err="1"/>
              <a:t>jdk</a:t>
            </a:r>
            <a:r>
              <a:rPr lang="es-ES" dirty="0"/>
              <a:t> +1.8</a:t>
            </a:r>
          </a:p>
          <a:p>
            <a:pPr marL="342900" indent="-342900" algn="l">
              <a:buFont typeface="+mj-lt"/>
              <a:buAutoNum type="arabicPeriod"/>
            </a:pPr>
            <a:r>
              <a:rPr lang="es-ES" dirty="0"/>
              <a:t>Añadir la variable de entorno JAVA_HOME = "C:\Program Files\Java\</a:t>
            </a:r>
            <a:r>
              <a:rPr lang="es-ES" dirty="0" err="1"/>
              <a:t>jdk</a:t>
            </a:r>
            <a:r>
              <a:rPr lang="es-ES" dirty="0"/>
              <a:t> {</a:t>
            </a:r>
            <a:r>
              <a:rPr lang="es-ES" dirty="0" err="1"/>
              <a:t>version</a:t>
            </a:r>
            <a:r>
              <a:rPr lang="es-ES" dirty="0"/>
              <a:t>} "</a:t>
            </a:r>
          </a:p>
          <a:p>
            <a:pPr marL="342900" indent="-342900" algn="l">
              <a:buFont typeface="+mj-lt"/>
              <a:buAutoNum type="arabicPeriod"/>
            </a:pPr>
            <a:r>
              <a:rPr lang="es-ES" dirty="0"/>
              <a:t>Descargar e instalar Android Studio</a:t>
            </a:r>
          </a:p>
          <a:p>
            <a:pPr marL="342900" indent="-342900" algn="l">
              <a:buFont typeface="+mj-lt"/>
              <a:buAutoNum type="arabicPeriod"/>
            </a:pPr>
            <a:r>
              <a:rPr lang="es-ES" dirty="0"/>
              <a:t>Añadir la variable de entorno ANDROID_HOME = "C:\Users\ {</a:t>
            </a:r>
            <a:r>
              <a:rPr lang="es-ES" dirty="0" err="1"/>
              <a:t>user</a:t>
            </a:r>
            <a:r>
              <a:rPr lang="es-ES" dirty="0"/>
              <a:t>} \</a:t>
            </a:r>
            <a:r>
              <a:rPr lang="es-ES" dirty="0" err="1"/>
              <a:t>AppData</a:t>
            </a:r>
            <a:r>
              <a:rPr lang="es-ES" dirty="0"/>
              <a:t>\Local\Android\</a:t>
            </a:r>
            <a:r>
              <a:rPr lang="es-ES" dirty="0" err="1"/>
              <a:t>Sdk</a:t>
            </a:r>
            <a:r>
              <a:rPr lang="es-ES" dirty="0"/>
              <a:t>\“</a:t>
            </a:r>
          </a:p>
          <a:p>
            <a:pPr marL="342900" indent="-342900" algn="l">
              <a:buFont typeface="+mj-lt"/>
              <a:buAutoNum type="arabicPeriod"/>
            </a:pPr>
            <a:r>
              <a:rPr lang="es-ES" dirty="0"/>
              <a:t>Descargar Appium server </a:t>
            </a:r>
            <a:r>
              <a:rPr lang="es-ES" dirty="0">
                <a:hlinkClick r:id="rId2"/>
              </a:rPr>
              <a:t>https://github.com/appium/appium-desktop/releases</a:t>
            </a:r>
            <a:endParaRPr lang="es-ES" dirty="0"/>
          </a:p>
          <a:p>
            <a:pPr marL="342900" indent="-342900" algn="l">
              <a:buFont typeface="+mj-lt"/>
              <a:buAutoNum type="arabicPeriod"/>
            </a:pPr>
            <a:r>
              <a:rPr lang="es-ES" dirty="0"/>
              <a:t>Descargar Appium inspector </a:t>
            </a:r>
            <a:r>
              <a:rPr lang="es-ES" dirty="0">
                <a:hlinkClick r:id="rId3"/>
              </a:rPr>
              <a:t>https://github.com/appium/appium-inspector/releases</a:t>
            </a:r>
            <a:endParaRPr lang="es-ES" dirty="0"/>
          </a:p>
          <a:p>
            <a:pPr marL="342900" indent="-342900" algn="l">
              <a:buFont typeface="+mj-lt"/>
              <a:buAutoNum type="arabicPeriod"/>
            </a:pPr>
            <a:r>
              <a:rPr lang="es-ES" dirty="0"/>
              <a:t>Iniciar el servidor localmente introduciendo “Host” = 0.0.0.0 y “Port” = 4723 y pulsando en “</a:t>
            </a:r>
            <a:r>
              <a:rPr lang="es-ES" dirty="0" err="1"/>
              <a:t>Star</a:t>
            </a:r>
            <a:r>
              <a:rPr lang="es-ES" dirty="0"/>
              <a:t> Server”</a:t>
            </a:r>
          </a:p>
          <a:p>
            <a:pPr marL="0" indent="0" algn="l">
              <a:buNone/>
            </a:pPr>
            <a:endParaRPr lang="es-ES" dirty="0"/>
          </a:p>
          <a:p>
            <a:pPr marL="0" indent="0" algn="l">
              <a:buNone/>
            </a:pPr>
            <a:r>
              <a:rPr lang="es-ES" dirty="0"/>
              <a:t>También descargamos el cliente para el lenguaje que usaremos en los scripts:</a:t>
            </a:r>
          </a:p>
          <a:p>
            <a:pPr marL="0" indent="0" algn="l">
              <a:buNone/>
            </a:pPr>
            <a:r>
              <a:rPr lang="es-ES" dirty="0"/>
              <a:t>	$ </a:t>
            </a:r>
            <a:r>
              <a:rPr lang="es-ES" dirty="0" err="1">
                <a:latin typeface="Consolas" panose="020B0609020204030204" pitchFamily="49" charset="0"/>
              </a:rPr>
              <a:t>pip</a:t>
            </a:r>
            <a:r>
              <a:rPr lang="es-ES" dirty="0">
                <a:latin typeface="Consolas" panose="020B0609020204030204" pitchFamily="49" charset="0"/>
              </a:rPr>
              <a:t> </a:t>
            </a:r>
            <a:r>
              <a:rPr lang="es-ES" dirty="0" err="1">
                <a:latin typeface="Consolas" panose="020B0609020204030204" pitchFamily="49" charset="0"/>
              </a:rPr>
              <a:t>install</a:t>
            </a:r>
            <a:r>
              <a:rPr lang="es-ES" dirty="0">
                <a:latin typeface="Consolas" panose="020B0609020204030204" pitchFamily="49" charset="0"/>
              </a:rPr>
              <a:t> Appium-Python-Client</a:t>
            </a:r>
          </a:p>
        </p:txBody>
      </p:sp>
    </p:spTree>
    <p:extLst>
      <p:ext uri="{BB962C8B-B14F-4D97-AF65-F5344CB8AC3E}">
        <p14:creationId xmlns:p14="http://schemas.microsoft.com/office/powerpoint/2010/main" val="286645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Conectar un dispositivo </a:t>
            </a:r>
            <a:r>
              <a:rPr lang="es-ES" dirty="0" err="1">
                <a:solidFill>
                  <a:schemeClr val="accent1"/>
                </a:solidFill>
              </a:rPr>
              <a:t>dispositivo</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12</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marL="0" indent="0" algn="l">
              <a:buNone/>
            </a:pPr>
            <a:r>
              <a:rPr lang="es-ES" b="1" dirty="0"/>
              <a:t>Emulado</a:t>
            </a:r>
            <a:r>
              <a:rPr lang="es-ES" dirty="0"/>
              <a:t>:</a:t>
            </a:r>
          </a:p>
          <a:p>
            <a:pPr marL="342900" indent="-342900" algn="l">
              <a:buFont typeface="+mj-lt"/>
              <a:buAutoNum type="arabicPeriod"/>
            </a:pPr>
            <a:r>
              <a:rPr lang="es-ES" dirty="0"/>
              <a:t>En Android Studio Ir a "Tools" &gt; "AVD Manager"</a:t>
            </a:r>
          </a:p>
          <a:p>
            <a:pPr marL="342900" indent="-342900" algn="l">
              <a:buFont typeface="+mj-lt"/>
              <a:buAutoNum type="arabicPeriod"/>
            </a:pPr>
            <a:r>
              <a:rPr lang="es-ES" dirty="0" err="1"/>
              <a:t>Click</a:t>
            </a:r>
            <a:r>
              <a:rPr lang="es-ES" dirty="0"/>
              <a:t> en "</a:t>
            </a:r>
            <a:r>
              <a:rPr lang="es-ES" dirty="0" err="1"/>
              <a:t>Create</a:t>
            </a:r>
            <a:r>
              <a:rPr lang="es-ES" dirty="0"/>
              <a:t> Virtual </a:t>
            </a:r>
            <a:r>
              <a:rPr lang="es-ES" dirty="0" err="1"/>
              <a:t>Device</a:t>
            </a:r>
            <a:r>
              <a:rPr lang="es-ES" dirty="0"/>
              <a:t>".</a:t>
            </a:r>
          </a:p>
          <a:p>
            <a:pPr marL="342900" indent="-342900" algn="l">
              <a:buFont typeface="+mj-lt"/>
              <a:buAutoNum type="arabicPeriod"/>
            </a:pPr>
            <a:r>
              <a:rPr lang="es-ES" dirty="0"/>
              <a:t>Seleccionar "</a:t>
            </a:r>
            <a:r>
              <a:rPr lang="es-ES" dirty="0" err="1"/>
              <a:t>Phone</a:t>
            </a:r>
            <a:r>
              <a:rPr lang="es-ES" dirty="0"/>
              <a:t>" &gt; "Nexus 5X", "Next"</a:t>
            </a:r>
          </a:p>
          <a:p>
            <a:pPr marL="342900" indent="-342900" algn="l">
              <a:buFont typeface="+mj-lt"/>
              <a:buAutoNum type="arabicPeriod"/>
            </a:pPr>
            <a:r>
              <a:rPr lang="es-ES" dirty="0"/>
              <a:t>Seleccionar "Oreo" (API </a:t>
            </a:r>
            <a:r>
              <a:rPr lang="es-ES" dirty="0" err="1"/>
              <a:t>Level</a:t>
            </a:r>
            <a:r>
              <a:rPr lang="es-ES" dirty="0"/>
              <a:t> 27, Android 8.1), si no está disponible </a:t>
            </a:r>
            <a:r>
              <a:rPr lang="es-ES" dirty="0" err="1"/>
              <a:t>click</a:t>
            </a:r>
            <a:r>
              <a:rPr lang="es-ES" dirty="0"/>
              <a:t> en descargar, "Next"</a:t>
            </a:r>
          </a:p>
          <a:p>
            <a:pPr marL="342900" indent="-342900" algn="l">
              <a:buFont typeface="+mj-lt"/>
              <a:buAutoNum type="arabicPeriod"/>
            </a:pPr>
            <a:r>
              <a:rPr lang="es-ES" dirty="0"/>
              <a:t>Nombrar y "</a:t>
            </a:r>
            <a:r>
              <a:rPr lang="es-ES" dirty="0" err="1"/>
              <a:t>Finish</a:t>
            </a:r>
            <a:r>
              <a:rPr lang="es-ES" dirty="0"/>
              <a:t>"</a:t>
            </a:r>
          </a:p>
          <a:p>
            <a:pPr marL="0" indent="0" algn="l">
              <a:buNone/>
            </a:pPr>
            <a:r>
              <a:rPr lang="es-ES" b="1" dirty="0"/>
              <a:t>Real</a:t>
            </a:r>
            <a:r>
              <a:rPr lang="es-ES" dirty="0"/>
              <a:t>:</a:t>
            </a:r>
          </a:p>
          <a:p>
            <a:pPr marL="342900" indent="-342900" algn="l">
              <a:buFont typeface="+mj-lt"/>
              <a:buAutoNum type="arabicPeriod"/>
            </a:pPr>
            <a:r>
              <a:rPr lang="es-ES" dirty="0"/>
              <a:t>En el dispositivo activa el modo "desarrollador" (puede variar según el modelo del dispositivo)</a:t>
            </a:r>
          </a:p>
          <a:p>
            <a:pPr marL="342900" indent="-342900" algn="l">
              <a:buFont typeface="+mj-lt"/>
              <a:buAutoNum type="arabicPeriod"/>
            </a:pPr>
            <a:r>
              <a:rPr lang="es-ES" dirty="0"/>
              <a:t>En el dispositivo: Ir a "</a:t>
            </a:r>
            <a:r>
              <a:rPr lang="es-ES" dirty="0" err="1"/>
              <a:t>Settings</a:t>
            </a:r>
            <a:r>
              <a:rPr lang="es-ES" dirty="0"/>
              <a:t>" &gt; "</a:t>
            </a:r>
            <a:r>
              <a:rPr lang="es-ES" dirty="0" err="1"/>
              <a:t>Developer</a:t>
            </a:r>
            <a:r>
              <a:rPr lang="es-ES" dirty="0"/>
              <a:t> </a:t>
            </a:r>
            <a:r>
              <a:rPr lang="es-ES" dirty="0" err="1"/>
              <a:t>options</a:t>
            </a:r>
            <a:r>
              <a:rPr lang="es-ES" dirty="0"/>
              <a:t>" y activar "</a:t>
            </a:r>
            <a:r>
              <a:rPr lang="es-ES" dirty="0" err="1"/>
              <a:t>Stay</a:t>
            </a:r>
            <a:r>
              <a:rPr lang="es-ES" dirty="0"/>
              <a:t> </a:t>
            </a:r>
            <a:r>
              <a:rPr lang="es-ES" dirty="0" err="1"/>
              <a:t>awake</a:t>
            </a:r>
            <a:r>
              <a:rPr lang="es-ES" dirty="0"/>
              <a:t>" y "USB </a:t>
            </a:r>
            <a:r>
              <a:rPr lang="es-ES" dirty="0" err="1"/>
              <a:t>debugging</a:t>
            </a:r>
            <a:r>
              <a:rPr lang="es-ES" dirty="0"/>
              <a:t>“</a:t>
            </a:r>
          </a:p>
          <a:p>
            <a:pPr marL="342900" indent="-342900" algn="l">
              <a:buFont typeface="+mj-lt"/>
              <a:buAutoNum type="arabicPeriod"/>
            </a:pPr>
            <a:r>
              <a:rPr lang="es-ES" dirty="0"/>
              <a:t>Conectar por USB y aceptar permisos</a:t>
            </a:r>
          </a:p>
        </p:txBody>
      </p:sp>
    </p:spTree>
    <p:extLst>
      <p:ext uri="{BB962C8B-B14F-4D97-AF65-F5344CB8AC3E}">
        <p14:creationId xmlns:p14="http://schemas.microsoft.com/office/powerpoint/2010/main" val="148797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80FB9-6B62-5940-8013-1C6E9668BC41}"/>
              </a:ext>
            </a:extLst>
          </p:cNvPr>
          <p:cNvSpPr>
            <a:spLocks noGrp="1"/>
          </p:cNvSpPr>
          <p:nvPr>
            <p:ph type="title"/>
          </p:nvPr>
        </p:nvSpPr>
        <p:spPr/>
        <p:txBody>
          <a:bodyPr/>
          <a:lstStyle/>
          <a:p>
            <a:r>
              <a:rPr lang="es-ES" dirty="0"/>
              <a:t>Demo </a:t>
            </a:r>
            <a:r>
              <a:rPr lang="es-ES" dirty="0">
                <a:solidFill>
                  <a:schemeClr val="tx2"/>
                </a:solidFill>
              </a:rPr>
              <a:t>primer script Appium</a:t>
            </a:r>
          </a:p>
        </p:txBody>
      </p:sp>
      <p:sp>
        <p:nvSpPr>
          <p:cNvPr id="4" name="Marcador de número de diapositiva 3">
            <a:extLst>
              <a:ext uri="{FF2B5EF4-FFF2-40B4-BE49-F238E27FC236}">
                <a16:creationId xmlns:a16="http://schemas.microsoft.com/office/drawing/2014/main" id="{BEF2866A-5B48-CC44-B0D7-818F18B66F92}"/>
              </a:ext>
            </a:extLst>
          </p:cNvPr>
          <p:cNvSpPr>
            <a:spLocks noGrp="1"/>
          </p:cNvSpPr>
          <p:nvPr>
            <p:ph type="sldNum" sz="quarter" idx="11"/>
          </p:nvPr>
        </p:nvSpPr>
        <p:spPr/>
        <p:txBody>
          <a:bodyPr/>
          <a:lstStyle/>
          <a:p>
            <a:fld id="{2A81D39E-E002-FB44-933E-5C1B1F979D05}" type="slidenum">
              <a:rPr lang="es-ES_tradnl" smtClean="0"/>
              <a:pPr/>
              <a:t>13</a:t>
            </a:fld>
            <a:endParaRPr lang="es-ES_tradnl"/>
          </a:p>
        </p:txBody>
      </p:sp>
    </p:spTree>
    <p:extLst>
      <p:ext uri="{BB962C8B-B14F-4D97-AF65-F5344CB8AC3E}">
        <p14:creationId xmlns:p14="http://schemas.microsoft.com/office/powerpoint/2010/main" val="395383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a:xfrm>
            <a:off x="482603" y="906133"/>
            <a:ext cx="10988634" cy="887157"/>
          </a:xfrm>
        </p:spPr>
        <p:txBody>
          <a:bodyPr/>
          <a:lstStyle/>
          <a:p>
            <a:r>
              <a:rPr lang="es-ES" dirty="0"/>
              <a:t>3. Arquitectura de un proyecto de pruebas basado en la metodología </a:t>
            </a:r>
            <a:r>
              <a:rPr lang="es-ES" dirty="0">
                <a:solidFill>
                  <a:schemeClr val="accent1"/>
                </a:solidFill>
              </a:rPr>
              <a:t>Behaviour </a:t>
            </a:r>
            <a:r>
              <a:rPr lang="es-ES" dirty="0" err="1">
                <a:solidFill>
                  <a:schemeClr val="accent1"/>
                </a:solidFill>
              </a:rPr>
              <a:t>Driven</a:t>
            </a:r>
            <a:r>
              <a:rPr lang="es-ES" dirty="0">
                <a:solidFill>
                  <a:schemeClr val="accent1"/>
                </a:solidFill>
              </a:rPr>
              <a:t> </a:t>
            </a:r>
            <a:r>
              <a:rPr lang="es-ES" dirty="0" err="1">
                <a:solidFill>
                  <a:schemeClr val="accent1"/>
                </a:solidFill>
              </a:rPr>
              <a:t>Development</a:t>
            </a:r>
            <a:r>
              <a:rPr lang="es-ES" dirty="0">
                <a:solidFill>
                  <a:schemeClr val="accent1"/>
                </a:solidFill>
              </a:rPr>
              <a:t> </a:t>
            </a:r>
            <a:r>
              <a:rPr lang="es-ES" dirty="0"/>
              <a:t>(BDD) en Python</a:t>
            </a:r>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14</a:t>
            </a:fld>
            <a:endParaRPr lang="es-ES_tradnl"/>
          </a:p>
        </p:txBody>
      </p:sp>
      <p:sp>
        <p:nvSpPr>
          <p:cNvPr id="9" name="Google Shape;528;p13">
            <a:extLst>
              <a:ext uri="{FF2B5EF4-FFF2-40B4-BE49-F238E27FC236}">
                <a16:creationId xmlns:a16="http://schemas.microsoft.com/office/drawing/2014/main" id="{58B8B99B-1F41-E44E-847D-A0B4EFEF74E5}"/>
              </a:ext>
            </a:extLst>
          </p:cNvPr>
          <p:cNvSpPr/>
          <p:nvPr/>
        </p:nvSpPr>
        <p:spPr>
          <a:xfrm>
            <a:off x="9419303" y="1793290"/>
            <a:ext cx="2290094" cy="259653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2050" name="Picture 2" descr="behave_logo">
            <a:extLst>
              <a:ext uri="{FF2B5EF4-FFF2-40B4-BE49-F238E27FC236}">
                <a16:creationId xmlns:a16="http://schemas.microsoft.com/office/drawing/2014/main" id="{5A076AAD-E8B7-435B-98ED-D17707DC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257" y="2452144"/>
            <a:ext cx="3400292" cy="325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22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8896528" cy="887157"/>
          </a:xfrm>
        </p:spPr>
        <p:txBody>
          <a:bodyPr/>
          <a:lstStyle/>
          <a:p>
            <a:r>
              <a:rPr lang="es-ES" dirty="0"/>
              <a:t>¿Qué es </a:t>
            </a:r>
            <a:r>
              <a:rPr lang="es-ES" dirty="0">
                <a:solidFill>
                  <a:schemeClr val="accent1"/>
                </a:solidFill>
              </a:rPr>
              <a:t>Behaviour </a:t>
            </a:r>
            <a:r>
              <a:rPr lang="es-ES" dirty="0" err="1">
                <a:solidFill>
                  <a:schemeClr val="accent1"/>
                </a:solidFill>
              </a:rPr>
              <a:t>Driven</a:t>
            </a:r>
            <a:r>
              <a:rPr lang="es-ES" dirty="0">
                <a:solidFill>
                  <a:schemeClr val="accent1"/>
                </a:solidFill>
              </a:rPr>
              <a:t> </a:t>
            </a:r>
            <a:r>
              <a:rPr lang="es-ES" dirty="0" err="1">
                <a:solidFill>
                  <a:schemeClr val="accent1"/>
                </a:solidFill>
              </a:rPr>
              <a:t>Development</a:t>
            </a:r>
            <a:r>
              <a:rPr lang="es-ES" dirty="0">
                <a:solidFill>
                  <a:schemeClr val="accent1"/>
                </a:solidFill>
              </a:rPr>
              <a:t> (BDD)</a:t>
            </a:r>
            <a:r>
              <a:rPr lang="es-ES" dirty="0"/>
              <a:t>?</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15</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El desarrollo basado en el comportamiento (o BDD) es una técnica de desarrollo de software ágil que fomenta la colaboración entre desarrolladores, control de calidad y participantes no técnicos o comerciales en un proyecto de software.</a:t>
            </a:r>
          </a:p>
          <a:p>
            <a:pPr algn="l"/>
            <a:endParaRPr lang="es-ES" dirty="0"/>
          </a:p>
          <a:p>
            <a:pPr algn="l"/>
            <a:r>
              <a:rPr lang="es-ES" dirty="0"/>
              <a:t>Esto permite a los desarrolladores centrarse en por qué se debe crear el código, en lugar de los detalles técnicos, y minimiza la traducción entre el lenguaje técnico en el que está escrito el código y el lenguaje de dominio hablado por la empresa, los usuarios, las partes interesadas, la gestión de proyectos, etc.</a:t>
            </a:r>
          </a:p>
          <a:p>
            <a:pPr algn="l"/>
            <a:endParaRPr lang="es-ES" dirty="0"/>
          </a:p>
          <a:p>
            <a:pPr algn="l"/>
            <a:endParaRPr lang="es-ES" dirty="0"/>
          </a:p>
        </p:txBody>
      </p:sp>
    </p:spTree>
    <p:extLst>
      <p:ext uri="{BB962C8B-B14F-4D97-AF65-F5344CB8AC3E}">
        <p14:creationId xmlns:p14="http://schemas.microsoft.com/office/powerpoint/2010/main" val="275843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8896528" cy="887157"/>
          </a:xfrm>
        </p:spPr>
        <p:txBody>
          <a:bodyPr/>
          <a:lstStyle/>
          <a:p>
            <a:r>
              <a:rPr lang="es-ES" dirty="0"/>
              <a:t>El lenguaje </a:t>
            </a:r>
            <a:r>
              <a:rPr lang="es-ES" dirty="0" err="1">
                <a:solidFill>
                  <a:schemeClr val="accent1"/>
                </a:solidFill>
              </a:rPr>
              <a:t>Gherkin</a:t>
            </a:r>
            <a:r>
              <a:rPr lang="es-ES" dirty="0">
                <a:solidFill>
                  <a:schemeClr val="accent1"/>
                </a:solidFill>
              </a:rPr>
              <a:t> </a:t>
            </a: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16</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8" y="2420937"/>
            <a:ext cx="3810953" cy="3887787"/>
          </a:xfrm>
        </p:spPr>
        <p:txBody>
          <a:bodyPr/>
          <a:lstStyle/>
          <a:p>
            <a:pPr marL="0" indent="0" algn="l">
              <a:buNone/>
            </a:pPr>
            <a:r>
              <a:rPr lang="es-ES" dirty="0" err="1"/>
              <a:t>Gherkin</a:t>
            </a:r>
            <a:r>
              <a:rPr lang="es-ES" dirty="0"/>
              <a:t> es un lenguaje que nos otorga unas palabras clave para estructurar las especificaciones de negocio, y se parece mucho al lenguaje natural.</a:t>
            </a:r>
          </a:p>
          <a:p>
            <a:pPr marL="0" indent="0" algn="l">
              <a:buNone/>
            </a:pPr>
            <a:r>
              <a:rPr lang="es-ES" dirty="0"/>
              <a:t>Veamos un ejemplo:</a:t>
            </a:r>
          </a:p>
        </p:txBody>
      </p:sp>
      <p:pic>
        <p:nvPicPr>
          <p:cNvPr id="5" name="Picture 4">
            <a:extLst>
              <a:ext uri="{FF2B5EF4-FFF2-40B4-BE49-F238E27FC236}">
                <a16:creationId xmlns:a16="http://schemas.microsoft.com/office/drawing/2014/main" id="{3AD91449-5C30-451C-8ED3-56DFE7771A61}"/>
              </a:ext>
            </a:extLst>
          </p:cNvPr>
          <p:cNvPicPr>
            <a:picLocks noChangeAspect="1"/>
          </p:cNvPicPr>
          <p:nvPr/>
        </p:nvPicPr>
        <p:blipFill>
          <a:blip r:embed="rId2"/>
          <a:stretch>
            <a:fillRect/>
          </a:stretch>
        </p:blipFill>
        <p:spPr>
          <a:xfrm>
            <a:off x="5111304" y="2420937"/>
            <a:ext cx="6084520" cy="3261406"/>
          </a:xfrm>
          <a:prstGeom prst="rect">
            <a:avLst/>
          </a:prstGeom>
        </p:spPr>
      </p:pic>
    </p:spTree>
    <p:extLst>
      <p:ext uri="{BB962C8B-B14F-4D97-AF65-F5344CB8AC3E}">
        <p14:creationId xmlns:p14="http://schemas.microsoft.com/office/powerpoint/2010/main" val="1939858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80FB9-6B62-5940-8013-1C6E9668BC41}"/>
              </a:ext>
            </a:extLst>
          </p:cNvPr>
          <p:cNvSpPr>
            <a:spLocks noGrp="1"/>
          </p:cNvSpPr>
          <p:nvPr>
            <p:ph type="title"/>
          </p:nvPr>
        </p:nvSpPr>
        <p:spPr/>
        <p:txBody>
          <a:bodyPr/>
          <a:lstStyle/>
          <a:p>
            <a:r>
              <a:rPr lang="es-ES" dirty="0"/>
              <a:t>Demo </a:t>
            </a:r>
            <a:r>
              <a:rPr lang="es-ES" dirty="0">
                <a:solidFill>
                  <a:schemeClr val="tx2"/>
                </a:solidFill>
              </a:rPr>
              <a:t>primer proyecto BDD</a:t>
            </a:r>
          </a:p>
        </p:txBody>
      </p:sp>
      <p:sp>
        <p:nvSpPr>
          <p:cNvPr id="4" name="Marcador de número de diapositiva 3">
            <a:extLst>
              <a:ext uri="{FF2B5EF4-FFF2-40B4-BE49-F238E27FC236}">
                <a16:creationId xmlns:a16="http://schemas.microsoft.com/office/drawing/2014/main" id="{BEF2866A-5B48-CC44-B0D7-818F18B66F92}"/>
              </a:ext>
            </a:extLst>
          </p:cNvPr>
          <p:cNvSpPr>
            <a:spLocks noGrp="1"/>
          </p:cNvSpPr>
          <p:nvPr>
            <p:ph type="sldNum" sz="quarter" idx="11"/>
          </p:nvPr>
        </p:nvSpPr>
        <p:spPr/>
        <p:txBody>
          <a:bodyPr/>
          <a:lstStyle/>
          <a:p>
            <a:fld id="{2A81D39E-E002-FB44-933E-5C1B1F979D05}" type="slidenum">
              <a:rPr lang="es-ES_tradnl" smtClean="0"/>
              <a:pPr/>
              <a:t>17</a:t>
            </a:fld>
            <a:endParaRPr lang="es-ES_tradnl"/>
          </a:p>
        </p:txBody>
      </p:sp>
    </p:spTree>
    <p:extLst>
      <p:ext uri="{BB962C8B-B14F-4D97-AF65-F5344CB8AC3E}">
        <p14:creationId xmlns:p14="http://schemas.microsoft.com/office/powerpoint/2010/main" val="170819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9D22-E4A2-429B-BCF5-AA09D849A7C5}"/>
              </a:ext>
            </a:extLst>
          </p:cNvPr>
          <p:cNvSpPr>
            <a:spLocks noGrp="1"/>
          </p:cNvSpPr>
          <p:nvPr>
            <p:ph type="title"/>
          </p:nvPr>
        </p:nvSpPr>
        <p:spPr/>
        <p:txBody>
          <a:bodyPr/>
          <a:lstStyle/>
          <a:p>
            <a:r>
              <a:rPr lang="es-ES" dirty="0"/>
              <a:t>Índice</a:t>
            </a:r>
          </a:p>
        </p:txBody>
      </p:sp>
      <p:sp>
        <p:nvSpPr>
          <p:cNvPr id="4" name="Marcador de número de diapositiva 3">
            <a:extLst>
              <a:ext uri="{FF2B5EF4-FFF2-40B4-BE49-F238E27FC236}">
                <a16:creationId xmlns:a16="http://schemas.microsoft.com/office/drawing/2014/main" id="{340F4B59-0604-4701-BD9B-BAF5A4CFC797}"/>
              </a:ext>
            </a:extLst>
          </p:cNvPr>
          <p:cNvSpPr>
            <a:spLocks noGrp="1"/>
          </p:cNvSpPr>
          <p:nvPr>
            <p:ph type="sldNum" sz="quarter" idx="4"/>
          </p:nvPr>
        </p:nvSpPr>
        <p:spPr/>
        <p:txBody>
          <a:bodyPr/>
          <a:lstStyle/>
          <a:p>
            <a:fld id="{2A81D39E-E002-FB44-933E-5C1B1F979D05}" type="slidenum">
              <a:rPr lang="es-ES_tradnl" smtClean="0"/>
              <a:pPr/>
              <a:t>2</a:t>
            </a:fld>
            <a:endParaRPr lang="es-ES_tradnl"/>
          </a:p>
        </p:txBody>
      </p:sp>
      <p:sp>
        <p:nvSpPr>
          <p:cNvPr id="5" name="Marcador de texto 4">
            <a:extLst>
              <a:ext uri="{FF2B5EF4-FFF2-40B4-BE49-F238E27FC236}">
                <a16:creationId xmlns:a16="http://schemas.microsoft.com/office/drawing/2014/main" id="{9E1385C4-3B9A-494C-B37E-EC40861D4F42}"/>
              </a:ext>
            </a:extLst>
          </p:cNvPr>
          <p:cNvSpPr>
            <a:spLocks noGrp="1"/>
          </p:cNvSpPr>
          <p:nvPr>
            <p:ph type="body" sz="quarter" idx="11"/>
          </p:nvPr>
        </p:nvSpPr>
        <p:spPr>
          <a:xfrm>
            <a:off x="5669280" y="2205038"/>
            <a:ext cx="6042330" cy="3411991"/>
          </a:xfrm>
        </p:spPr>
        <p:txBody>
          <a:bodyPr/>
          <a:lstStyle/>
          <a:p>
            <a:pPr>
              <a:buFont typeface="+mj-lt"/>
              <a:buAutoNum type="arabicPeriod"/>
            </a:pPr>
            <a:r>
              <a:rPr lang="es-ES" dirty="0"/>
              <a:t>Introducción a las pruebas funcionales automatizadas</a:t>
            </a:r>
          </a:p>
          <a:p>
            <a:pPr>
              <a:buFont typeface="+mj-lt"/>
              <a:buAutoNum type="arabicPeriod"/>
            </a:pPr>
            <a:r>
              <a:rPr lang="es-ES" dirty="0"/>
              <a:t>Instalación, funcionamiento y limitaciones de Appium</a:t>
            </a:r>
          </a:p>
          <a:p>
            <a:pPr>
              <a:buFont typeface="+mj-lt"/>
              <a:buAutoNum type="arabicPeriod"/>
            </a:pPr>
            <a:r>
              <a:rPr lang="es-ES" dirty="0"/>
              <a:t>Arquitectura de un proyecto de pruebas basado en la metodología Behaviour Driven Development (BDD) en Python</a:t>
            </a:r>
          </a:p>
          <a:p>
            <a:pPr>
              <a:buFont typeface="+mj-lt"/>
              <a:buAutoNum type="arabicPeriod"/>
            </a:pPr>
            <a:r>
              <a:rPr lang="es-ES" dirty="0"/>
              <a:t>Ejemplo práctico de un proyecto de pruebas con Appium</a:t>
            </a:r>
          </a:p>
          <a:p>
            <a:pPr marL="0" indent="0">
              <a:lnSpc>
                <a:spcPct val="113999"/>
              </a:lnSpc>
              <a:buNone/>
            </a:pPr>
            <a:endParaRPr lang="es-ES" dirty="0">
              <a:cs typeface="Arial"/>
            </a:endParaRPr>
          </a:p>
          <a:p>
            <a:pPr>
              <a:lnSpc>
                <a:spcPct val="113999"/>
              </a:lnSpc>
            </a:pPr>
            <a:endParaRPr lang="es-ES" dirty="0"/>
          </a:p>
        </p:txBody>
      </p:sp>
    </p:spTree>
    <p:extLst>
      <p:ext uri="{BB962C8B-B14F-4D97-AF65-F5344CB8AC3E}">
        <p14:creationId xmlns:p14="http://schemas.microsoft.com/office/powerpoint/2010/main" val="296029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a:xfrm>
            <a:off x="482603" y="906133"/>
            <a:ext cx="5552437" cy="887157"/>
          </a:xfrm>
        </p:spPr>
        <p:txBody>
          <a:bodyPr/>
          <a:lstStyle/>
          <a:p>
            <a:r>
              <a:rPr lang="es-ES" dirty="0"/>
              <a:t>1. Introducción a las pruebas funcionales </a:t>
            </a:r>
            <a:r>
              <a:rPr lang="es-ES" dirty="0">
                <a:solidFill>
                  <a:schemeClr val="accent1"/>
                </a:solidFill>
              </a:rPr>
              <a:t>automatizadas</a:t>
            </a:r>
            <a:endParaRPr lang="es-ES" dirty="0"/>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3</a:t>
            </a:fld>
            <a:endParaRPr lang="es-ES_tradnl"/>
          </a:p>
        </p:txBody>
      </p:sp>
      <p:grpSp>
        <p:nvGrpSpPr>
          <p:cNvPr id="10" name="Grupo 9">
            <a:extLst>
              <a:ext uri="{FF2B5EF4-FFF2-40B4-BE49-F238E27FC236}">
                <a16:creationId xmlns:a16="http://schemas.microsoft.com/office/drawing/2014/main" id="{FAF88B38-112D-4B4D-AB00-81641EB72794}"/>
              </a:ext>
            </a:extLst>
          </p:cNvPr>
          <p:cNvGrpSpPr/>
          <p:nvPr/>
        </p:nvGrpSpPr>
        <p:grpSpPr>
          <a:xfrm>
            <a:off x="7033009" y="1335196"/>
            <a:ext cx="4676388" cy="4946635"/>
            <a:chOff x="7033009" y="1335196"/>
            <a:chExt cx="4676388" cy="4946635"/>
          </a:xfrm>
        </p:grpSpPr>
        <p:sp>
          <p:nvSpPr>
            <p:cNvPr id="9" name="Google Shape;528;p13">
              <a:extLst>
                <a:ext uri="{FF2B5EF4-FFF2-40B4-BE49-F238E27FC236}">
                  <a16:creationId xmlns:a16="http://schemas.microsoft.com/office/drawing/2014/main" id="{58B8B99B-1F41-E44E-847D-A0B4EFEF74E5}"/>
                </a:ext>
              </a:extLst>
            </p:cNvPr>
            <p:cNvSpPr/>
            <p:nvPr/>
          </p:nvSpPr>
          <p:spPr>
            <a:xfrm>
              <a:off x="9419303" y="1335196"/>
              <a:ext cx="2290094" cy="259653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8" name="Google Shape;519;p12">
              <a:extLst>
                <a:ext uri="{FF2B5EF4-FFF2-40B4-BE49-F238E27FC236}">
                  <a16:creationId xmlns:a16="http://schemas.microsoft.com/office/drawing/2014/main" id="{0068B3A6-FDD0-114F-BC05-4E25C3D28476}"/>
                </a:ext>
              </a:extLst>
            </p:cNvPr>
            <p:cNvPicPr preferRelativeResize="0"/>
            <p:nvPr/>
          </p:nvPicPr>
          <p:blipFill rotWithShape="1">
            <a:blip r:embed="rId2">
              <a:alphaModFix/>
            </a:blip>
            <a:srcRect l="20351" r="20350"/>
            <a:stretch/>
          </p:blipFill>
          <p:spPr>
            <a:xfrm>
              <a:off x="7033009" y="1633631"/>
              <a:ext cx="4135400" cy="4648200"/>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grpSp>
    </p:spTree>
    <p:extLst>
      <p:ext uri="{BB962C8B-B14F-4D97-AF65-F5344CB8AC3E}">
        <p14:creationId xmlns:p14="http://schemas.microsoft.com/office/powerpoint/2010/main" val="231511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6937100" cy="887157"/>
          </a:xfrm>
        </p:spPr>
        <p:txBody>
          <a:bodyPr/>
          <a:lstStyle/>
          <a:p>
            <a:r>
              <a:rPr lang="es-ES" dirty="0"/>
              <a:t>¿Qué es la </a:t>
            </a:r>
            <a:r>
              <a:rPr lang="es-ES" dirty="0">
                <a:solidFill>
                  <a:schemeClr val="accent1"/>
                </a:solidFill>
              </a:rPr>
              <a:t>automatización</a:t>
            </a:r>
            <a:r>
              <a:rPr lang="es-ES" dirty="0"/>
              <a:t> de pruebas?</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4</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Se conoce como automatización de pruebas al proceso de realizar pruebas o test de manera automática, gestionando esos datos para poder aumentar la calidad del software desarrollado.</a:t>
            </a:r>
          </a:p>
          <a:p>
            <a:pPr algn="l"/>
            <a:endParaRPr lang="es-ES" dirty="0"/>
          </a:p>
          <a:p>
            <a:pPr algn="l"/>
            <a:r>
              <a:rPr lang="es-ES" dirty="0"/>
              <a:t>Las pruebas manuales repetitivas consumen mucho tiempo y recursos, estando sujetas también al error humano. Este tipo de pruebas son las que deben ser realizadas de forma automática utilizando herramientas específicas para ello.</a:t>
            </a:r>
          </a:p>
          <a:p>
            <a:pPr algn="l"/>
            <a:endParaRPr lang="es-ES" dirty="0"/>
          </a:p>
          <a:p>
            <a:pPr algn="l"/>
            <a:r>
              <a:rPr lang="es-ES" dirty="0"/>
              <a:t>Las pruebas manuales se orientan principalmente en cuanto a la interfaz de usuario, mientras que las pruebas automatizadas lo hacen en arquitecturas orientadas a servicios.</a:t>
            </a:r>
            <a:endParaRPr lang="en-US" dirty="0"/>
          </a:p>
          <a:p>
            <a:endParaRPr lang="es-ES" dirty="0"/>
          </a:p>
        </p:txBody>
      </p:sp>
    </p:spTree>
    <p:extLst>
      <p:ext uri="{BB962C8B-B14F-4D97-AF65-F5344CB8AC3E}">
        <p14:creationId xmlns:p14="http://schemas.microsoft.com/office/powerpoint/2010/main" val="381549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B34F8-1B82-5747-9334-B0B745A3CBF7}"/>
              </a:ext>
            </a:extLst>
          </p:cNvPr>
          <p:cNvSpPr>
            <a:spLocks noGrp="1"/>
          </p:cNvSpPr>
          <p:nvPr>
            <p:ph type="title"/>
          </p:nvPr>
        </p:nvSpPr>
        <p:spPr>
          <a:xfrm>
            <a:off x="482603" y="906133"/>
            <a:ext cx="10440429" cy="887157"/>
          </a:xfrm>
        </p:spPr>
        <p:txBody>
          <a:bodyPr/>
          <a:lstStyle/>
          <a:p>
            <a:r>
              <a:rPr lang="es-ES" dirty="0"/>
              <a:t>¿Cuáles las </a:t>
            </a:r>
            <a:r>
              <a:rPr lang="es-ES" dirty="0">
                <a:solidFill>
                  <a:schemeClr val="accent1"/>
                </a:solidFill>
              </a:rPr>
              <a:t>características</a:t>
            </a:r>
            <a:r>
              <a:rPr lang="es-ES" dirty="0"/>
              <a:t> de la automatización de pruebas?</a:t>
            </a:r>
          </a:p>
        </p:txBody>
      </p:sp>
      <p:sp>
        <p:nvSpPr>
          <p:cNvPr id="4" name="Marcador de número de diapositiva 3">
            <a:extLst>
              <a:ext uri="{FF2B5EF4-FFF2-40B4-BE49-F238E27FC236}">
                <a16:creationId xmlns:a16="http://schemas.microsoft.com/office/drawing/2014/main" id="{D37CB9F1-88AC-9A4E-8EEB-502361B8C233}"/>
              </a:ext>
            </a:extLst>
          </p:cNvPr>
          <p:cNvSpPr>
            <a:spLocks noGrp="1"/>
          </p:cNvSpPr>
          <p:nvPr>
            <p:ph type="sldNum" sz="quarter" idx="11"/>
          </p:nvPr>
        </p:nvSpPr>
        <p:spPr/>
        <p:txBody>
          <a:bodyPr/>
          <a:lstStyle/>
          <a:p>
            <a:fld id="{2A81D39E-E002-FB44-933E-5C1B1F979D05}" type="slidenum">
              <a:rPr lang="es-ES_tradnl" smtClean="0"/>
              <a:pPr/>
              <a:t>5</a:t>
            </a:fld>
            <a:endParaRPr lang="es-ES_tradnl"/>
          </a:p>
        </p:txBody>
      </p:sp>
      <p:grpSp>
        <p:nvGrpSpPr>
          <p:cNvPr id="15" name="Grupo 14">
            <a:extLst>
              <a:ext uri="{FF2B5EF4-FFF2-40B4-BE49-F238E27FC236}">
                <a16:creationId xmlns:a16="http://schemas.microsoft.com/office/drawing/2014/main" id="{806DA5D4-41A0-7247-926A-A25D7DABBF55}"/>
              </a:ext>
            </a:extLst>
          </p:cNvPr>
          <p:cNvGrpSpPr/>
          <p:nvPr/>
        </p:nvGrpSpPr>
        <p:grpSpPr>
          <a:xfrm>
            <a:off x="479425" y="2420938"/>
            <a:ext cx="3509700" cy="3106200"/>
            <a:chOff x="479425" y="2420938"/>
            <a:chExt cx="3509700" cy="3106200"/>
          </a:xfrm>
        </p:grpSpPr>
        <p:sp>
          <p:nvSpPr>
            <p:cNvPr id="5" name="Google Shape;960;p22">
              <a:extLst>
                <a:ext uri="{FF2B5EF4-FFF2-40B4-BE49-F238E27FC236}">
                  <a16:creationId xmlns:a16="http://schemas.microsoft.com/office/drawing/2014/main" id="{EA44EBDB-D518-EF4E-9B11-95D28F81B989}"/>
                </a:ext>
              </a:extLst>
            </p:cNvPr>
            <p:cNvSpPr/>
            <p:nvPr/>
          </p:nvSpPr>
          <p:spPr>
            <a:xfrm>
              <a:off x="479425" y="2420938"/>
              <a:ext cx="3509700" cy="3106200"/>
            </a:xfrm>
            <a:prstGeom prst="roundRect">
              <a:avLst>
                <a:gd name="adj" fmla="val 3802"/>
              </a:avLst>
            </a:prstGeom>
            <a:solidFill>
              <a:schemeClr val="lt1"/>
            </a:solidFill>
            <a:ln w="3175">
              <a:solidFill>
                <a:schemeClr val="bg1">
                  <a:lumMod val="95000"/>
                </a:schemeClr>
              </a:solidFill>
            </a:ln>
            <a:effectLst>
              <a:outerShdw blurRad="279400" dist="88900" dir="2700000" sx="102000" sy="102000" algn="tl" rotWithShape="0">
                <a:srgbClr val="000000">
                  <a:alpha val="4313"/>
                </a:srgbClr>
              </a:outerShdw>
            </a:effectLst>
          </p:spPr>
          <p:txBody>
            <a:bodyPr spcFirstLastPara="1" wrap="square" lIns="91425" tIns="360000" rIns="91425" bIns="90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600" b="1" dirty="0">
                  <a:solidFill>
                    <a:schemeClr val="accent1">
                      <a:lumMod val="75000"/>
                    </a:schemeClr>
                  </a:solidFill>
                  <a:latin typeface="+mj-lt"/>
                  <a:ea typeface="Lato"/>
                  <a:cs typeface="Lato"/>
                  <a:sym typeface="Lato"/>
                </a:rPr>
                <a:t>R</a:t>
              </a:r>
              <a:r>
                <a:rPr lang="es-ES" sz="1600" b="1" i="0" u="none" strike="noStrike" cap="none" dirty="0">
                  <a:solidFill>
                    <a:schemeClr val="accent1">
                      <a:lumMod val="75000"/>
                    </a:schemeClr>
                  </a:solidFill>
                  <a:latin typeface="+mj-lt"/>
                  <a:ea typeface="Lato"/>
                  <a:cs typeface="Lato"/>
                  <a:sym typeface="Lato"/>
                </a:rPr>
                <a:t>epetibles</a:t>
              </a:r>
            </a:p>
          </p:txBody>
        </p:sp>
        <p:sp>
          <p:nvSpPr>
            <p:cNvPr id="8" name="CuadroTexto 7">
              <a:extLst>
                <a:ext uri="{FF2B5EF4-FFF2-40B4-BE49-F238E27FC236}">
                  <a16:creationId xmlns:a16="http://schemas.microsoft.com/office/drawing/2014/main" id="{F9CF5455-3CF4-C647-A62D-DB1044B64A2B}"/>
                </a:ext>
              </a:extLst>
            </p:cNvPr>
            <p:cNvSpPr txBox="1"/>
            <p:nvPr/>
          </p:nvSpPr>
          <p:spPr>
            <a:xfrm>
              <a:off x="693359" y="3429000"/>
              <a:ext cx="3081831" cy="430887"/>
            </a:xfrm>
            <a:prstGeom prst="rect">
              <a:avLst/>
            </a:prstGeom>
            <a:noFill/>
          </p:spPr>
          <p:txBody>
            <a:bodyPr wrap="square" lIns="0" tIns="0" rIns="0" bIns="0" rtlCol="0">
              <a:spAutoFit/>
            </a:bodyPr>
            <a:lstStyle/>
            <a:p>
              <a:r>
                <a:rPr lang="es-ES" sz="1400" dirty="0">
                  <a:solidFill>
                    <a:schemeClr val="tx1">
                      <a:lumMod val="75000"/>
                      <a:lumOff val="25000"/>
                    </a:schemeClr>
                  </a:solidFill>
                </a:rPr>
                <a:t>Una prueba automatizada debe poder realizarse muchas veces.</a:t>
              </a:r>
            </a:p>
          </p:txBody>
        </p:sp>
        <p:sp>
          <p:nvSpPr>
            <p:cNvPr id="11" name="Google Shape;961;p22">
              <a:extLst>
                <a:ext uri="{FF2B5EF4-FFF2-40B4-BE49-F238E27FC236}">
                  <a16:creationId xmlns:a16="http://schemas.microsoft.com/office/drawing/2014/main" id="{6D854892-871B-1942-B759-C3BE1F25C351}"/>
                </a:ext>
              </a:extLst>
            </p:cNvPr>
            <p:cNvSpPr/>
            <p:nvPr/>
          </p:nvSpPr>
          <p:spPr>
            <a:xfrm rot="5400000">
              <a:off x="479425" y="2420938"/>
              <a:ext cx="815975" cy="815975"/>
            </a:xfrm>
            <a:custGeom>
              <a:avLst/>
              <a:gdLst/>
              <a:ahLst/>
              <a:cxnLst/>
              <a:rect l="l" t="t" r="r" b="b"/>
              <a:pathLst>
                <a:path w="1237887" h="1237887" extrusionOk="0">
                  <a:moveTo>
                    <a:pt x="0" y="1112802"/>
                  </a:moveTo>
                  <a:lnTo>
                    <a:pt x="0" y="0"/>
                  </a:lnTo>
                  <a:lnTo>
                    <a:pt x="1237887" y="1237887"/>
                  </a:lnTo>
                  <a:lnTo>
                    <a:pt x="125085" y="1237887"/>
                  </a:lnTo>
                  <a:cubicBezTo>
                    <a:pt x="56002" y="1237887"/>
                    <a:pt x="0" y="1181885"/>
                    <a:pt x="0" y="1112802"/>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ES" sz="1800" b="0" i="0" u="none" strike="noStrike" cap="none">
                <a:solidFill>
                  <a:schemeClr val="lt1"/>
                </a:solidFill>
                <a:latin typeface="Lato"/>
                <a:ea typeface="Lato"/>
                <a:cs typeface="Lato"/>
                <a:sym typeface="Lato"/>
              </a:endParaRPr>
            </a:p>
          </p:txBody>
        </p:sp>
        <p:sp>
          <p:nvSpPr>
            <p:cNvPr id="14" name="Google Shape;827;p19">
              <a:extLst>
                <a:ext uri="{FF2B5EF4-FFF2-40B4-BE49-F238E27FC236}">
                  <a16:creationId xmlns:a16="http://schemas.microsoft.com/office/drawing/2014/main" id="{275C6B24-03E2-9C42-84BE-663AD8FDEB6C}"/>
                </a:ext>
              </a:extLst>
            </p:cNvPr>
            <p:cNvSpPr/>
            <p:nvPr/>
          </p:nvSpPr>
          <p:spPr>
            <a:xfrm>
              <a:off x="3200400" y="525310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bg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grpSp>
      <p:grpSp>
        <p:nvGrpSpPr>
          <p:cNvPr id="19" name="Grupo 18">
            <a:extLst>
              <a:ext uri="{FF2B5EF4-FFF2-40B4-BE49-F238E27FC236}">
                <a16:creationId xmlns:a16="http://schemas.microsoft.com/office/drawing/2014/main" id="{A1E282D0-1627-FB47-A6E2-343DD66630AC}"/>
              </a:ext>
            </a:extLst>
          </p:cNvPr>
          <p:cNvGrpSpPr/>
          <p:nvPr/>
        </p:nvGrpSpPr>
        <p:grpSpPr>
          <a:xfrm>
            <a:off x="8198561" y="2420937"/>
            <a:ext cx="3509701" cy="3106201"/>
            <a:chOff x="8198561" y="2420937"/>
            <a:chExt cx="3509701" cy="3106201"/>
          </a:xfrm>
        </p:grpSpPr>
        <p:sp>
          <p:nvSpPr>
            <p:cNvPr id="7" name="Google Shape;976;p22">
              <a:extLst>
                <a:ext uri="{FF2B5EF4-FFF2-40B4-BE49-F238E27FC236}">
                  <a16:creationId xmlns:a16="http://schemas.microsoft.com/office/drawing/2014/main" id="{13649BC0-495C-3047-8568-1DB2D15D4C1C}"/>
                </a:ext>
              </a:extLst>
            </p:cNvPr>
            <p:cNvSpPr/>
            <p:nvPr/>
          </p:nvSpPr>
          <p:spPr>
            <a:xfrm>
              <a:off x="8198562" y="2420938"/>
              <a:ext cx="3509700" cy="3106200"/>
            </a:xfrm>
            <a:prstGeom prst="roundRect">
              <a:avLst>
                <a:gd name="adj" fmla="val 3802"/>
              </a:avLst>
            </a:prstGeom>
            <a:solidFill>
              <a:schemeClr val="lt1"/>
            </a:solidFill>
            <a:ln w="3175">
              <a:solidFill>
                <a:schemeClr val="bg1">
                  <a:lumMod val="95000"/>
                </a:schemeClr>
              </a:solidFill>
            </a:ln>
            <a:effectLst>
              <a:outerShdw blurRad="279400" dist="88900" dir="2700000" sx="102000" sy="102000" algn="tl" rotWithShape="0">
                <a:srgbClr val="000000">
                  <a:alpha val="4705"/>
                </a:srgbClr>
              </a:outerShdw>
            </a:effectLst>
          </p:spPr>
          <p:txBody>
            <a:bodyPr spcFirstLastPara="1" wrap="square" lIns="91425" tIns="360000" rIns="91425" bIns="90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600" b="1" i="0" u="none" strike="noStrike" cap="none" dirty="0">
                  <a:solidFill>
                    <a:schemeClr val="accent2"/>
                  </a:solidFill>
                  <a:latin typeface="+mj-lt"/>
                  <a:ea typeface="Lato"/>
                  <a:cs typeface="Lato"/>
                  <a:sym typeface="Lato"/>
                </a:rPr>
                <a:t>Determinantes</a:t>
              </a:r>
            </a:p>
          </p:txBody>
        </p:sp>
        <p:sp>
          <p:nvSpPr>
            <p:cNvPr id="10" name="CuadroTexto 9">
              <a:extLst>
                <a:ext uri="{FF2B5EF4-FFF2-40B4-BE49-F238E27FC236}">
                  <a16:creationId xmlns:a16="http://schemas.microsoft.com/office/drawing/2014/main" id="{334BA09E-FA33-204D-9284-25B39D8D4798}"/>
                </a:ext>
              </a:extLst>
            </p:cNvPr>
            <p:cNvSpPr txBox="1"/>
            <p:nvPr/>
          </p:nvSpPr>
          <p:spPr>
            <a:xfrm>
              <a:off x="8416810" y="3419493"/>
              <a:ext cx="3081831" cy="1077218"/>
            </a:xfrm>
            <a:prstGeom prst="rect">
              <a:avLst/>
            </a:prstGeom>
            <a:noFill/>
          </p:spPr>
          <p:txBody>
            <a:bodyPr wrap="square" lIns="0" tIns="0" rIns="0" bIns="0" rtlCol="0">
              <a:spAutoFit/>
            </a:bodyPr>
            <a:lstStyle/>
            <a:p>
              <a:r>
                <a:rPr lang="es-ES" sz="1400" dirty="0">
                  <a:solidFill>
                    <a:schemeClr val="tx1">
                      <a:lumMod val="75000"/>
                      <a:lumOff val="25000"/>
                    </a:schemeClr>
                  </a:solidFill>
                </a:rPr>
                <a:t>La automatización de pruebas debe entregar un resultado que sea determinante, y que si se repite dicha prueba, el resultado vuelva a ser el mismo (o muy aproximado).</a:t>
              </a:r>
            </a:p>
          </p:txBody>
        </p:sp>
        <p:sp>
          <p:nvSpPr>
            <p:cNvPr id="13" name="Google Shape;961;p22">
              <a:extLst>
                <a:ext uri="{FF2B5EF4-FFF2-40B4-BE49-F238E27FC236}">
                  <a16:creationId xmlns:a16="http://schemas.microsoft.com/office/drawing/2014/main" id="{5D90E750-0080-FC4D-8743-C8EC40A69149}"/>
                </a:ext>
              </a:extLst>
            </p:cNvPr>
            <p:cNvSpPr/>
            <p:nvPr/>
          </p:nvSpPr>
          <p:spPr>
            <a:xfrm rot="5400000">
              <a:off x="8198561" y="2420937"/>
              <a:ext cx="815975" cy="815975"/>
            </a:xfrm>
            <a:custGeom>
              <a:avLst/>
              <a:gdLst/>
              <a:ahLst/>
              <a:cxnLst/>
              <a:rect l="l" t="t" r="r" b="b"/>
              <a:pathLst>
                <a:path w="1237887" h="1237887" extrusionOk="0">
                  <a:moveTo>
                    <a:pt x="0" y="1112802"/>
                  </a:moveTo>
                  <a:lnTo>
                    <a:pt x="0" y="0"/>
                  </a:lnTo>
                  <a:lnTo>
                    <a:pt x="1237887" y="1237887"/>
                  </a:lnTo>
                  <a:lnTo>
                    <a:pt x="125085" y="1237887"/>
                  </a:lnTo>
                  <a:cubicBezTo>
                    <a:pt x="56002" y="1237887"/>
                    <a:pt x="0" y="1181885"/>
                    <a:pt x="0" y="11128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ES" sz="1800" b="0" i="0" u="none" strike="noStrike" cap="none">
                <a:solidFill>
                  <a:schemeClr val="lt1"/>
                </a:solidFill>
                <a:latin typeface="Lato"/>
                <a:ea typeface="Lato"/>
                <a:cs typeface="Lato"/>
                <a:sym typeface="Lato"/>
              </a:endParaRPr>
            </a:p>
          </p:txBody>
        </p:sp>
        <p:sp>
          <p:nvSpPr>
            <p:cNvPr id="16" name="Google Shape;827;p19">
              <a:extLst>
                <a:ext uri="{FF2B5EF4-FFF2-40B4-BE49-F238E27FC236}">
                  <a16:creationId xmlns:a16="http://schemas.microsoft.com/office/drawing/2014/main" id="{B1718D41-2598-C54B-8647-D6E7EA4C7717}"/>
                </a:ext>
              </a:extLst>
            </p:cNvPr>
            <p:cNvSpPr/>
            <p:nvPr/>
          </p:nvSpPr>
          <p:spPr>
            <a:xfrm>
              <a:off x="10923032" y="525310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bg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grpSp>
      <p:grpSp>
        <p:nvGrpSpPr>
          <p:cNvPr id="18" name="Grupo 17">
            <a:extLst>
              <a:ext uri="{FF2B5EF4-FFF2-40B4-BE49-F238E27FC236}">
                <a16:creationId xmlns:a16="http://schemas.microsoft.com/office/drawing/2014/main" id="{E331D71B-231A-8146-9CD4-334BE0D1B9A9}"/>
              </a:ext>
            </a:extLst>
          </p:cNvPr>
          <p:cNvGrpSpPr/>
          <p:nvPr/>
        </p:nvGrpSpPr>
        <p:grpSpPr>
          <a:xfrm>
            <a:off x="4338993" y="2420938"/>
            <a:ext cx="3509700" cy="3106200"/>
            <a:chOff x="4338993" y="2420938"/>
            <a:chExt cx="3509700" cy="3106200"/>
          </a:xfrm>
        </p:grpSpPr>
        <p:sp>
          <p:nvSpPr>
            <p:cNvPr id="6" name="Google Shape;971;p22">
              <a:extLst>
                <a:ext uri="{FF2B5EF4-FFF2-40B4-BE49-F238E27FC236}">
                  <a16:creationId xmlns:a16="http://schemas.microsoft.com/office/drawing/2014/main" id="{045C4F11-ED23-A743-8546-19815C179981}"/>
                </a:ext>
              </a:extLst>
            </p:cNvPr>
            <p:cNvSpPr/>
            <p:nvPr/>
          </p:nvSpPr>
          <p:spPr>
            <a:xfrm>
              <a:off x="4338993" y="2420938"/>
              <a:ext cx="3509700" cy="3106200"/>
            </a:xfrm>
            <a:prstGeom prst="roundRect">
              <a:avLst>
                <a:gd name="adj" fmla="val 3802"/>
              </a:avLst>
            </a:prstGeom>
            <a:solidFill>
              <a:schemeClr val="lt1"/>
            </a:solidFill>
            <a:ln w="3175">
              <a:solidFill>
                <a:schemeClr val="bg1">
                  <a:lumMod val="95000"/>
                </a:schemeClr>
              </a:solidFill>
            </a:ln>
            <a:effectLst>
              <a:outerShdw blurRad="279400" dist="88900" dir="2700000" sx="102000" sy="102000" algn="tl" rotWithShape="0">
                <a:srgbClr val="000000">
                  <a:alpha val="4705"/>
                </a:srgbClr>
              </a:outerShdw>
            </a:effectLst>
          </p:spPr>
          <p:txBody>
            <a:bodyPr spcFirstLastPara="1" wrap="square" lIns="91425" tIns="360000" rIns="91425" bIns="90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600" b="1" dirty="0">
                  <a:solidFill>
                    <a:schemeClr val="accent1"/>
                  </a:solidFill>
                  <a:latin typeface="+mj-lt"/>
                  <a:ea typeface="Lato"/>
                  <a:cs typeface="Lato"/>
                  <a:sym typeface="Lato"/>
                </a:rPr>
                <a:t>O</a:t>
              </a:r>
              <a:r>
                <a:rPr lang="es-ES" sz="1600" b="1" i="0" u="none" strike="noStrike" cap="none" dirty="0">
                  <a:solidFill>
                    <a:schemeClr val="accent1"/>
                  </a:solidFill>
                  <a:latin typeface="+mj-lt"/>
                  <a:ea typeface="Lato"/>
                  <a:cs typeface="Lato"/>
                  <a:sym typeface="Lato"/>
                </a:rPr>
                <a:t>bjetivas</a:t>
              </a:r>
            </a:p>
          </p:txBody>
        </p:sp>
        <p:sp>
          <p:nvSpPr>
            <p:cNvPr id="9" name="CuadroTexto 8">
              <a:extLst>
                <a:ext uri="{FF2B5EF4-FFF2-40B4-BE49-F238E27FC236}">
                  <a16:creationId xmlns:a16="http://schemas.microsoft.com/office/drawing/2014/main" id="{CFACD422-EF5E-EA4D-9B15-A9ECB6087501}"/>
                </a:ext>
              </a:extLst>
            </p:cNvPr>
            <p:cNvSpPr txBox="1"/>
            <p:nvPr/>
          </p:nvSpPr>
          <p:spPr>
            <a:xfrm>
              <a:off x="4555084" y="3428999"/>
              <a:ext cx="3081831" cy="1508105"/>
            </a:xfrm>
            <a:prstGeom prst="rect">
              <a:avLst/>
            </a:prstGeom>
            <a:noFill/>
          </p:spPr>
          <p:txBody>
            <a:bodyPr wrap="square" lIns="0" tIns="0" rIns="0" bIns="0" rtlCol="0">
              <a:spAutoFit/>
            </a:bodyPr>
            <a:lstStyle/>
            <a:p>
              <a:r>
                <a:rPr lang="es-ES" sz="1400" dirty="0">
                  <a:solidFill>
                    <a:schemeClr val="tx1">
                      <a:lumMod val="75000"/>
                      <a:lumOff val="25000"/>
                    </a:schemeClr>
                  </a:solidFill>
                </a:rPr>
                <a:t>La automatización de pruebas debe realizarse bajo criterios objetivos, pues no se trata de una cuestión de opinión. Para criterios subjetivos se cuentan con otro tipo de herramientas o pruebas, como los test de usuario donde aportan su opinión.</a:t>
              </a:r>
            </a:p>
          </p:txBody>
        </p:sp>
        <p:sp>
          <p:nvSpPr>
            <p:cNvPr id="12" name="Google Shape;961;p22">
              <a:extLst>
                <a:ext uri="{FF2B5EF4-FFF2-40B4-BE49-F238E27FC236}">
                  <a16:creationId xmlns:a16="http://schemas.microsoft.com/office/drawing/2014/main" id="{2AD4CEDD-7F4A-8848-BB46-27BB00981D9D}"/>
                </a:ext>
              </a:extLst>
            </p:cNvPr>
            <p:cNvSpPr/>
            <p:nvPr/>
          </p:nvSpPr>
          <p:spPr>
            <a:xfrm rot="5400000">
              <a:off x="4338993" y="2430977"/>
              <a:ext cx="815975" cy="815975"/>
            </a:xfrm>
            <a:custGeom>
              <a:avLst/>
              <a:gdLst/>
              <a:ahLst/>
              <a:cxnLst/>
              <a:rect l="l" t="t" r="r" b="b"/>
              <a:pathLst>
                <a:path w="1237887" h="1237887" extrusionOk="0">
                  <a:moveTo>
                    <a:pt x="0" y="1112802"/>
                  </a:moveTo>
                  <a:lnTo>
                    <a:pt x="0" y="0"/>
                  </a:lnTo>
                  <a:lnTo>
                    <a:pt x="1237887" y="1237887"/>
                  </a:lnTo>
                  <a:lnTo>
                    <a:pt x="125085" y="1237887"/>
                  </a:lnTo>
                  <a:cubicBezTo>
                    <a:pt x="56002" y="1237887"/>
                    <a:pt x="0" y="1181885"/>
                    <a:pt x="0" y="1112802"/>
                  </a:cubicBezTo>
                  <a:close/>
                </a:path>
              </a:pathLst>
            </a:custGeom>
            <a:solidFill>
              <a:srgbClr val="00ABC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ES" sz="1800" b="0" i="0" u="none" strike="noStrike" cap="none">
                <a:solidFill>
                  <a:schemeClr val="lt1"/>
                </a:solidFill>
                <a:latin typeface="Lato"/>
                <a:ea typeface="Lato"/>
                <a:cs typeface="Lato"/>
                <a:sym typeface="Lato"/>
              </a:endParaRPr>
            </a:p>
          </p:txBody>
        </p:sp>
        <p:sp>
          <p:nvSpPr>
            <p:cNvPr id="17" name="Google Shape;827;p19">
              <a:extLst>
                <a:ext uri="{FF2B5EF4-FFF2-40B4-BE49-F238E27FC236}">
                  <a16:creationId xmlns:a16="http://schemas.microsoft.com/office/drawing/2014/main" id="{A3DEE783-DD30-874F-8AFD-E4FD0329BB3A}"/>
                </a:ext>
              </a:extLst>
            </p:cNvPr>
            <p:cNvSpPr/>
            <p:nvPr/>
          </p:nvSpPr>
          <p:spPr>
            <a:xfrm>
              <a:off x="7086600" y="525310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bg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grpSp>
    </p:spTree>
    <p:extLst>
      <p:ext uri="{BB962C8B-B14F-4D97-AF65-F5344CB8AC3E}">
        <p14:creationId xmlns:p14="http://schemas.microsoft.com/office/powerpoint/2010/main" val="280565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a:xfrm>
            <a:off x="482603" y="906133"/>
            <a:ext cx="5552437" cy="887157"/>
          </a:xfrm>
        </p:spPr>
        <p:txBody>
          <a:bodyPr/>
          <a:lstStyle/>
          <a:p>
            <a:r>
              <a:rPr lang="es-ES" dirty="0"/>
              <a:t>2. Instalación, funcionamiento y limitaciones de </a:t>
            </a:r>
            <a:r>
              <a:rPr lang="es-ES" dirty="0">
                <a:solidFill>
                  <a:schemeClr val="accent1"/>
                </a:solidFill>
              </a:rPr>
              <a:t>Appium</a:t>
            </a:r>
            <a:endParaRPr lang="es-ES" dirty="0"/>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6</a:t>
            </a:fld>
            <a:endParaRPr lang="es-ES_tradnl"/>
          </a:p>
        </p:txBody>
      </p:sp>
      <p:sp>
        <p:nvSpPr>
          <p:cNvPr id="9" name="Google Shape;528;p13">
            <a:extLst>
              <a:ext uri="{FF2B5EF4-FFF2-40B4-BE49-F238E27FC236}">
                <a16:creationId xmlns:a16="http://schemas.microsoft.com/office/drawing/2014/main" id="{58B8B99B-1F41-E44E-847D-A0B4EFEF74E5}"/>
              </a:ext>
            </a:extLst>
          </p:cNvPr>
          <p:cNvSpPr/>
          <p:nvPr/>
        </p:nvSpPr>
        <p:spPr>
          <a:xfrm>
            <a:off x="9419303" y="1335196"/>
            <a:ext cx="2290094" cy="259653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1026" name="Picture 2" descr="Appium - Perfecto - Appium Logo Clipart (800x494), Png Download">
            <a:extLst>
              <a:ext uri="{FF2B5EF4-FFF2-40B4-BE49-F238E27FC236}">
                <a16:creationId xmlns:a16="http://schemas.microsoft.com/office/drawing/2014/main" id="{E01474F7-7878-4DFC-8800-D7F0C260B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076" y="1377232"/>
            <a:ext cx="515302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05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6937100" cy="887157"/>
          </a:xfrm>
        </p:spPr>
        <p:txBody>
          <a:bodyPr/>
          <a:lstStyle/>
          <a:p>
            <a:r>
              <a:rPr lang="es-ES" dirty="0"/>
              <a:t>¿Qué es la </a:t>
            </a:r>
            <a:r>
              <a:rPr lang="es-ES" dirty="0">
                <a:solidFill>
                  <a:schemeClr val="accent1"/>
                </a:solidFill>
              </a:rPr>
              <a:t>Appium</a:t>
            </a:r>
            <a:r>
              <a:rPr lang="es-ES" dirty="0"/>
              <a:t>?</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7</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Appium es una herramienta open-source para la automatización de aplicaciones web nativas e híbridas en las plataformas móviles iOS y Android.</a:t>
            </a:r>
          </a:p>
          <a:p>
            <a:pPr algn="l"/>
            <a:endParaRPr lang="es-ES" dirty="0"/>
          </a:p>
          <a:p>
            <a:pPr algn="l"/>
            <a:r>
              <a:rPr lang="es-ES" dirty="0"/>
              <a:t>Es cross-platform por lo que es posible crear pruebas en diversas plataformas utilizando la misma API. Esto permite la reutilización de código entre conjuntos de casos de prueba definidos para una aplicación desarrollada para varias plataformas.</a:t>
            </a:r>
          </a:p>
          <a:p>
            <a:pPr algn="l"/>
            <a:endParaRPr lang="es-ES" dirty="0"/>
          </a:p>
          <a:p>
            <a:pPr algn="l"/>
            <a:r>
              <a:rPr lang="es-ES" dirty="0"/>
              <a:t>Appium emplea el WebDriver de Selenium, que es un entorno de pruebas para aplicaciones web y que especifica un protocolo cliente-servidor conocido como JSON Wire Protocol. Esto permite al cliente el uso de marcos de pruebas escritos en cualquier lenguaje, enviando las solicitudes HTTP apropiadas al servidor.</a:t>
            </a:r>
          </a:p>
        </p:txBody>
      </p:sp>
    </p:spTree>
    <p:extLst>
      <p:ext uri="{BB962C8B-B14F-4D97-AF65-F5344CB8AC3E}">
        <p14:creationId xmlns:p14="http://schemas.microsoft.com/office/powerpoint/2010/main" val="200335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p:txBody>
          <a:bodyPr/>
          <a:lstStyle/>
          <a:p>
            <a:r>
              <a:rPr lang="es-ES" dirty="0"/>
              <a:t>Arquitectura de </a:t>
            </a:r>
            <a:r>
              <a:rPr lang="es-ES" dirty="0">
                <a:solidFill>
                  <a:schemeClr val="accent1"/>
                </a:solidFill>
              </a:rPr>
              <a:t>Appium</a:t>
            </a:r>
            <a:endParaRPr lang="es-ES" dirty="0"/>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8</a:t>
            </a:fld>
            <a:endParaRPr lang="es-ES_tradnl"/>
          </a:p>
        </p:txBody>
      </p:sp>
      <p:pic>
        <p:nvPicPr>
          <p:cNvPr id="2050" name="Picture 2" descr="appium">
            <a:extLst>
              <a:ext uri="{FF2B5EF4-FFF2-40B4-BE49-F238E27FC236}">
                <a16:creationId xmlns:a16="http://schemas.microsoft.com/office/drawing/2014/main" id="{92D93654-B8D1-4E7D-9C29-67E1FC23C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879" y="1867688"/>
            <a:ext cx="6068241" cy="438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49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AE741-35A5-914A-81B7-0B0A73762DC6}"/>
              </a:ext>
            </a:extLst>
          </p:cNvPr>
          <p:cNvSpPr>
            <a:spLocks noGrp="1"/>
          </p:cNvSpPr>
          <p:nvPr>
            <p:ph type="title"/>
          </p:nvPr>
        </p:nvSpPr>
        <p:spPr/>
        <p:txBody>
          <a:bodyPr/>
          <a:lstStyle/>
          <a:p>
            <a:r>
              <a:rPr lang="es-ES" dirty="0">
                <a:solidFill>
                  <a:schemeClr val="accent1"/>
                </a:solidFill>
              </a:rPr>
              <a:t>Filosofía </a:t>
            </a:r>
            <a:r>
              <a:rPr lang="es-ES" dirty="0"/>
              <a:t>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0FDE593C-2806-6949-B32F-115E2431D892}"/>
              </a:ext>
            </a:extLst>
          </p:cNvPr>
          <p:cNvSpPr>
            <a:spLocks noGrp="1"/>
          </p:cNvSpPr>
          <p:nvPr>
            <p:ph type="sldNum" sz="quarter" idx="11"/>
          </p:nvPr>
        </p:nvSpPr>
        <p:spPr/>
        <p:txBody>
          <a:bodyPr/>
          <a:lstStyle/>
          <a:p>
            <a:fld id="{2A81D39E-E002-FB44-933E-5C1B1F979D05}" type="slidenum">
              <a:rPr lang="es-ES_tradnl" dirty="0" smtClean="0"/>
              <a:pPr/>
              <a:t>9</a:t>
            </a:fld>
            <a:endParaRPr lang="es-ES_tradnl"/>
          </a:p>
        </p:txBody>
      </p:sp>
      <p:grpSp>
        <p:nvGrpSpPr>
          <p:cNvPr id="16" name="Grupo 15">
            <a:extLst>
              <a:ext uri="{FF2B5EF4-FFF2-40B4-BE49-F238E27FC236}">
                <a16:creationId xmlns:a16="http://schemas.microsoft.com/office/drawing/2014/main" id="{58E7EB18-1F0C-174D-B16A-EFF933BCF541}"/>
              </a:ext>
            </a:extLst>
          </p:cNvPr>
          <p:cNvGrpSpPr/>
          <p:nvPr/>
        </p:nvGrpSpPr>
        <p:grpSpPr>
          <a:xfrm>
            <a:off x="2384321" y="2759431"/>
            <a:ext cx="3553140" cy="1128793"/>
            <a:chOff x="492021" y="2420938"/>
            <a:chExt cx="3553140" cy="1128793"/>
          </a:xfrm>
        </p:grpSpPr>
        <p:sp>
          <p:nvSpPr>
            <p:cNvPr id="5" name="Google Shape;1038;p23">
              <a:extLst>
                <a:ext uri="{FF2B5EF4-FFF2-40B4-BE49-F238E27FC236}">
                  <a16:creationId xmlns:a16="http://schemas.microsoft.com/office/drawing/2014/main" id="{A0985EC4-E4CC-E444-8883-1B2271A329DD}"/>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lvl="0">
                <a:buClr>
                  <a:srgbClr val="000000"/>
                </a:buClr>
                <a:buSzPts val="1800"/>
              </a:pPr>
              <a:r>
                <a:rPr lang="es-ES" sz="1400" dirty="0">
                  <a:solidFill>
                    <a:schemeClr val="tx1">
                      <a:lumMod val="75000"/>
                      <a:lumOff val="25000"/>
                    </a:schemeClr>
                  </a:solidFill>
                  <a:ea typeface="Lato"/>
                  <a:cs typeface="Lato"/>
                  <a:sym typeface="Lato"/>
                </a:rPr>
                <a:t>No debería tener que volver a compilar su aplicación ni modificarla de ninguna manera para automatizarla.</a:t>
              </a:r>
              <a:endParaRPr lang="en-US" sz="1400" dirty="0">
                <a:solidFill>
                  <a:schemeClr val="tx1">
                    <a:lumMod val="75000"/>
                    <a:lumOff val="25000"/>
                  </a:schemeClr>
                </a:solidFill>
                <a:ea typeface="Lato"/>
                <a:cs typeface="Lato"/>
                <a:sym typeface="Lato"/>
              </a:endParaRPr>
            </a:p>
          </p:txBody>
        </p:sp>
        <p:sp>
          <p:nvSpPr>
            <p:cNvPr id="6" name="Google Shape;1039;p23">
              <a:extLst>
                <a:ext uri="{FF2B5EF4-FFF2-40B4-BE49-F238E27FC236}">
                  <a16:creationId xmlns:a16="http://schemas.microsoft.com/office/drawing/2014/main" id="{C364A743-FFFD-FF46-B8B0-87173E8A9B3F}"/>
                </a:ext>
              </a:extLst>
            </p:cNvPr>
            <p:cNvSpPr/>
            <p:nvPr/>
          </p:nvSpPr>
          <p:spPr>
            <a:xfrm>
              <a:off x="492021" y="2420938"/>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8" name="Google Shape;1052;p23">
            <a:extLst>
              <a:ext uri="{FF2B5EF4-FFF2-40B4-BE49-F238E27FC236}">
                <a16:creationId xmlns:a16="http://schemas.microsoft.com/office/drawing/2014/main" id="{D6577D70-D5ED-214F-80AF-4545ECC826E7}"/>
              </a:ext>
            </a:extLst>
          </p:cNvPr>
          <p:cNvGrpSpPr/>
          <p:nvPr/>
        </p:nvGrpSpPr>
        <p:grpSpPr>
          <a:xfrm>
            <a:off x="2695798" y="3138128"/>
            <a:ext cx="372619" cy="371398"/>
            <a:chOff x="3959225" y="5064125"/>
            <a:chExt cx="484188" cy="482601"/>
          </a:xfrm>
        </p:grpSpPr>
        <p:sp>
          <p:nvSpPr>
            <p:cNvPr id="9" name="Google Shape;1053;p23">
              <a:extLst>
                <a:ext uri="{FF2B5EF4-FFF2-40B4-BE49-F238E27FC236}">
                  <a16:creationId xmlns:a16="http://schemas.microsoft.com/office/drawing/2014/main" id="{B6FC69A2-BCC2-D241-ABD2-9D52AD32858C}"/>
                </a:ext>
              </a:extLst>
            </p:cNvPr>
            <p:cNvSpPr/>
            <p:nvPr/>
          </p:nvSpPr>
          <p:spPr>
            <a:xfrm>
              <a:off x="3959225" y="5110163"/>
              <a:ext cx="442913" cy="436563"/>
            </a:xfrm>
            <a:custGeom>
              <a:avLst/>
              <a:gdLst/>
              <a:ahLst/>
              <a:cxnLst/>
              <a:rect l="l" t="t" r="r" b="b"/>
              <a:pathLst>
                <a:path w="118" h="116" extrusionOk="0">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0" name="Google Shape;1054;p23">
              <a:extLst>
                <a:ext uri="{FF2B5EF4-FFF2-40B4-BE49-F238E27FC236}">
                  <a16:creationId xmlns:a16="http://schemas.microsoft.com/office/drawing/2014/main" id="{DC94DED1-EA33-164B-BC24-F3A568BAFD21}"/>
                </a:ext>
              </a:extLst>
            </p:cNvPr>
            <p:cNvSpPr/>
            <p:nvPr/>
          </p:nvSpPr>
          <p:spPr>
            <a:xfrm>
              <a:off x="4173538" y="5305425"/>
              <a:ext cx="74613" cy="74613"/>
            </a:xfrm>
            <a:custGeom>
              <a:avLst/>
              <a:gdLst/>
              <a:ahLst/>
              <a:cxnLst/>
              <a:rect l="l" t="t" r="r" b="b"/>
              <a:pathLst>
                <a:path w="20" h="20" extrusionOk="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1" name="Google Shape;1055;p23">
              <a:extLst>
                <a:ext uri="{FF2B5EF4-FFF2-40B4-BE49-F238E27FC236}">
                  <a16:creationId xmlns:a16="http://schemas.microsoft.com/office/drawing/2014/main" id="{78DE2DC9-D17B-174A-8C04-BA59BE65AA6D}"/>
                </a:ext>
              </a:extLst>
            </p:cNvPr>
            <p:cNvSpPr/>
            <p:nvPr/>
          </p:nvSpPr>
          <p:spPr>
            <a:xfrm>
              <a:off x="4368800" y="5064125"/>
              <a:ext cx="74613" cy="76200"/>
            </a:xfrm>
            <a:custGeom>
              <a:avLst/>
              <a:gdLst/>
              <a:ahLst/>
              <a:cxnLst/>
              <a:rect l="l" t="t" r="r" b="b"/>
              <a:pathLst>
                <a:path w="20" h="20" extrusionOk="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2" name="Google Shape;1056;p23">
              <a:extLst>
                <a:ext uri="{FF2B5EF4-FFF2-40B4-BE49-F238E27FC236}">
                  <a16:creationId xmlns:a16="http://schemas.microsoft.com/office/drawing/2014/main" id="{3B132796-05CE-E640-BE67-68B35EAC5589}"/>
                </a:ext>
              </a:extLst>
            </p:cNvPr>
            <p:cNvSpPr/>
            <p:nvPr/>
          </p:nvSpPr>
          <p:spPr>
            <a:xfrm>
              <a:off x="4083050" y="5289550"/>
              <a:ext cx="60325" cy="60325"/>
            </a:xfrm>
            <a:custGeom>
              <a:avLst/>
              <a:gdLst/>
              <a:ahLst/>
              <a:cxnLst/>
              <a:rect l="l" t="t" r="r" b="b"/>
              <a:pathLst>
                <a:path w="16" h="16" extrusionOk="0">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3" name="Google Shape;1057;p23">
              <a:extLst>
                <a:ext uri="{FF2B5EF4-FFF2-40B4-BE49-F238E27FC236}">
                  <a16:creationId xmlns:a16="http://schemas.microsoft.com/office/drawing/2014/main" id="{BE0FA7CE-4FC1-E446-B7E2-840C499B44C8}"/>
                </a:ext>
              </a:extLst>
            </p:cNvPr>
            <p:cNvSpPr/>
            <p:nvPr/>
          </p:nvSpPr>
          <p:spPr>
            <a:xfrm>
              <a:off x="4143375" y="5395913"/>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4" name="Google Shape;1058;p23">
              <a:extLst>
                <a:ext uri="{FF2B5EF4-FFF2-40B4-BE49-F238E27FC236}">
                  <a16:creationId xmlns:a16="http://schemas.microsoft.com/office/drawing/2014/main" id="{D08CD2CA-1AE5-6342-9DA1-B8968B1CFCCB}"/>
                </a:ext>
              </a:extLst>
            </p:cNvPr>
            <p:cNvSpPr/>
            <p:nvPr/>
          </p:nvSpPr>
          <p:spPr>
            <a:xfrm>
              <a:off x="4384675" y="5170488"/>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grpSp>
      <p:grpSp>
        <p:nvGrpSpPr>
          <p:cNvPr id="17" name="Grupo 16">
            <a:extLst>
              <a:ext uri="{FF2B5EF4-FFF2-40B4-BE49-F238E27FC236}">
                <a16:creationId xmlns:a16="http://schemas.microsoft.com/office/drawing/2014/main" id="{800ECA5F-C005-B249-8956-9F7205A71AA6}"/>
              </a:ext>
            </a:extLst>
          </p:cNvPr>
          <p:cNvGrpSpPr/>
          <p:nvPr/>
        </p:nvGrpSpPr>
        <p:grpSpPr>
          <a:xfrm>
            <a:off x="6218028" y="2759431"/>
            <a:ext cx="3553140" cy="1128793"/>
            <a:chOff x="492021" y="2420938"/>
            <a:chExt cx="3553140" cy="1128793"/>
          </a:xfrm>
        </p:grpSpPr>
        <p:sp>
          <p:nvSpPr>
            <p:cNvPr id="18" name="Google Shape;1038;p23">
              <a:extLst>
                <a:ext uri="{FF2B5EF4-FFF2-40B4-BE49-F238E27FC236}">
                  <a16:creationId xmlns:a16="http://schemas.microsoft.com/office/drawing/2014/main" id="{B913845D-A95F-DA49-B47D-3DDB6878136B}"/>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lvl="0">
                <a:buClr>
                  <a:srgbClr val="000000"/>
                </a:buClr>
                <a:buSzPts val="1800"/>
              </a:pPr>
              <a:r>
                <a:rPr lang="es-ES" sz="1400" dirty="0">
                  <a:solidFill>
                    <a:schemeClr val="tx1">
                      <a:lumMod val="75000"/>
                      <a:lumOff val="25000"/>
                    </a:schemeClr>
                  </a:solidFill>
                  <a:ea typeface="Lato"/>
                  <a:cs typeface="Lato"/>
                  <a:sym typeface="Lato"/>
                </a:rPr>
                <a:t>Un </a:t>
              </a:r>
              <a:r>
                <a:rPr lang="es-ES" sz="1400" dirty="0" err="1">
                  <a:solidFill>
                    <a:schemeClr val="tx1">
                      <a:lumMod val="75000"/>
                      <a:lumOff val="25000"/>
                    </a:schemeClr>
                  </a:solidFill>
                  <a:ea typeface="Lato"/>
                  <a:cs typeface="Lato"/>
                  <a:sym typeface="Lato"/>
                </a:rPr>
                <a:t>framework</a:t>
              </a:r>
              <a:r>
                <a:rPr lang="es-ES" sz="1400" dirty="0">
                  <a:solidFill>
                    <a:schemeClr val="tx1">
                      <a:lumMod val="75000"/>
                      <a:lumOff val="25000"/>
                    </a:schemeClr>
                  </a:solidFill>
                  <a:ea typeface="Lato"/>
                  <a:cs typeface="Lato"/>
                  <a:sym typeface="Lato"/>
                </a:rPr>
                <a:t> de automatización móvil no debería reinventar la rueda cuando se trata de una API.</a:t>
              </a:r>
              <a:endParaRPr lang="en-US" sz="1400" dirty="0">
                <a:solidFill>
                  <a:schemeClr val="tx1">
                    <a:lumMod val="75000"/>
                    <a:lumOff val="25000"/>
                  </a:schemeClr>
                </a:solidFill>
                <a:ea typeface="Lato"/>
                <a:cs typeface="Lato"/>
                <a:sym typeface="Lato"/>
              </a:endParaRPr>
            </a:p>
          </p:txBody>
        </p:sp>
        <p:sp>
          <p:nvSpPr>
            <p:cNvPr id="19" name="Google Shape;1039;p23">
              <a:extLst>
                <a:ext uri="{FF2B5EF4-FFF2-40B4-BE49-F238E27FC236}">
                  <a16:creationId xmlns:a16="http://schemas.microsoft.com/office/drawing/2014/main" id="{2925EF43-F928-8D4A-891B-CE7ACE4B3C41}"/>
                </a:ext>
              </a:extLst>
            </p:cNvPr>
            <p:cNvSpPr/>
            <p:nvPr/>
          </p:nvSpPr>
          <p:spPr>
            <a:xfrm>
              <a:off x="492021" y="2420938"/>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38" name="Grupo 37">
            <a:extLst>
              <a:ext uri="{FF2B5EF4-FFF2-40B4-BE49-F238E27FC236}">
                <a16:creationId xmlns:a16="http://schemas.microsoft.com/office/drawing/2014/main" id="{30941F59-3EF0-E14A-ACB9-1DF77AE95075}"/>
              </a:ext>
            </a:extLst>
          </p:cNvPr>
          <p:cNvGrpSpPr/>
          <p:nvPr/>
        </p:nvGrpSpPr>
        <p:grpSpPr>
          <a:xfrm>
            <a:off x="2369405" y="4512532"/>
            <a:ext cx="3553140" cy="1128793"/>
            <a:chOff x="492021" y="2420938"/>
            <a:chExt cx="3553140" cy="1128793"/>
          </a:xfrm>
        </p:grpSpPr>
        <p:sp>
          <p:nvSpPr>
            <p:cNvPr id="39" name="Google Shape;1038;p23">
              <a:extLst>
                <a:ext uri="{FF2B5EF4-FFF2-40B4-BE49-F238E27FC236}">
                  <a16:creationId xmlns:a16="http://schemas.microsoft.com/office/drawing/2014/main" id="{D03563E0-AEF8-974C-BA10-F49F0766092C}"/>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a:buClr>
                  <a:srgbClr val="000000"/>
                </a:buClr>
                <a:buSzPts val="1800"/>
              </a:pPr>
              <a:r>
                <a:rPr lang="es-ES" sz="1400" dirty="0">
                  <a:solidFill>
                    <a:schemeClr val="tx1">
                      <a:lumMod val="75000"/>
                      <a:lumOff val="25000"/>
                    </a:schemeClr>
                  </a:solidFill>
                  <a:ea typeface="Lato"/>
                  <a:cs typeface="Lato"/>
                  <a:sym typeface="Lato"/>
                </a:rPr>
                <a:t>No debe estar encerrado en un lenguaje o marco específico para escribir y ejecutar sus pruebas.</a:t>
              </a:r>
              <a:endParaRPr lang="en-US" sz="1400" dirty="0">
                <a:solidFill>
                  <a:schemeClr val="tx1">
                    <a:lumMod val="75000"/>
                    <a:lumOff val="25000"/>
                  </a:schemeClr>
                </a:solidFill>
                <a:ea typeface="Lato"/>
                <a:cs typeface="Lato"/>
                <a:sym typeface="Lato"/>
              </a:endParaRPr>
            </a:p>
          </p:txBody>
        </p:sp>
        <p:sp>
          <p:nvSpPr>
            <p:cNvPr id="40" name="Google Shape;1039;p23">
              <a:extLst>
                <a:ext uri="{FF2B5EF4-FFF2-40B4-BE49-F238E27FC236}">
                  <a16:creationId xmlns:a16="http://schemas.microsoft.com/office/drawing/2014/main" id="{EDFCFE6B-85F7-0547-9238-A53C09B44BE0}"/>
                </a:ext>
              </a:extLst>
            </p:cNvPr>
            <p:cNvSpPr/>
            <p:nvPr/>
          </p:nvSpPr>
          <p:spPr>
            <a:xfrm>
              <a:off x="492021" y="2420938"/>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48" name="Grupo 47">
            <a:extLst>
              <a:ext uri="{FF2B5EF4-FFF2-40B4-BE49-F238E27FC236}">
                <a16:creationId xmlns:a16="http://schemas.microsoft.com/office/drawing/2014/main" id="{109A6A28-3049-AA47-B54E-E4576713F56A}"/>
              </a:ext>
            </a:extLst>
          </p:cNvPr>
          <p:cNvGrpSpPr/>
          <p:nvPr/>
        </p:nvGrpSpPr>
        <p:grpSpPr>
          <a:xfrm>
            <a:off x="6172200" y="4500314"/>
            <a:ext cx="3584052" cy="1128793"/>
            <a:chOff x="461109" y="2408720"/>
            <a:chExt cx="3584052" cy="1128793"/>
          </a:xfrm>
        </p:grpSpPr>
        <p:sp>
          <p:nvSpPr>
            <p:cNvPr id="49" name="Google Shape;1038;p23">
              <a:extLst>
                <a:ext uri="{FF2B5EF4-FFF2-40B4-BE49-F238E27FC236}">
                  <a16:creationId xmlns:a16="http://schemas.microsoft.com/office/drawing/2014/main" id="{5725DFCC-1726-6D4B-AF5A-44D889F1B8AA}"/>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lvl="0">
                <a:buClr>
                  <a:srgbClr val="000000"/>
                </a:buClr>
                <a:buSzPts val="1800"/>
              </a:pPr>
              <a:r>
                <a:rPr lang="es-ES" sz="1400" dirty="0">
                  <a:solidFill>
                    <a:schemeClr val="tx1">
                      <a:lumMod val="75000"/>
                      <a:lumOff val="25000"/>
                    </a:schemeClr>
                  </a:solidFill>
                  <a:ea typeface="Lato"/>
                  <a:cs typeface="Lato"/>
                  <a:sym typeface="Lato"/>
                </a:rPr>
                <a:t>Un marco de automatización móvil debe ser de código abierto, tanto en espíritu y práctica como en nombre.</a:t>
              </a:r>
              <a:endParaRPr lang="en-US" sz="1400" dirty="0">
                <a:solidFill>
                  <a:schemeClr val="tx1">
                    <a:lumMod val="75000"/>
                    <a:lumOff val="25000"/>
                  </a:schemeClr>
                </a:solidFill>
                <a:ea typeface="Lato"/>
                <a:cs typeface="Lato"/>
                <a:sym typeface="Lato"/>
              </a:endParaRPr>
            </a:p>
          </p:txBody>
        </p:sp>
        <p:sp>
          <p:nvSpPr>
            <p:cNvPr id="50" name="Google Shape;1039;p23">
              <a:extLst>
                <a:ext uri="{FF2B5EF4-FFF2-40B4-BE49-F238E27FC236}">
                  <a16:creationId xmlns:a16="http://schemas.microsoft.com/office/drawing/2014/main" id="{304020DE-3643-9246-86E2-68F7039F151F}"/>
                </a:ext>
              </a:extLst>
            </p:cNvPr>
            <p:cNvSpPr/>
            <p:nvPr/>
          </p:nvSpPr>
          <p:spPr>
            <a:xfrm>
              <a:off x="461109" y="2408720"/>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68" name="Google Shape;1059;p23">
            <a:extLst>
              <a:ext uri="{FF2B5EF4-FFF2-40B4-BE49-F238E27FC236}">
                <a16:creationId xmlns:a16="http://schemas.microsoft.com/office/drawing/2014/main" id="{6C69FD63-F5E5-0244-83C4-C908710589B4}"/>
              </a:ext>
            </a:extLst>
          </p:cNvPr>
          <p:cNvGrpSpPr/>
          <p:nvPr/>
        </p:nvGrpSpPr>
        <p:grpSpPr>
          <a:xfrm>
            <a:off x="6567275" y="3071103"/>
            <a:ext cx="330200" cy="481013"/>
            <a:chOff x="7902575" y="3140075"/>
            <a:chExt cx="330200" cy="481013"/>
          </a:xfrm>
        </p:grpSpPr>
        <p:sp>
          <p:nvSpPr>
            <p:cNvPr id="69" name="Google Shape;1060;p23">
              <a:extLst>
                <a:ext uri="{FF2B5EF4-FFF2-40B4-BE49-F238E27FC236}">
                  <a16:creationId xmlns:a16="http://schemas.microsoft.com/office/drawing/2014/main" id="{07B6A9AD-EBAF-B042-92C0-06F89DC96E9E}"/>
                </a:ext>
              </a:extLst>
            </p:cNvPr>
            <p:cNvSpPr/>
            <p:nvPr/>
          </p:nvSpPr>
          <p:spPr>
            <a:xfrm>
              <a:off x="8037513" y="3275013"/>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0" name="Google Shape;1061;p23">
              <a:extLst>
                <a:ext uri="{FF2B5EF4-FFF2-40B4-BE49-F238E27FC236}">
                  <a16:creationId xmlns:a16="http://schemas.microsoft.com/office/drawing/2014/main" id="{24050C6E-16B5-6C42-9829-2C4362809EB1}"/>
                </a:ext>
              </a:extLst>
            </p:cNvPr>
            <p:cNvSpPr/>
            <p:nvPr/>
          </p:nvSpPr>
          <p:spPr>
            <a:xfrm>
              <a:off x="8037513" y="3454400"/>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1" name="Google Shape;1062;p23">
              <a:extLst>
                <a:ext uri="{FF2B5EF4-FFF2-40B4-BE49-F238E27FC236}">
                  <a16:creationId xmlns:a16="http://schemas.microsoft.com/office/drawing/2014/main" id="{5D05265D-0C76-4842-A0CB-87ACF29FBAA3}"/>
                </a:ext>
              </a:extLst>
            </p:cNvPr>
            <p:cNvSpPr/>
            <p:nvPr/>
          </p:nvSpPr>
          <p:spPr>
            <a:xfrm>
              <a:off x="7947025" y="3365500"/>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2" name="Google Shape;1063;p23">
              <a:extLst>
                <a:ext uri="{FF2B5EF4-FFF2-40B4-BE49-F238E27FC236}">
                  <a16:creationId xmlns:a16="http://schemas.microsoft.com/office/drawing/2014/main" id="{771ADC90-BD2E-794C-9727-45737DD4F24A}"/>
                </a:ext>
              </a:extLst>
            </p:cNvPr>
            <p:cNvSpPr/>
            <p:nvPr/>
          </p:nvSpPr>
          <p:spPr>
            <a:xfrm>
              <a:off x="8128000" y="3365500"/>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3" name="Google Shape;1064;p23">
              <a:extLst>
                <a:ext uri="{FF2B5EF4-FFF2-40B4-BE49-F238E27FC236}">
                  <a16:creationId xmlns:a16="http://schemas.microsoft.com/office/drawing/2014/main" id="{97FBB8C4-F169-BA45-9DF6-079BD6DD79AE}"/>
                </a:ext>
              </a:extLst>
            </p:cNvPr>
            <p:cNvSpPr/>
            <p:nvPr/>
          </p:nvSpPr>
          <p:spPr>
            <a:xfrm>
              <a:off x="7974013" y="3429000"/>
              <a:ext cx="30163" cy="30163"/>
            </a:xfrm>
            <a:custGeom>
              <a:avLst/>
              <a:gdLst/>
              <a:ahLst/>
              <a:cxnLst/>
              <a:rect l="l" t="t" r="r" b="b"/>
              <a:pathLst>
                <a:path w="8" h="8" extrusionOk="0">
                  <a:moveTo>
                    <a:pt x="1" y="1"/>
                  </a:moveTo>
                  <a:cubicBezTo>
                    <a:pt x="0" y="3"/>
                    <a:pt x="0" y="5"/>
                    <a:pt x="1" y="7"/>
                  </a:cubicBezTo>
                  <a:cubicBezTo>
                    <a:pt x="3" y="8"/>
                    <a:pt x="5" y="8"/>
                    <a:pt x="7" y="7"/>
                  </a:cubicBezTo>
                  <a:cubicBezTo>
                    <a:pt x="8" y="5"/>
                    <a:pt x="8" y="3"/>
                    <a:pt x="7" y="1"/>
                  </a:cubicBezTo>
                  <a:cubicBezTo>
                    <a:pt x="5" y="0"/>
                    <a:pt x="3" y="0"/>
                    <a:pt x="1"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4" name="Google Shape;1065;p23">
              <a:extLst>
                <a:ext uri="{FF2B5EF4-FFF2-40B4-BE49-F238E27FC236}">
                  <a16:creationId xmlns:a16="http://schemas.microsoft.com/office/drawing/2014/main" id="{D3FC867C-7698-E34B-96B9-4885F18E50FF}"/>
                </a:ext>
              </a:extLst>
            </p:cNvPr>
            <p:cNvSpPr/>
            <p:nvPr/>
          </p:nvSpPr>
          <p:spPr>
            <a:xfrm>
              <a:off x="7974013" y="3300413"/>
              <a:ext cx="30163" cy="30163"/>
            </a:xfrm>
            <a:custGeom>
              <a:avLst/>
              <a:gdLst/>
              <a:ahLst/>
              <a:cxnLst/>
              <a:rect l="l" t="t" r="r" b="b"/>
              <a:pathLst>
                <a:path w="8" h="8" extrusionOk="0">
                  <a:moveTo>
                    <a:pt x="1" y="1"/>
                  </a:moveTo>
                  <a:cubicBezTo>
                    <a:pt x="0" y="3"/>
                    <a:pt x="0" y="5"/>
                    <a:pt x="1" y="7"/>
                  </a:cubicBezTo>
                  <a:cubicBezTo>
                    <a:pt x="3" y="8"/>
                    <a:pt x="5" y="8"/>
                    <a:pt x="7" y="7"/>
                  </a:cubicBezTo>
                  <a:cubicBezTo>
                    <a:pt x="8" y="5"/>
                    <a:pt x="8" y="3"/>
                    <a:pt x="7" y="1"/>
                  </a:cubicBezTo>
                  <a:cubicBezTo>
                    <a:pt x="5" y="0"/>
                    <a:pt x="3" y="0"/>
                    <a:pt x="1"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5" name="Google Shape;1066;p23">
              <a:extLst>
                <a:ext uri="{FF2B5EF4-FFF2-40B4-BE49-F238E27FC236}">
                  <a16:creationId xmlns:a16="http://schemas.microsoft.com/office/drawing/2014/main" id="{A19725C9-B1DD-E04A-B599-589EA3505FC2}"/>
                </a:ext>
              </a:extLst>
            </p:cNvPr>
            <p:cNvSpPr/>
            <p:nvPr/>
          </p:nvSpPr>
          <p:spPr>
            <a:xfrm>
              <a:off x="8101013" y="3429000"/>
              <a:ext cx="30163" cy="30163"/>
            </a:xfrm>
            <a:custGeom>
              <a:avLst/>
              <a:gdLst/>
              <a:ahLst/>
              <a:cxnLst/>
              <a:rect l="l" t="t" r="r" b="b"/>
              <a:pathLst>
                <a:path w="8" h="8" extrusionOk="0">
                  <a:moveTo>
                    <a:pt x="1" y="1"/>
                  </a:moveTo>
                  <a:cubicBezTo>
                    <a:pt x="0" y="3"/>
                    <a:pt x="0" y="5"/>
                    <a:pt x="1" y="7"/>
                  </a:cubicBezTo>
                  <a:cubicBezTo>
                    <a:pt x="3" y="8"/>
                    <a:pt x="5" y="8"/>
                    <a:pt x="7" y="7"/>
                  </a:cubicBezTo>
                  <a:cubicBezTo>
                    <a:pt x="8" y="5"/>
                    <a:pt x="8" y="3"/>
                    <a:pt x="7" y="1"/>
                  </a:cubicBezTo>
                  <a:cubicBezTo>
                    <a:pt x="5" y="0"/>
                    <a:pt x="3" y="0"/>
                    <a:pt x="1"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6" name="Google Shape;1067;p23">
              <a:extLst>
                <a:ext uri="{FF2B5EF4-FFF2-40B4-BE49-F238E27FC236}">
                  <a16:creationId xmlns:a16="http://schemas.microsoft.com/office/drawing/2014/main" id="{C083D665-401F-DE49-9BF1-DE7AEFAA3E1B}"/>
                </a:ext>
              </a:extLst>
            </p:cNvPr>
            <p:cNvSpPr/>
            <p:nvPr/>
          </p:nvSpPr>
          <p:spPr>
            <a:xfrm>
              <a:off x="7902575" y="3140075"/>
              <a:ext cx="330200" cy="481013"/>
            </a:xfrm>
            <a:custGeom>
              <a:avLst/>
              <a:gdLst/>
              <a:ahLst/>
              <a:cxnLst/>
              <a:rect l="l" t="t" r="r" b="b"/>
              <a:pathLst>
                <a:path w="88" h="128" extrusionOk="0">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7" name="Google Shape;1068;p23">
              <a:extLst>
                <a:ext uri="{FF2B5EF4-FFF2-40B4-BE49-F238E27FC236}">
                  <a16:creationId xmlns:a16="http://schemas.microsoft.com/office/drawing/2014/main" id="{3D80E8B7-4448-3549-ADCC-ECCEA75C25BE}"/>
                </a:ext>
              </a:extLst>
            </p:cNvPr>
            <p:cNvSpPr/>
            <p:nvPr/>
          </p:nvSpPr>
          <p:spPr>
            <a:xfrm>
              <a:off x="8037513" y="3305175"/>
              <a:ext cx="90488" cy="90488"/>
            </a:xfrm>
            <a:custGeom>
              <a:avLst/>
              <a:gdLst/>
              <a:ahLst/>
              <a:cxnLst/>
              <a:rect l="l" t="t" r="r" b="b"/>
              <a:pathLst>
                <a:path w="24" h="24" extrusionOk="0">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grpSp>
      <p:grpSp>
        <p:nvGrpSpPr>
          <p:cNvPr id="83" name="Google Shape;1074;p23">
            <a:extLst>
              <a:ext uri="{FF2B5EF4-FFF2-40B4-BE49-F238E27FC236}">
                <a16:creationId xmlns:a16="http://schemas.microsoft.com/office/drawing/2014/main" id="{5DCBA487-49CD-074F-B629-A4BACF1B3BE5}"/>
              </a:ext>
            </a:extLst>
          </p:cNvPr>
          <p:cNvGrpSpPr/>
          <p:nvPr/>
        </p:nvGrpSpPr>
        <p:grpSpPr>
          <a:xfrm>
            <a:off x="2673746" y="4897306"/>
            <a:ext cx="394671" cy="394671"/>
            <a:chOff x="128589" y="4298950"/>
            <a:chExt cx="298450" cy="298450"/>
          </a:xfrm>
        </p:grpSpPr>
        <p:sp>
          <p:nvSpPr>
            <p:cNvPr id="84" name="Google Shape;1075;p23">
              <a:extLst>
                <a:ext uri="{FF2B5EF4-FFF2-40B4-BE49-F238E27FC236}">
                  <a16:creationId xmlns:a16="http://schemas.microsoft.com/office/drawing/2014/main" id="{D0600379-F30A-F44C-8060-AF46E0CFA1E6}"/>
                </a:ext>
              </a:extLst>
            </p:cNvPr>
            <p:cNvSpPr/>
            <p:nvPr/>
          </p:nvSpPr>
          <p:spPr>
            <a:xfrm>
              <a:off x="128589" y="4298950"/>
              <a:ext cx="298450" cy="298450"/>
            </a:xfrm>
            <a:custGeom>
              <a:avLst/>
              <a:gdLst/>
              <a:ahLst/>
              <a:cxnLst/>
              <a:rect l="l" t="t" r="r" b="b"/>
              <a:pathLst>
                <a:path w="112" h="112" extrusionOk="0">
                  <a:moveTo>
                    <a:pt x="86" y="0"/>
                  </a:moveTo>
                  <a:cubicBezTo>
                    <a:pt x="26" y="0"/>
                    <a:pt x="26" y="0"/>
                    <a:pt x="26" y="0"/>
                  </a:cubicBezTo>
                  <a:cubicBezTo>
                    <a:pt x="12" y="0"/>
                    <a:pt x="0" y="12"/>
                    <a:pt x="0" y="26"/>
                  </a:cubicBezTo>
                  <a:cubicBezTo>
                    <a:pt x="0" y="86"/>
                    <a:pt x="0" y="86"/>
                    <a:pt x="0" y="86"/>
                  </a:cubicBezTo>
                  <a:cubicBezTo>
                    <a:pt x="0" y="100"/>
                    <a:pt x="12" y="112"/>
                    <a:pt x="26" y="112"/>
                  </a:cubicBezTo>
                  <a:cubicBezTo>
                    <a:pt x="86" y="112"/>
                    <a:pt x="86" y="112"/>
                    <a:pt x="86" y="112"/>
                  </a:cubicBezTo>
                  <a:cubicBezTo>
                    <a:pt x="100" y="112"/>
                    <a:pt x="112" y="100"/>
                    <a:pt x="112" y="86"/>
                  </a:cubicBezTo>
                  <a:cubicBezTo>
                    <a:pt x="112" y="26"/>
                    <a:pt x="112" y="26"/>
                    <a:pt x="112" y="26"/>
                  </a:cubicBezTo>
                  <a:cubicBezTo>
                    <a:pt x="112" y="12"/>
                    <a:pt x="100" y="0"/>
                    <a:pt x="86" y="0"/>
                  </a:cubicBezTo>
                  <a:close/>
                  <a:moveTo>
                    <a:pt x="104" y="86"/>
                  </a:moveTo>
                  <a:cubicBezTo>
                    <a:pt x="104" y="96"/>
                    <a:pt x="96" y="104"/>
                    <a:pt x="86" y="104"/>
                  </a:cubicBezTo>
                  <a:cubicBezTo>
                    <a:pt x="26" y="104"/>
                    <a:pt x="26" y="104"/>
                    <a:pt x="26" y="104"/>
                  </a:cubicBezTo>
                  <a:cubicBezTo>
                    <a:pt x="16" y="104"/>
                    <a:pt x="8" y="96"/>
                    <a:pt x="8" y="86"/>
                  </a:cubicBezTo>
                  <a:cubicBezTo>
                    <a:pt x="8" y="26"/>
                    <a:pt x="8" y="26"/>
                    <a:pt x="8" y="26"/>
                  </a:cubicBezTo>
                  <a:cubicBezTo>
                    <a:pt x="8" y="16"/>
                    <a:pt x="16" y="8"/>
                    <a:pt x="26" y="8"/>
                  </a:cubicBezTo>
                  <a:cubicBezTo>
                    <a:pt x="86" y="8"/>
                    <a:pt x="86" y="8"/>
                    <a:pt x="86" y="8"/>
                  </a:cubicBezTo>
                  <a:cubicBezTo>
                    <a:pt x="96" y="8"/>
                    <a:pt x="104" y="16"/>
                    <a:pt x="104" y="26"/>
                  </a:cubicBezTo>
                  <a:lnTo>
                    <a:pt x="104" y="8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5" name="Google Shape;1076;p23">
              <a:extLst>
                <a:ext uri="{FF2B5EF4-FFF2-40B4-BE49-F238E27FC236}">
                  <a16:creationId xmlns:a16="http://schemas.microsoft.com/office/drawing/2014/main" id="{8A01A2D5-B3AF-3C44-BC91-0C4C244B5599}"/>
                </a:ext>
              </a:extLst>
            </p:cNvPr>
            <p:cNvSpPr/>
            <p:nvPr/>
          </p:nvSpPr>
          <p:spPr>
            <a:xfrm>
              <a:off x="180976" y="4351338"/>
              <a:ext cx="65088" cy="65088"/>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6" name="Google Shape;1077;p23">
              <a:extLst>
                <a:ext uri="{FF2B5EF4-FFF2-40B4-BE49-F238E27FC236}">
                  <a16:creationId xmlns:a16="http://schemas.microsoft.com/office/drawing/2014/main" id="{2E59ACF7-DFBD-0B48-A101-AA6773134C85}"/>
                </a:ext>
              </a:extLst>
            </p:cNvPr>
            <p:cNvSpPr/>
            <p:nvPr/>
          </p:nvSpPr>
          <p:spPr>
            <a:xfrm>
              <a:off x="246064" y="4416425"/>
              <a:ext cx="63500" cy="63500"/>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7" name="Google Shape;1078;p23">
              <a:extLst>
                <a:ext uri="{FF2B5EF4-FFF2-40B4-BE49-F238E27FC236}">
                  <a16:creationId xmlns:a16="http://schemas.microsoft.com/office/drawing/2014/main" id="{08F23B06-40F1-1744-9C32-543FA569CB1D}"/>
                </a:ext>
              </a:extLst>
            </p:cNvPr>
            <p:cNvSpPr/>
            <p:nvPr/>
          </p:nvSpPr>
          <p:spPr>
            <a:xfrm>
              <a:off x="309564" y="4351338"/>
              <a:ext cx="63500" cy="65088"/>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8" name="Google Shape;1079;p23">
              <a:extLst>
                <a:ext uri="{FF2B5EF4-FFF2-40B4-BE49-F238E27FC236}">
                  <a16:creationId xmlns:a16="http://schemas.microsoft.com/office/drawing/2014/main" id="{66EA1280-F4C9-C441-8A1B-44EE977D184D}"/>
                </a:ext>
              </a:extLst>
            </p:cNvPr>
            <p:cNvSpPr/>
            <p:nvPr/>
          </p:nvSpPr>
          <p:spPr>
            <a:xfrm>
              <a:off x="180976" y="4479925"/>
              <a:ext cx="65088" cy="63500"/>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9" name="Google Shape;1080;p23">
              <a:extLst>
                <a:ext uri="{FF2B5EF4-FFF2-40B4-BE49-F238E27FC236}">
                  <a16:creationId xmlns:a16="http://schemas.microsoft.com/office/drawing/2014/main" id="{5F18B4C4-6F82-894E-9E45-B6FDD4CEBBA0}"/>
                </a:ext>
              </a:extLst>
            </p:cNvPr>
            <p:cNvSpPr/>
            <p:nvPr/>
          </p:nvSpPr>
          <p:spPr>
            <a:xfrm>
              <a:off x="309564" y="4479925"/>
              <a:ext cx="63500" cy="63500"/>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grpSp>
      <p:pic>
        <p:nvPicPr>
          <p:cNvPr id="91" name="Google Shape;185;p5">
            <a:extLst>
              <a:ext uri="{FF2B5EF4-FFF2-40B4-BE49-F238E27FC236}">
                <a16:creationId xmlns:a16="http://schemas.microsoft.com/office/drawing/2014/main" id="{BFED3F73-F39B-E74C-832D-3EE85151502C}"/>
              </a:ext>
            </a:extLst>
          </p:cNvPr>
          <p:cNvPicPr preferRelativeResize="0"/>
          <p:nvPr/>
        </p:nvPicPr>
        <p:blipFill rotWithShape="1">
          <a:blip r:embed="rId2">
            <a:alphaModFix/>
          </a:blip>
          <a:srcRect/>
          <a:stretch/>
        </p:blipFill>
        <p:spPr>
          <a:xfrm>
            <a:off x="6373032" y="4781084"/>
            <a:ext cx="591688" cy="591688"/>
          </a:xfrm>
          <a:prstGeom prst="rect">
            <a:avLst/>
          </a:prstGeom>
          <a:noFill/>
          <a:ln>
            <a:noFill/>
          </a:ln>
        </p:spPr>
      </p:pic>
    </p:spTree>
    <p:extLst>
      <p:ext uri="{BB962C8B-B14F-4D97-AF65-F5344CB8AC3E}">
        <p14:creationId xmlns:p14="http://schemas.microsoft.com/office/powerpoint/2010/main" val="3877116735"/>
      </p:ext>
    </p:extLst>
  </p:cSld>
  <p:clrMapOvr>
    <a:masterClrMapping/>
  </p:clrMapOvr>
</p:sld>
</file>

<file path=ppt/theme/theme1.xml><?xml version="1.0" encoding="utf-8"?>
<a:theme xmlns:a="http://schemas.openxmlformats.org/drawingml/2006/main" name="MTP">
  <a:themeElements>
    <a:clrScheme name="MTP">
      <a:dk1>
        <a:srgbClr val="000000"/>
      </a:dk1>
      <a:lt1>
        <a:srgbClr val="FFFFFF"/>
      </a:lt1>
      <a:dk2>
        <a:srgbClr val="00496D"/>
      </a:dk2>
      <a:lt2>
        <a:srgbClr val="F1F1F3"/>
      </a:lt2>
      <a:accent1>
        <a:srgbClr val="00ABCB"/>
      </a:accent1>
      <a:accent2>
        <a:srgbClr val="2F3238"/>
      </a:accent2>
      <a:accent3>
        <a:srgbClr val="F5471D"/>
      </a:accent3>
      <a:accent4>
        <a:srgbClr val="00496D"/>
      </a:accent4>
      <a:accent5>
        <a:srgbClr val="F3C3B2"/>
      </a:accent5>
      <a:accent6>
        <a:srgbClr val="8B7EBE"/>
      </a:accent6>
      <a:hlink>
        <a:srgbClr val="00ABCB"/>
      </a:hlink>
      <a:folHlink>
        <a:srgbClr val="00ABC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THR" id="{1C99E8A1-2A5F-5F4E-B97E-83F070859E68}" vid="{3F088237-0044-E749-88D6-789A777B3F2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34F4B96BDD9B443A76C69EA9F84F3F1" ma:contentTypeVersion="9" ma:contentTypeDescription="Crear nuevo documento." ma:contentTypeScope="" ma:versionID="2eaa1812483ef2fe6f4278a9d2e6df79">
  <xsd:schema xmlns:xsd="http://www.w3.org/2001/XMLSchema" xmlns:xs="http://www.w3.org/2001/XMLSchema" xmlns:p="http://schemas.microsoft.com/office/2006/metadata/properties" xmlns:ns2="63dccab9-5cae-4ada-949e-98444eb9d445" xmlns:ns3="5d68a415-9163-49c8-a525-c85f27c1ed22" targetNamespace="http://schemas.microsoft.com/office/2006/metadata/properties" ma:root="true" ma:fieldsID="e592a035e2975b8313ee71bddd01833a" ns2:_="" ns3:_="">
    <xsd:import namespace="63dccab9-5cae-4ada-949e-98444eb9d445"/>
    <xsd:import namespace="5d68a415-9163-49c8-a525-c85f27c1ed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dccab9-5cae-4ada-949e-98444eb9d4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68a415-9163-49c8-a525-c85f27c1ed22"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d68a415-9163-49c8-a525-c85f27c1ed22">
      <UserInfo>
        <DisplayName>Integrantes de la Público</DisplayName>
        <AccountId>7</AccountId>
        <AccountType/>
      </UserInfo>
    </SharedWithUsers>
  </documentManagement>
</p:properties>
</file>

<file path=customXml/itemProps1.xml><?xml version="1.0" encoding="utf-8"?>
<ds:datastoreItem xmlns:ds="http://schemas.openxmlformats.org/officeDocument/2006/customXml" ds:itemID="{83103973-C009-4B65-9501-A20D3D140A2A}">
  <ds:schemaRefs>
    <ds:schemaRef ds:uri="5d68a415-9163-49c8-a525-c85f27c1ed22"/>
    <ds:schemaRef ds:uri="63dccab9-5cae-4ada-949e-98444eb9d4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FEC7120-272F-46A9-A1DA-36999E9F2A33}">
  <ds:schemaRefs>
    <ds:schemaRef ds:uri="http://schemas.microsoft.com/sharepoint/v3/contenttype/forms"/>
  </ds:schemaRefs>
</ds:datastoreItem>
</file>

<file path=customXml/itemProps3.xml><?xml version="1.0" encoding="utf-8"?>
<ds:datastoreItem xmlns:ds="http://schemas.openxmlformats.org/officeDocument/2006/customXml" ds:itemID="{7E4296B1-EBFE-4A5B-A3C9-DE1320AB7967}">
  <ds:schemaRefs>
    <ds:schemaRef ds:uri="5d68a415-9163-49c8-a525-c85f27c1ed22"/>
    <ds:schemaRef ds:uri="63dccab9-5cae-4ada-949e-98444eb9d4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712</TotalTime>
  <Words>948</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Consolas</vt:lpstr>
      <vt:lpstr>Courier New</vt:lpstr>
      <vt:lpstr>Helvetica Neue</vt:lpstr>
      <vt:lpstr>Lato</vt:lpstr>
      <vt:lpstr>Source Sans Pro</vt:lpstr>
      <vt:lpstr>Tipo de letra del sistema regular</vt:lpstr>
      <vt:lpstr>MTP</vt:lpstr>
      <vt:lpstr>PowerPoint Presentation</vt:lpstr>
      <vt:lpstr>Índice</vt:lpstr>
      <vt:lpstr>1. Introducción a las pruebas funcionales automatizadas</vt:lpstr>
      <vt:lpstr>¿Qué es la automatización de pruebas?</vt:lpstr>
      <vt:lpstr>¿Cuáles las características de la automatización de pruebas?</vt:lpstr>
      <vt:lpstr>2. Instalación, funcionamiento y limitaciones de Appium</vt:lpstr>
      <vt:lpstr>¿Qué es la Appium?</vt:lpstr>
      <vt:lpstr>Arquitectura de Appium</vt:lpstr>
      <vt:lpstr>Filosofía Appium</vt:lpstr>
      <vt:lpstr>¿Cuáles son las limitaciones de Appium?</vt:lpstr>
      <vt:lpstr>Instalación de Appium</vt:lpstr>
      <vt:lpstr>Conectar un dispositivo dispositivo</vt:lpstr>
      <vt:lpstr>Demo primer script Appium</vt:lpstr>
      <vt:lpstr>3. Arquitectura de un proyecto de pruebas basado en la metodología Behaviour Driven Development (BDD) en Python</vt:lpstr>
      <vt:lpstr>¿Qué es Behaviour Driven Development (BDD)?</vt:lpstr>
      <vt:lpstr>El lenguaje Gherkin </vt:lpstr>
      <vt:lpstr>Demo primer proyecto BDD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para presentaciones</dc:title>
  <dc:subject/>
  <dc:creator>MTP Digital Business Assurance</dc:creator>
  <cp:keywords/>
  <dc:description/>
  <cp:lastModifiedBy>Alejandro Manzanero</cp:lastModifiedBy>
  <cp:revision>12</cp:revision>
  <cp:lastPrinted>2020-12-30T11:47:30Z</cp:lastPrinted>
  <dcterms:created xsi:type="dcterms:W3CDTF">2020-12-16T15:24:04Z</dcterms:created>
  <dcterms:modified xsi:type="dcterms:W3CDTF">2022-03-10T01:05:39Z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0x010100C34F4B96BDD9B443A76C69EA9F84F3F1</vt:lpwstr>
  </property>
</Properties>
</file>