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Knewav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cIvHGFYnlhKKiRLMW9yY7nTq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customschemas.google.com/relationships/presentationmetadata" Target="metadata"/><Relationship Id="rId18" Type="http://schemas.openxmlformats.org/officeDocument/2006/relationships/font" Target="fonts/Knewav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kSuQyW5DTnkVaZEjGYCkfOxvzCqGEFzWBy4e9Uedd9k/preview?imm_mid=0f9b7e&amp;cmp=em-data-na-na-newsltr_20171213&amp;slide=id.g1e301fae90_1_568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de-DE"/>
              <a:t>Quelle: </a:t>
            </a:r>
            <a:r>
              <a:rPr lang="de-DE" u="sng">
                <a:solidFill>
                  <a:schemeClr val="hlink"/>
                </a:solidFill>
                <a:hlinkClick r:id="rId2"/>
              </a:rPr>
              <a:t>https://docs.google.com/presentation/d/1kSuQyW5DTnkVaZEjGYCkfOxvzCqGEFzWBy4e9Uedd9k/preview?imm_mid=0f9b7e&amp;cmp=em-data-na-na-newsltr_20171213&amp;slide=id.g1e301fae90_1_568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Trainingsdaten</a:t>
            </a:r>
            <a:endParaRPr/>
          </a:p>
        </p:txBody>
      </p:sp>
      <p:sp>
        <p:nvSpPr>
          <p:cNvPr id="199" name="Google Shape;19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Testdaten</a:t>
            </a:r>
            <a:endParaRPr/>
          </a:p>
        </p:txBody>
      </p:sp>
      <p:sp>
        <p:nvSpPr>
          <p:cNvPr id="219" name="Google Shape;2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Trainingsdaten</a:t>
            </a:r>
            <a:endParaRPr/>
          </a:p>
        </p:txBody>
      </p:sp>
      <p:sp>
        <p:nvSpPr>
          <p:cNvPr id="245" name="Google Shape;2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Testdaten</a:t>
            </a:r>
            <a:endParaRPr/>
          </a:p>
        </p:txBody>
      </p:sp>
      <p:sp>
        <p:nvSpPr>
          <p:cNvPr id="280" name="Google Shape;28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 Unplugged" type="title">
  <p:cSld name="TITLE">
    <p:bg>
      <p:bgPr>
        <a:solidFill>
          <a:srgbClr val="33333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547833" y="3778833"/>
            <a:ext cx="82284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2800"/>
              <a:buFont typeface="Roboto"/>
              <a:buNone/>
              <a:defRPr sz="3733">
                <a:solidFill>
                  <a:srgbClr val="D95E4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 sz="3733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10"/>
          <p:cNvSpPr/>
          <p:nvPr/>
        </p:nvSpPr>
        <p:spPr>
          <a:xfrm rot="-2898112">
            <a:off x="1330397" y="1629585"/>
            <a:ext cx="58929" cy="52478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 rot="-1238819">
            <a:off x="3045250" y="722353"/>
            <a:ext cx="58989" cy="52491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 rot="-140238">
            <a:off x="5585166" y="620721"/>
            <a:ext cx="58849" cy="52489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 rot="1113458">
            <a:off x="8531593" y="519191"/>
            <a:ext cx="59072" cy="5246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/>
          <p:nvPr/>
        </p:nvSpPr>
        <p:spPr>
          <a:xfrm rot="3062261">
            <a:off x="10665108" y="1128763"/>
            <a:ext cx="59160" cy="5248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 rot="6513458">
            <a:off x="11071480" y="4075123"/>
            <a:ext cx="59072" cy="52494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 rot="10473580">
            <a:off x="9852281" y="5396140"/>
            <a:ext cx="59067" cy="5248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 rot="10473580">
            <a:off x="6804281" y="5396140"/>
            <a:ext cx="59067" cy="5248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 rot="-10002908">
            <a:off x="3959288" y="5193152"/>
            <a:ext cx="59184" cy="5246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 rot="-9081520">
            <a:off x="1520744" y="4482103"/>
            <a:ext cx="59249" cy="52457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 rot="-9081520">
            <a:off x="2841544" y="4685303"/>
            <a:ext cx="59249" cy="524573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 rot="10776772">
            <a:off x="5381593" y="5396737"/>
            <a:ext cx="59201" cy="524400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rot="10381137">
            <a:off x="8531066" y="5498320"/>
            <a:ext cx="59239" cy="524384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 rot="4721404">
            <a:off x="11375881" y="2043998"/>
            <a:ext cx="59148" cy="524337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464866">
            <a:off x="6803883" y="824783"/>
            <a:ext cx="59341" cy="524224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/>
          <p:nvPr/>
        </p:nvSpPr>
        <p:spPr>
          <a:xfrm rot="-797092">
            <a:off x="4467187" y="1028017"/>
            <a:ext cx="59184" cy="524225"/>
          </a:xfrm>
          <a:prstGeom prst="rect">
            <a:avLst/>
          </a:prstGeom>
          <a:solidFill>
            <a:srgbClr val="00B79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 rot="10800000">
            <a:off x="6005889" y="483520"/>
            <a:ext cx="411600" cy="294000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"/>
          <p:cNvSpPr/>
          <p:nvPr/>
        </p:nvSpPr>
        <p:spPr>
          <a:xfrm rot="9195639">
            <a:off x="9524714" y="736286"/>
            <a:ext cx="411617" cy="293911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"/>
          <p:cNvSpPr/>
          <p:nvPr/>
        </p:nvSpPr>
        <p:spPr>
          <a:xfrm rot="9195639">
            <a:off x="2163481" y="4800653"/>
            <a:ext cx="411617" cy="293911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/>
          <p:nvPr/>
        </p:nvSpPr>
        <p:spPr>
          <a:xfrm rot="-6823502">
            <a:off x="9018132" y="5308689"/>
            <a:ext cx="411584" cy="293721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 1">
  <p:cSld name="Leer 1">
    <p:bg>
      <p:bgPr>
        <a:solidFill>
          <a:srgbClr val="33333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9" name="Google Shape;79;p33"/>
          <p:cNvSpPr txBox="1"/>
          <p:nvPr>
            <p:ph type="ctrTitle"/>
          </p:nvPr>
        </p:nvSpPr>
        <p:spPr>
          <a:xfrm rot="-225099">
            <a:off x="1696092" y="1902804"/>
            <a:ext cx="8937553" cy="27366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  <a:defRPr sz="6933">
                <a:solidFill>
                  <a:srgbClr val="FFFFFF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>
            <a:off x="415600" y="5123600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5E40"/>
              </a:buClr>
              <a:buSzPts val="1800"/>
              <a:buChar char="●"/>
              <a:defRPr>
                <a:solidFill>
                  <a:srgbClr val="D95E40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●"/>
              <a:defRPr>
                <a:solidFill>
                  <a:srgbClr val="D95E40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D95E40"/>
              </a:buClr>
              <a:buSzPts val="1400"/>
              <a:buChar char="○"/>
              <a:defRPr>
                <a:solidFill>
                  <a:srgbClr val="D95E40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D95E40"/>
              </a:buClr>
              <a:buSzPts val="1400"/>
              <a:buChar char="■"/>
              <a:defRPr>
                <a:solidFill>
                  <a:srgbClr val="D95E4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 1 1">
  <p:cSld name="Leer 1 1">
    <p:bg>
      <p:bgPr>
        <a:solidFill>
          <a:srgbClr val="33333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3" name="Google Shape;83;p34"/>
          <p:cNvSpPr txBox="1"/>
          <p:nvPr/>
        </p:nvSpPr>
        <p:spPr>
          <a:xfrm rot="-305756">
            <a:off x="1914513" y="1956054"/>
            <a:ext cx="8173507" cy="280469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de-DE" sz="6400" u="none" cap="none" strike="noStrike">
                <a:solidFill>
                  <a:srgbClr val="FAFFF4"/>
                </a:solidFill>
                <a:latin typeface="Knewave"/>
                <a:ea typeface="Knewave"/>
                <a:cs typeface="Knewave"/>
                <a:sym typeface="Knewave"/>
              </a:rPr>
              <a:t>Vielen Dank für die Aufmerksamkeit</a:t>
            </a:r>
            <a:endParaRPr b="0" i="0" sz="6400" u="none" cap="none" strike="noStrike">
              <a:solidFill>
                <a:srgbClr val="FAFFF4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84" name="Google Shape;84;p34"/>
          <p:cNvSpPr txBox="1"/>
          <p:nvPr/>
        </p:nvSpPr>
        <p:spPr>
          <a:xfrm>
            <a:off x="2959800" y="4529533"/>
            <a:ext cx="6292000" cy="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de-DE" sz="2400" u="none" cap="none" strike="noStrike">
                <a:solidFill>
                  <a:srgbClr val="D95E40"/>
                </a:solidFill>
                <a:latin typeface="Arial"/>
                <a:ea typeface="Arial"/>
                <a:cs typeface="Arial"/>
                <a:sym typeface="Arial"/>
              </a:rPr>
              <a:t>ddi.cs.fau.de</a:t>
            </a:r>
            <a:endParaRPr b="1" i="0" sz="2400" u="none" cap="none" strike="noStrike">
              <a:solidFill>
                <a:srgbClr val="D95E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4"/>
          <p:cNvSpPr/>
          <p:nvPr/>
        </p:nvSpPr>
        <p:spPr>
          <a:xfrm rot="-1732892">
            <a:off x="1852713" y="939833"/>
            <a:ext cx="411593" cy="29414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4"/>
          <p:cNvSpPr/>
          <p:nvPr/>
        </p:nvSpPr>
        <p:spPr>
          <a:xfrm rot="888354">
            <a:off x="10092398" y="1646309"/>
            <a:ext cx="411668" cy="29417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4"/>
          <p:cNvSpPr/>
          <p:nvPr/>
        </p:nvSpPr>
        <p:spPr>
          <a:xfrm rot="3474013">
            <a:off x="11060064" y="1535940"/>
            <a:ext cx="411747" cy="29421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4"/>
          <p:cNvSpPr/>
          <p:nvPr/>
        </p:nvSpPr>
        <p:spPr>
          <a:xfrm rot="5025122">
            <a:off x="10497618" y="491025"/>
            <a:ext cx="411645" cy="29414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4"/>
          <p:cNvSpPr/>
          <p:nvPr/>
        </p:nvSpPr>
        <p:spPr>
          <a:xfrm rot="5025122">
            <a:off x="1174618" y="1929092"/>
            <a:ext cx="411645" cy="29414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4"/>
          <p:cNvSpPr/>
          <p:nvPr/>
        </p:nvSpPr>
        <p:spPr>
          <a:xfrm rot="3036053">
            <a:off x="837445" y="191808"/>
            <a:ext cx="411521" cy="29413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4"/>
          <p:cNvSpPr/>
          <p:nvPr/>
        </p:nvSpPr>
        <p:spPr>
          <a:xfrm rot="3036053">
            <a:off x="-96222" y="3211342"/>
            <a:ext cx="411521" cy="29413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4"/>
          <p:cNvSpPr/>
          <p:nvPr/>
        </p:nvSpPr>
        <p:spPr>
          <a:xfrm rot="3036053">
            <a:off x="837445" y="5818175"/>
            <a:ext cx="411521" cy="29413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4"/>
          <p:cNvSpPr/>
          <p:nvPr/>
        </p:nvSpPr>
        <p:spPr>
          <a:xfrm rot="3036053">
            <a:off x="392178" y="6746642"/>
            <a:ext cx="411521" cy="29413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 rot="-2910308">
            <a:off x="9102282" y="4757239"/>
            <a:ext cx="411741" cy="294148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/>
          <p:nvPr/>
        </p:nvSpPr>
        <p:spPr>
          <a:xfrm rot="-1153620">
            <a:off x="10878936" y="5128036"/>
            <a:ext cx="411768" cy="293993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4"/>
          <p:cNvSpPr/>
          <p:nvPr/>
        </p:nvSpPr>
        <p:spPr>
          <a:xfrm rot="-3161763">
            <a:off x="10092407" y="6075961"/>
            <a:ext cx="411852" cy="294007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Abschnittsüberschrift 1">
    <p:bg>
      <p:bgPr>
        <a:solidFill>
          <a:srgbClr val="D95E4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6" name="Google Shape;106;p12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AFF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4800"/>
              <a:buFont typeface="Knewave"/>
              <a:buNone/>
              <a:defRPr sz="6400">
                <a:solidFill>
                  <a:srgbClr val="00B796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1" name="Google Shape;41;p24"/>
          <p:cNvSpPr/>
          <p:nvPr/>
        </p:nvSpPr>
        <p:spPr>
          <a:xfrm rot="1764378">
            <a:off x="1499875" y="601291"/>
            <a:ext cx="411405" cy="293917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/>
          <p:nvPr/>
        </p:nvSpPr>
        <p:spPr>
          <a:xfrm rot="-1732892">
            <a:off x="461013" y="1058366"/>
            <a:ext cx="411593" cy="294145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 rot="-1571483">
            <a:off x="11028604" y="6217692"/>
            <a:ext cx="411445" cy="294096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4"/>
          <p:cNvSpPr/>
          <p:nvPr/>
        </p:nvSpPr>
        <p:spPr>
          <a:xfrm rot="-3931703">
            <a:off x="11212368" y="5594263"/>
            <a:ext cx="411353" cy="294099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4"/>
          <p:cNvSpPr/>
          <p:nvPr/>
        </p:nvSpPr>
        <p:spPr>
          <a:xfrm rot="-3931703">
            <a:off x="12041534" y="5366229"/>
            <a:ext cx="411353" cy="294099"/>
          </a:xfrm>
          <a:prstGeom prst="triangle">
            <a:avLst>
              <a:gd fmla="val 50000" name="adj"/>
            </a:avLst>
          </a:prstGeom>
          <a:solidFill>
            <a:srgbClr val="00B79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 1">
  <p:cSld name="Abschnittsüberschrift 1">
    <p:bg>
      <p:bgPr>
        <a:solidFill>
          <a:srgbClr val="D95E4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  <a:defRPr sz="4800"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" name="Google Shape;49;p25"/>
          <p:cNvSpPr/>
          <p:nvPr/>
        </p:nvSpPr>
        <p:spPr>
          <a:xfrm rot="1764378">
            <a:off x="882042" y="248458"/>
            <a:ext cx="411405" cy="293917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-1732892">
            <a:off x="-156821" y="705533"/>
            <a:ext cx="411593" cy="294145"/>
          </a:xfrm>
          <a:prstGeom prst="triangle">
            <a:avLst>
              <a:gd fmla="val 50000" name="adj"/>
            </a:avLst>
          </a:prstGeom>
          <a:solidFill>
            <a:srgbClr val="FAFFF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AFFF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Font typeface="Roboto"/>
              <a:buNone/>
              <a:defRPr>
                <a:solidFill>
                  <a:srgbClr val="00B79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extkorpus 1">
  <p:cSld name="Titel und Textkorpus 1">
    <p:bg>
      <p:bgPr>
        <a:solidFill>
          <a:srgbClr val="D95E4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2800"/>
              <a:buFont typeface="Roboto"/>
              <a:buNone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●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AFFF4"/>
              </a:buClr>
              <a:buSzPts val="1400"/>
              <a:buFont typeface="Roboto"/>
              <a:buChar char="○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AFFF4"/>
              </a:buClr>
              <a:buSzPts val="1400"/>
              <a:buFont typeface="Roboto"/>
              <a:buChar char="■"/>
              <a:defRPr>
                <a:solidFill>
                  <a:srgbClr val="FAFFF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bg>
      <p:bgPr>
        <a:solidFill>
          <a:srgbClr val="00B79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4200"/>
              <a:buFont typeface="Knewave"/>
              <a:buNone/>
              <a:defRPr sz="5600">
                <a:solidFill>
                  <a:srgbClr val="FAFFF4"/>
                </a:solidFill>
                <a:latin typeface="Knewave"/>
                <a:ea typeface="Knewave"/>
                <a:cs typeface="Knewave"/>
                <a:sym typeface="Knewa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65" name="Google Shape;65;p29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rgbClr val="00B79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2000"/>
              <a:buNone/>
              <a:defRPr sz="16000">
                <a:solidFill>
                  <a:srgbClr val="FAFFF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1800"/>
              <a:buChar char="●"/>
              <a:defRPr>
                <a:solidFill>
                  <a:srgbClr val="FAFFF4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rgbClr val="000000"/>
              </a:buClr>
              <a:buSzPts val="1333"/>
              <a:buFont typeface="Arial"/>
              <a:buNone/>
              <a:defRPr sz="1333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F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79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B7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1.png"/><Relationship Id="rId1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30.png"/><Relationship Id="rId21" Type="http://schemas.openxmlformats.org/officeDocument/2006/relationships/image" Target="../media/image31.png"/><Relationship Id="rId24" Type="http://schemas.openxmlformats.org/officeDocument/2006/relationships/image" Target="../media/image27.png"/><Relationship Id="rId23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26" Type="http://schemas.openxmlformats.org/officeDocument/2006/relationships/image" Target="../media/image40.png"/><Relationship Id="rId25" Type="http://schemas.openxmlformats.org/officeDocument/2006/relationships/image" Target="../media/image41.png"/><Relationship Id="rId28" Type="http://schemas.openxmlformats.org/officeDocument/2006/relationships/image" Target="../media/image29.png"/><Relationship Id="rId27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29" Type="http://schemas.openxmlformats.org/officeDocument/2006/relationships/image" Target="../media/image36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Relationship Id="rId11" Type="http://schemas.openxmlformats.org/officeDocument/2006/relationships/image" Target="../media/image12.png"/><Relationship Id="rId10" Type="http://schemas.openxmlformats.org/officeDocument/2006/relationships/image" Target="../media/image5.png"/><Relationship Id="rId13" Type="http://schemas.openxmlformats.org/officeDocument/2006/relationships/image" Target="../media/image8.png"/><Relationship Id="rId12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7" Type="http://schemas.openxmlformats.org/officeDocument/2006/relationships/image" Target="../media/image28.png"/><Relationship Id="rId16" Type="http://schemas.openxmlformats.org/officeDocument/2006/relationships/image" Target="../media/image25.png"/><Relationship Id="rId19" Type="http://schemas.openxmlformats.org/officeDocument/2006/relationships/image" Target="../media/image23.png"/><Relationship Id="rId18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9.png"/><Relationship Id="rId11" Type="http://schemas.openxmlformats.org/officeDocument/2006/relationships/image" Target="../media/image24.png"/><Relationship Id="rId10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5.png"/><Relationship Id="rId15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 rot="-225173">
            <a:off x="415636" y="992826"/>
            <a:ext cx="11360761" cy="2736673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Knewave"/>
              <a:buNone/>
            </a:pPr>
            <a:r>
              <a:rPr lang="de-DE" sz="9600"/>
              <a:t>AI UNPLUGGED</a:t>
            </a:r>
            <a:endParaRPr sz="9600"/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4384833" y="3778833"/>
            <a:ext cx="68120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/>
              <a:t>Unplugging Artificial Intelligence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>
            <p:ph type="title"/>
          </p:nvPr>
        </p:nvSpPr>
        <p:spPr>
          <a:xfrm>
            <a:off x="415600" y="387183"/>
            <a:ext cx="11360800" cy="1029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</a:pPr>
            <a:r>
              <a:rPr lang="de-DE" sz="3600"/>
              <a:t>Classification with Decision Trees: </a:t>
            </a:r>
            <a:endParaRPr sz="36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FF4"/>
              </a:buClr>
              <a:buSzPts val="3600"/>
              <a:buFont typeface="Roboto"/>
              <a:buNone/>
            </a:pPr>
            <a:r>
              <a:rPr lang="de-DE" sz="3600"/>
              <a:t>The Good-Monkey-Bad-Monkey Game</a:t>
            </a:r>
            <a:endParaRPr sz="3600"/>
          </a:p>
        </p:txBody>
      </p:sp>
      <p:sp>
        <p:nvSpPr>
          <p:cNvPr id="188" name="Google Shape;188;p2"/>
          <p:cNvSpPr txBox="1"/>
          <p:nvPr/>
        </p:nvSpPr>
        <p:spPr>
          <a:xfrm>
            <a:off x="1664043" y="2792632"/>
            <a:ext cx="850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Instead of using the cut-out picture cards, you can use this presentation for the monkey game. Feel free to adapt it to your needs.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0995" y="6297190"/>
            <a:ext cx="1157826" cy="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9572370" y="6272476"/>
            <a:ext cx="1400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Annabel Lindner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Stefan Seegerer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newave"/>
              <a:buNone/>
            </a:pPr>
            <a:r>
              <a:rPr lang="de-DE">
                <a:latin typeface="Knewave"/>
                <a:ea typeface="Knewave"/>
                <a:cs typeface="Knewave"/>
                <a:sym typeface="Knewave"/>
              </a:rPr>
              <a:t>Version 1</a:t>
            </a:r>
            <a:endParaRPr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/>
        </p:nvSpPr>
        <p:spPr>
          <a:xfrm>
            <a:off x="1" y="428369"/>
            <a:ext cx="60814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2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6094090" y="428369"/>
            <a:ext cx="60979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2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cxnSp>
        <p:nvCxnSpPr>
          <p:cNvPr id="203" name="Google Shape;203;p4"/>
          <p:cNvCxnSpPr/>
          <p:nvPr/>
        </p:nvCxnSpPr>
        <p:spPr>
          <a:xfrm>
            <a:off x="6087762" y="0"/>
            <a:ext cx="1" cy="685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8590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050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7130" y="14405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8590" y="31950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6303" y="1434998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4844" y="1427484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69713" y="142514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66303" y="3195092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64844" y="3212756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69713" y="3206265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197293" y="4991749"/>
            <a:ext cx="162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059713" y="4991537"/>
            <a:ext cx="162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15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626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7990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10220" y="497875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4162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82756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03882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210221" y="3305688"/>
            <a:ext cx="2196000" cy="21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5"/>
          <p:cNvSpPr txBox="1"/>
          <p:nvPr/>
        </p:nvSpPr>
        <p:spPr>
          <a:xfrm>
            <a:off x="454162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9210221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6296514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3382809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6281574" y="2815115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454161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3382809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9210220" y="5622929"/>
            <a:ext cx="2188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newave"/>
              <a:buNone/>
            </a:pPr>
            <a:r>
              <a:rPr lang="de-DE">
                <a:latin typeface="Knewave"/>
                <a:ea typeface="Knewave"/>
                <a:cs typeface="Knewave"/>
                <a:sym typeface="Knewave"/>
              </a:rPr>
              <a:t>Version 2</a:t>
            </a:r>
            <a:endParaRPr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/>
        </p:nvSpPr>
        <p:spPr>
          <a:xfrm>
            <a:off x="1" y="272375"/>
            <a:ext cx="60877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2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6087761" y="272375"/>
            <a:ext cx="60915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2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cxnSp>
        <p:nvCxnSpPr>
          <p:cNvPr id="249" name="Google Shape;249;p7"/>
          <p:cNvCxnSpPr/>
          <p:nvPr/>
        </p:nvCxnSpPr>
        <p:spPr>
          <a:xfrm>
            <a:off x="6087762" y="0"/>
            <a:ext cx="1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0" name="Google Shape;2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4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63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544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830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169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70959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84754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56665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0850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8787" y="2490843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23323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308013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42870" y="1082456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518300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930122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317684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148300" y="5330039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384754" y="248724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770959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147679" y="248724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0542870" y="249831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387570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756970" y="3914178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9156665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0535241" y="38992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756970" y="5304014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7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9158945" y="5304014"/>
            <a:ext cx="1260000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26" y="550743"/>
            <a:ext cx="1656000" cy="165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1288" y="550743"/>
            <a:ext cx="1656000" cy="165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3926" y="554086"/>
            <a:ext cx="1656000" cy="166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9861" y="551314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116" y="550743"/>
            <a:ext cx="1652742" cy="165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09762" y="547549"/>
            <a:ext cx="1656000" cy="166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82666" y="554086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1496" y="3663977"/>
            <a:ext cx="1656000" cy="16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293791" y="3656291"/>
            <a:ext cx="1656000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03955" y="3663977"/>
            <a:ext cx="1656000" cy="1663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126414" y="3660143"/>
            <a:ext cx="1656000" cy="1663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48873" y="3663941"/>
            <a:ext cx="1656000" cy="166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571332" y="3656291"/>
            <a:ext cx="1656000" cy="16637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8"/>
          <p:cNvSpPr txBox="1"/>
          <p:nvPr/>
        </p:nvSpPr>
        <p:spPr>
          <a:xfrm>
            <a:off x="7038854" y="2373467"/>
            <a:ext cx="16570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853201" y="2373467"/>
            <a:ext cx="1654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8753927" y="2373467"/>
            <a:ext cx="165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140116" y="2373467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7571333" y="5467523"/>
            <a:ext cx="165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683125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1" name="Google Shape;301;p8"/>
          <p:cNvSpPr txBox="1"/>
          <p:nvPr/>
        </p:nvSpPr>
        <p:spPr>
          <a:xfrm>
            <a:off x="2403955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2" name="Google Shape;302;p8"/>
          <p:cNvSpPr txBox="1"/>
          <p:nvPr/>
        </p:nvSpPr>
        <p:spPr>
          <a:xfrm>
            <a:off x="4128044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3" name="Google Shape;303;p8"/>
          <p:cNvSpPr txBox="1"/>
          <p:nvPr/>
        </p:nvSpPr>
        <p:spPr>
          <a:xfrm>
            <a:off x="5850502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4" name="Google Shape;304;p8"/>
          <p:cNvSpPr txBox="1"/>
          <p:nvPr/>
        </p:nvSpPr>
        <p:spPr>
          <a:xfrm>
            <a:off x="9297049" y="5467523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10482666" y="2370060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6" name="Google Shape;306;p8"/>
          <p:cNvSpPr txBox="1"/>
          <p:nvPr/>
        </p:nvSpPr>
        <p:spPr>
          <a:xfrm>
            <a:off x="5328047" y="2379870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  <p:sp>
        <p:nvSpPr>
          <p:cNvPr id="307" name="Google Shape;307;p8"/>
          <p:cNvSpPr txBox="1"/>
          <p:nvPr/>
        </p:nvSpPr>
        <p:spPr>
          <a:xfrm>
            <a:off x="3589485" y="2374089"/>
            <a:ext cx="1652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Knewave"/>
                <a:ea typeface="Knewave"/>
                <a:cs typeface="Knewave"/>
                <a:sym typeface="Knewave"/>
              </a:rPr>
              <a:t>non-biting</a:t>
            </a:r>
            <a:endParaRPr sz="1800">
              <a:solidFill>
                <a:schemeClr val="dk1"/>
              </a:solidFill>
              <a:latin typeface="Knewave"/>
              <a:ea typeface="Knewave"/>
              <a:cs typeface="Knewave"/>
              <a:sym typeface="Knewav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2019-03-19T09:43:13Z</dcterms:created>
  <dc:creator>Annabel Lindner</dc:creator>
</cp:coreProperties>
</file>