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9.png" ContentType="image/png"/>
  <Override PartName="/ppt/media/image20.png" ContentType="image/png"/>
  <Override PartName="/ppt/media/image18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40.png" ContentType="image/png"/>
  <Override PartName="/ppt/media/image41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37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4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4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4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733206-7E8F-43FB-A679-C7A752E59830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docs.google.com/presentation/d/1kSuQyW5DTnkVaZEjGYCkfOxvzCqGEFzWBy4e9Uedd9k/preview?imm_mid=0f9b7e&amp;cmp=em-data-na-na-newsltr_20171213&amp;slide=id.g1e301fae90_1_568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" sz="2000" spc="-1" strike="noStrike">
                <a:solidFill>
                  <a:srgbClr val="000000"/>
                </a:solidFill>
                <a:latin typeface="Arial"/>
              </a:rPr>
              <a:t>Quelle: </a:t>
            </a:r>
            <a:r>
              <a:rPr b="0" lang="de" sz="2000" spc="-1" strike="noStrike" u="sng">
                <a:solidFill>
                  <a:schemeClr val="hlink"/>
                </a:solidFill>
                <a:uFillTx/>
                <a:latin typeface="Arial"/>
                <a:hlinkClick r:id="rId1"/>
              </a:rPr>
              <a:t>https://docs.google.com/presentation/d/1kSuQyW5DTnkVaZEjGYCkfOxvzCqGEFzWBy4e9Uedd9k/preview?imm_mid=0f9b7e&amp;cmp=em-data-na-na-newsltr_20171213&amp;slide=id.g1e301fae90_1_568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Trainingsdaten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071698-7106-49C7-9D94-3156F781846D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Testdaten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009BBF-DEC1-4200-8697-3CEBEF66482E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Trainingsdaten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D653D2-57B7-46A4-B8C7-8A5EA7410AF6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Testdaten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0CF00F-D1C7-4672-A2B5-3A0087AEEAC4}" type="slidenum">
              <a:rPr b="0" lang="de-DE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CE8862-E9C5-4E27-98BF-254468C3B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C73A22D-A684-404B-ABCF-4E9B6F912F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84ED112-CB47-4807-8921-B40FA76528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0E10190-DAE1-4D1A-8EE2-D74AC11D57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I Unplugg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499CCB7-874F-45C8-A74C-E3B17A9CD6B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AA76D04-8669-4267-8F56-4BAC99A034E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DB9C2818-5A8C-4248-AE79-8A4927367B0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08AA789-23B5-4440-97B6-B32B381013E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A9383F5-6477-4F24-8B28-CB49FD780D3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46FD894B-EA9E-484B-AADB-4511B27AE94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7A153FC-0CAE-4323-8C6A-0BC56613E5D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96169-1C3E-4C6D-AAB8-070E59903C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korp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23238E7-D878-47C2-AF07-413CA114ACE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645BA31E-734D-452A-B2DD-34745A349F5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003DCBFB-B8AB-49BD-AD70-331BC9602A9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A55B0C7-97B3-4A12-BFB8-0B90E28ADF0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643FF26C-DEAB-4E6B-AF1A-B3F16573B3A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3F2590-1C27-411A-A0BC-9115AA89CD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bschnittsüberschri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745B807-F0D8-4808-9120-1D4361EA82F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23C935-AFDD-4DD1-911B-3B9BC760F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9B03B17-92FB-466E-A4B0-388D39501D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FA700D3-866E-482A-8E8E-7D015291B7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91DEAD0-2045-4229-9C42-9BE51D8A93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0285D97-D2D4-4BEE-B367-8A35E4FBC0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A65F93-F5F3-421A-B7BD-D4BF231CC018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2BD41B-E4F6-4959-881B-A7993EEED350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90C127-3F69-4D4C-A3A0-714402E321AE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0E6AF9-2556-486C-8E0C-3FC968FDFC04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3;p2"/>
          <p:cNvSpPr/>
          <p:nvPr/>
        </p:nvSpPr>
        <p:spPr>
          <a:xfrm rot="18702000">
            <a:off x="1329840" y="1629720"/>
            <a:ext cx="5760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14;p2"/>
          <p:cNvSpPr/>
          <p:nvPr/>
        </p:nvSpPr>
        <p:spPr>
          <a:xfrm rot="20361000">
            <a:off x="3044160" y="721800"/>
            <a:ext cx="5760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15;p2"/>
          <p:cNvSpPr/>
          <p:nvPr/>
        </p:nvSpPr>
        <p:spPr>
          <a:xfrm rot="21459600">
            <a:off x="5583960" y="620640"/>
            <a:ext cx="5724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16;p2"/>
          <p:cNvSpPr/>
          <p:nvPr/>
        </p:nvSpPr>
        <p:spPr>
          <a:xfrm rot="1113600">
            <a:off x="8531640" y="518040"/>
            <a:ext cx="57600" cy="5230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7;p2"/>
          <p:cNvSpPr/>
          <p:nvPr/>
        </p:nvSpPr>
        <p:spPr>
          <a:xfrm rot="3063000">
            <a:off x="10665360" y="1127520"/>
            <a:ext cx="5760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8;p2"/>
          <p:cNvSpPr/>
          <p:nvPr/>
        </p:nvSpPr>
        <p:spPr>
          <a:xfrm rot="6513600">
            <a:off x="11072520" y="4074840"/>
            <a:ext cx="5760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9;p2"/>
          <p:cNvSpPr/>
          <p:nvPr/>
        </p:nvSpPr>
        <p:spPr>
          <a:xfrm rot="10473600">
            <a:off x="9853560" y="5396400"/>
            <a:ext cx="5760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20;p2"/>
          <p:cNvSpPr/>
          <p:nvPr/>
        </p:nvSpPr>
        <p:spPr>
          <a:xfrm rot="10473600">
            <a:off x="6805800" y="5396400"/>
            <a:ext cx="57600" cy="5234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21;p2"/>
          <p:cNvSpPr/>
          <p:nvPr/>
        </p:nvSpPr>
        <p:spPr>
          <a:xfrm rot="11596800">
            <a:off x="3960720" y="5193720"/>
            <a:ext cx="57600" cy="5230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22;p2"/>
          <p:cNvSpPr/>
          <p:nvPr/>
        </p:nvSpPr>
        <p:spPr>
          <a:xfrm rot="12518400">
            <a:off x="1521000" y="4483080"/>
            <a:ext cx="57960" cy="5230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23;p2"/>
          <p:cNvSpPr/>
          <p:nvPr/>
        </p:nvSpPr>
        <p:spPr>
          <a:xfrm rot="12518400">
            <a:off x="2841480" y="4686120"/>
            <a:ext cx="57960" cy="52308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24;p2"/>
          <p:cNvSpPr/>
          <p:nvPr/>
        </p:nvSpPr>
        <p:spPr>
          <a:xfrm rot="10776600">
            <a:off x="5383080" y="5396760"/>
            <a:ext cx="57600" cy="52308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25;p2"/>
          <p:cNvSpPr/>
          <p:nvPr/>
        </p:nvSpPr>
        <p:spPr>
          <a:xfrm rot="10381200">
            <a:off x="8532360" y="5499360"/>
            <a:ext cx="57960" cy="52308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26;p2"/>
          <p:cNvSpPr/>
          <p:nvPr/>
        </p:nvSpPr>
        <p:spPr>
          <a:xfrm rot="4721400">
            <a:off x="11376720" y="2043360"/>
            <a:ext cx="57600" cy="52272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27;p2"/>
          <p:cNvSpPr/>
          <p:nvPr/>
        </p:nvSpPr>
        <p:spPr>
          <a:xfrm rot="465000">
            <a:off x="6804000" y="824760"/>
            <a:ext cx="57960" cy="52272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28;p2"/>
          <p:cNvSpPr/>
          <p:nvPr/>
        </p:nvSpPr>
        <p:spPr>
          <a:xfrm rot="20803200">
            <a:off x="4465800" y="1027440"/>
            <a:ext cx="57600" cy="522720"/>
          </a:xfrm>
          <a:prstGeom prst="rect">
            <a:avLst/>
          </a:prstGeom>
          <a:solidFill>
            <a:srgbClr val="00b79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29;p2"/>
          <p:cNvSpPr/>
          <p:nvPr/>
        </p:nvSpPr>
        <p:spPr>
          <a:xfrm rot="19867200">
            <a:off x="1851480" y="93996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30;p2"/>
          <p:cNvSpPr/>
          <p:nvPr/>
        </p:nvSpPr>
        <p:spPr>
          <a:xfrm rot="10800000">
            <a:off x="6007320" y="48492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31;p2"/>
          <p:cNvSpPr/>
          <p:nvPr/>
        </p:nvSpPr>
        <p:spPr>
          <a:xfrm rot="9195600">
            <a:off x="9525600" y="736920"/>
            <a:ext cx="410040" cy="29232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32;p2"/>
          <p:cNvSpPr/>
          <p:nvPr/>
        </p:nvSpPr>
        <p:spPr>
          <a:xfrm rot="9195600">
            <a:off x="2164680" y="4801320"/>
            <a:ext cx="410040" cy="29232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33;p2"/>
          <p:cNvSpPr/>
          <p:nvPr/>
        </p:nvSpPr>
        <p:spPr>
          <a:xfrm rot="14776200">
            <a:off x="9017640" y="5309640"/>
            <a:ext cx="410040" cy="29232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35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6B37C40B-5D23-489D-9E20-95459FFF42C6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36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100ED145-2BB2-49F4-893A-F0D904864CF5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Num" idx="37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39FCE44B-B9CB-416D-B7E0-75562DFF5911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79;p13"/>
          <p:cNvSpPr/>
          <p:nvPr/>
        </p:nvSpPr>
        <p:spPr>
          <a:xfrm rot="21294600">
            <a:off x="1913400" y="1954440"/>
            <a:ext cx="8172000" cy="28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 algn="ctr" defTabSz="1219320">
              <a:lnSpc>
                <a:spcPct val="100000"/>
              </a:lnSpc>
              <a:tabLst>
                <a:tab algn="l" pos="0"/>
              </a:tabLst>
            </a:pPr>
            <a:r>
              <a:rPr b="0" lang="de" sz="6400" spc="-1" strike="noStrike">
                <a:solidFill>
                  <a:srgbClr val="fafff4"/>
                </a:solidFill>
                <a:latin typeface="Knewave"/>
                <a:ea typeface="Knewave"/>
              </a:rPr>
              <a:t>Vielen Dank für die Aufmerksamkeit</a:t>
            </a:r>
            <a:endParaRPr b="0" lang="fr-FR" sz="6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Google Shape;80;p13"/>
          <p:cNvSpPr/>
          <p:nvPr/>
        </p:nvSpPr>
        <p:spPr>
          <a:xfrm>
            <a:off x="2959920" y="4529520"/>
            <a:ext cx="6290640" cy="62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 algn="ctr" defTabSz="1219320">
              <a:lnSpc>
                <a:spcPct val="100000"/>
              </a:lnSpc>
              <a:tabLst>
                <a:tab algn="l" pos="0"/>
              </a:tabLst>
            </a:pPr>
            <a:r>
              <a:rPr b="1" lang="de" sz="2400" spc="-1" strike="noStrike">
                <a:solidFill>
                  <a:srgbClr val="d95e40"/>
                </a:solidFill>
                <a:latin typeface="Arial"/>
              </a:rPr>
              <a:t>ddi.cs.fau.de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Google Shape;81;p13"/>
          <p:cNvSpPr/>
          <p:nvPr/>
        </p:nvSpPr>
        <p:spPr>
          <a:xfrm rot="19867200">
            <a:off x="1851480" y="93996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82;p13"/>
          <p:cNvSpPr/>
          <p:nvPr/>
        </p:nvSpPr>
        <p:spPr>
          <a:xfrm rot="888600">
            <a:off x="10091880" y="1645920"/>
            <a:ext cx="41040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83;p13"/>
          <p:cNvSpPr/>
          <p:nvPr/>
        </p:nvSpPr>
        <p:spPr>
          <a:xfrm rot="3474000">
            <a:off x="11060280" y="1534680"/>
            <a:ext cx="41040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84;p13"/>
          <p:cNvSpPr/>
          <p:nvPr/>
        </p:nvSpPr>
        <p:spPr>
          <a:xfrm rot="5025000">
            <a:off x="10498320" y="48996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85;p13"/>
          <p:cNvSpPr/>
          <p:nvPr/>
        </p:nvSpPr>
        <p:spPr>
          <a:xfrm rot="5025000">
            <a:off x="1175040" y="192780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86;p13"/>
          <p:cNvSpPr/>
          <p:nvPr/>
        </p:nvSpPr>
        <p:spPr>
          <a:xfrm rot="3036600">
            <a:off x="837720" y="19080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87;p13"/>
          <p:cNvSpPr/>
          <p:nvPr/>
        </p:nvSpPr>
        <p:spPr>
          <a:xfrm rot="3036600">
            <a:off x="-94680" y="321048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88;p13"/>
          <p:cNvSpPr/>
          <p:nvPr/>
        </p:nvSpPr>
        <p:spPr>
          <a:xfrm rot="3036600">
            <a:off x="837720" y="581724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89;p13"/>
          <p:cNvSpPr/>
          <p:nvPr/>
        </p:nvSpPr>
        <p:spPr>
          <a:xfrm rot="3036600">
            <a:off x="392400" y="674568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90;p13"/>
          <p:cNvSpPr/>
          <p:nvPr/>
        </p:nvSpPr>
        <p:spPr>
          <a:xfrm rot="18689400">
            <a:off x="9101160" y="4757400"/>
            <a:ext cx="41040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91;p13"/>
          <p:cNvSpPr/>
          <p:nvPr/>
        </p:nvSpPr>
        <p:spPr>
          <a:xfrm rot="20446200">
            <a:off x="10878840" y="5128200"/>
            <a:ext cx="41040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92;p13"/>
          <p:cNvSpPr/>
          <p:nvPr/>
        </p:nvSpPr>
        <p:spPr>
          <a:xfrm rot="18438000">
            <a:off x="10091520" y="6076080"/>
            <a:ext cx="41040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sldNum" idx="38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E026DFD0-0C5D-4B1C-B10C-46623543D4D9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37;p3"/>
          <p:cNvSpPr/>
          <p:nvPr/>
        </p:nvSpPr>
        <p:spPr>
          <a:xfrm rot="1764600">
            <a:off x="1499400" y="599760"/>
            <a:ext cx="410040" cy="29232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38;p3"/>
          <p:cNvSpPr/>
          <p:nvPr/>
        </p:nvSpPr>
        <p:spPr>
          <a:xfrm rot="19867200">
            <a:off x="459720" y="105840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39;p3"/>
          <p:cNvSpPr/>
          <p:nvPr/>
        </p:nvSpPr>
        <p:spPr>
          <a:xfrm rot="20028600">
            <a:off x="11027880" y="621756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40;p3"/>
          <p:cNvSpPr/>
          <p:nvPr/>
        </p:nvSpPr>
        <p:spPr>
          <a:xfrm rot="17668200">
            <a:off x="11210760" y="559476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41;p3"/>
          <p:cNvSpPr/>
          <p:nvPr/>
        </p:nvSpPr>
        <p:spPr>
          <a:xfrm rot="17668200">
            <a:off x="12040200" y="536652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sldNum" idx="39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D121E6B7-D025-4967-8EF1-0CF308A4FED5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5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45;p4"/>
          <p:cNvSpPr/>
          <p:nvPr/>
        </p:nvSpPr>
        <p:spPr>
          <a:xfrm rot="1764600">
            <a:off x="881640" y="246960"/>
            <a:ext cx="410040" cy="29232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46;p4"/>
          <p:cNvSpPr/>
          <p:nvPr/>
        </p:nvSpPr>
        <p:spPr>
          <a:xfrm rot="19867200">
            <a:off x="-156600" y="70560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Num" idx="40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C15A6A76-86A6-4550-AEE9-BFBB96774709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1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A98DEF40-122F-40BC-94C7-460DA6BCFC5E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784530-5820-4DA7-8132-9ABBE4472C88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5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Num" idx="42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39872D41-3AFF-4F68-BD9C-944B6220F99D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Num" idx="43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A138FA76-59A9-4715-A203-17D299350380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7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59;p8"/>
          <p:cNvSpPr/>
          <p:nvPr/>
        </p:nvSpPr>
        <p:spPr>
          <a:xfrm>
            <a:off x="6095880" y="0"/>
            <a:ext cx="6094440" cy="6856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defTabSz="1219320">
              <a:lnSpc>
                <a:spcPct val="100000"/>
              </a:lnSpc>
              <a:tabLst>
                <a:tab algn="l" pos="0"/>
              </a:tabLst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sldNum" idx="44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087ED8CC-17C7-43B4-9367-E8FF5FAAAE0B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45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C04CCCDA-77BA-41FD-9D66-C051683E529D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7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 idx="46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1219320">
              <a:lnSpc>
                <a:spcPct val="100000"/>
              </a:lnSpc>
              <a:buNone/>
              <a:tabLst>
                <a:tab algn="l" pos="0"/>
              </a:tabLst>
              <a:defRPr b="0" lang="de-DE" sz="134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indent="0" algn="r" defTabSz="1219320">
              <a:lnSpc>
                <a:spcPct val="100000"/>
              </a:lnSpc>
              <a:buNone/>
              <a:tabLst>
                <a:tab algn="l" pos="0"/>
              </a:tabLst>
            </a:pPr>
            <a:fld id="{1F3980BE-B834-48C5-8DDC-0EAAD227BFA7}" type="slidenum">
              <a:rPr b="0" lang="de-DE" sz="1340" spc="-1" strike="noStrike">
                <a:solidFill>
                  <a:srgbClr val="595959"/>
                </a:solidFill>
                <a:latin typeface="Arial"/>
              </a:rPr>
              <a:t>&lt;numéro&gt;</a:t>
            </a:fld>
            <a:endParaRPr b="0" lang="fr-FR" sz="134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1E6E48-9F97-4671-8D23-4FEBF02CB08F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5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5;p4"/>
          <p:cNvSpPr/>
          <p:nvPr/>
        </p:nvSpPr>
        <p:spPr>
          <a:xfrm rot="1764600">
            <a:off x="881640" y="246960"/>
            <a:ext cx="410040" cy="29232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Google Shape;46;p4"/>
          <p:cNvSpPr/>
          <p:nvPr/>
        </p:nvSpPr>
        <p:spPr>
          <a:xfrm rot="19867200">
            <a:off x="-156600" y="705600"/>
            <a:ext cx="410040" cy="292680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73080" bIns="7308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de-DE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008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51E866-A58E-4BE4-83EB-3E1481AF63F0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6AF95D-D8ED-4D12-BEE8-E896544AF58A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124EE2-19E5-4F15-BE0B-B799BC2C57BC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50E131-A6B4-45FD-AE49-4972C64C09B7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A304D1-9AF3-4708-AA42-5B9EECB4D7EA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7CDE3C-281A-49EB-92B2-3D9F5801188D}" type="slidenum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10.xml"/><Relationship Id="rId1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0.png"/><Relationship Id="rId9" Type="http://schemas.openxmlformats.org/officeDocument/2006/relationships/image" Target="../media/image5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slideLayout" Target="../slideLayouts/slideLayout10.xml"/><Relationship Id="rId2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slideLayout" Target="../slideLayouts/slideLayout10.xml"/><Relationship Id="rId1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 rot="21375000">
            <a:off x="414360" y="992160"/>
            <a:ext cx="11359440" cy="2735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" sz="9600" spc="-1" strike="noStrike">
                <a:solidFill>
                  <a:srgbClr val="ffffff"/>
                </a:solidFill>
                <a:latin typeface="Knewave"/>
                <a:ea typeface="Knewave"/>
              </a:rPr>
              <a:t>IA DEBRANCHEE</a:t>
            </a:r>
            <a:endParaRPr b="0" lang="fr-FR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384800" y="3778920"/>
            <a:ext cx="6810480" cy="105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" sz="3740" spc="-1" strike="noStrike">
                <a:solidFill>
                  <a:schemeClr val="dk2"/>
                </a:solidFill>
                <a:latin typeface="Roboto"/>
                <a:ea typeface="Roboto"/>
              </a:rPr>
              <a:t>l'intelligence artificielle sans l’ordinateur</a:t>
            </a:r>
            <a:endParaRPr b="0" lang="fr-FR" sz="37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15440" y="387360"/>
            <a:ext cx="11359440" cy="1591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" sz="3600" spc="-1" strike="noStrike">
                <a:solidFill>
                  <a:srgbClr val="fafff4"/>
                </a:solidFill>
                <a:latin typeface="Roboto"/>
                <a:ea typeface="Roboto"/>
              </a:rPr>
              <a:t>	</a:t>
            </a:r>
            <a:r>
              <a:rPr b="0" lang="de" sz="3600" spc="-1" strike="noStrike">
                <a:solidFill>
                  <a:srgbClr val="fafff4"/>
                </a:solidFill>
                <a:latin typeface="Roboto"/>
                <a:ea typeface="Roboto"/>
              </a:rPr>
              <a:t>	</a:t>
            </a:r>
            <a:r>
              <a:rPr b="0" lang="de" sz="3600" spc="-1" strike="noStrike">
                <a:solidFill>
                  <a:srgbClr val="fafff4"/>
                </a:solidFill>
                <a:latin typeface="Roboto"/>
                <a:ea typeface="Roboto"/>
              </a:rPr>
              <a:t>Classification à l'aide d'arbres de décision : </a:t>
            </a:r>
            <a:br>
              <a:rPr sz="3600"/>
            </a:br>
            <a:r>
              <a:rPr b="0" lang="de" sz="3600" spc="-1" strike="noStrike">
                <a:solidFill>
                  <a:srgbClr val="fafff4"/>
                </a:solidFill>
                <a:latin typeface="Roboto"/>
                <a:ea typeface="Roboto"/>
              </a:rPr>
              <a:t>	</a:t>
            </a:r>
            <a:r>
              <a:rPr b="0" lang="de" sz="3600" spc="-1" strike="noStrike">
                <a:solidFill>
                  <a:srgbClr val="fafff4"/>
                </a:solidFill>
                <a:latin typeface="Roboto"/>
                <a:ea typeface="Roboto"/>
              </a:rPr>
              <a:t>	</a:t>
            </a:r>
            <a:r>
              <a:rPr b="0" lang="de" sz="3600" spc="-1" strike="noStrike">
                <a:solidFill>
                  <a:srgbClr val="fafff4"/>
                </a:solidFill>
                <a:latin typeface="Roboto"/>
                <a:ea typeface="Roboto"/>
              </a:rPr>
              <a:t>Le jeu du bon singe et du méchant singe</a:t>
            </a:r>
            <a:br>
              <a:rPr sz="3600"/>
            </a:b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feld 2"/>
          <p:cNvSpPr/>
          <p:nvPr/>
        </p:nvSpPr>
        <p:spPr>
          <a:xfrm>
            <a:off x="1663920" y="2792520"/>
            <a:ext cx="85082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2800" spc="-1" strike="noStrike">
                <a:solidFill>
                  <a:schemeClr val="lt1"/>
                </a:solidFill>
                <a:latin typeface="Calibri"/>
              </a:rPr>
              <a:t>Vous pouvez utiliser cette présentation comme alternative aux cartes d'images découpées pour jouer au jeu du singe. N'hésitez pas à l'adapter à vos besoins.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9" name="Grafik 3" descr=""/>
          <p:cNvPicPr/>
          <p:nvPr/>
        </p:nvPicPr>
        <p:blipFill>
          <a:blip r:embed="rId1"/>
          <a:stretch/>
        </p:blipFill>
        <p:spPr>
          <a:xfrm>
            <a:off x="10841040" y="6297120"/>
            <a:ext cx="1156320" cy="409320"/>
          </a:xfrm>
          <a:prstGeom prst="rect">
            <a:avLst/>
          </a:prstGeom>
          <a:ln w="0">
            <a:noFill/>
          </a:ln>
        </p:spPr>
      </p:pic>
      <p:sp>
        <p:nvSpPr>
          <p:cNvPr id="130" name="Textfeld 4"/>
          <p:cNvSpPr/>
          <p:nvPr/>
        </p:nvSpPr>
        <p:spPr>
          <a:xfrm>
            <a:off x="9572400" y="6272640"/>
            <a:ext cx="1398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200" spc="-1" strike="noStrike">
                <a:solidFill>
                  <a:schemeClr val="lt1"/>
                </a:solidFill>
                <a:latin typeface="Roboto"/>
                <a:ea typeface="Roboto"/>
              </a:rPr>
              <a:t>Annabel Lindner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200" spc="-1" strike="noStrike">
                <a:solidFill>
                  <a:schemeClr val="lt1"/>
                </a:solidFill>
                <a:latin typeface="Roboto"/>
                <a:ea typeface="Roboto"/>
              </a:rPr>
              <a:t>Stefan Seegerer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6000" spc="-1" strike="noStrike">
                <a:solidFill>
                  <a:schemeClr val="dk1"/>
                </a:solidFill>
                <a:latin typeface="Knewave"/>
              </a:rPr>
              <a:t>Variante de jeu n°1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feld 5"/>
          <p:cNvSpPr/>
          <p:nvPr/>
        </p:nvSpPr>
        <p:spPr>
          <a:xfrm>
            <a:off x="0" y="428400"/>
            <a:ext cx="6080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2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feld 6"/>
          <p:cNvSpPr/>
          <p:nvPr/>
        </p:nvSpPr>
        <p:spPr>
          <a:xfrm>
            <a:off x="6094080" y="428400"/>
            <a:ext cx="6096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2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4" name="Gerader Verbinder 8"/>
          <p:cNvCxnSpPr/>
          <p:nvPr/>
        </p:nvCxnSpPr>
        <p:spPr>
          <a:xfrm>
            <a:off x="6087600" y="0"/>
            <a:ext cx="1440" cy="685944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pic>
        <p:nvPicPr>
          <p:cNvPr id="135" name="Grafik 13" descr=""/>
          <p:cNvPicPr/>
          <p:nvPr/>
        </p:nvPicPr>
        <p:blipFill>
          <a:blip r:embed="rId1"/>
          <a:stretch/>
        </p:blipFill>
        <p:spPr>
          <a:xfrm>
            <a:off x="2098440" y="142740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36" name="Grafik 14" descr=""/>
          <p:cNvPicPr/>
          <p:nvPr/>
        </p:nvPicPr>
        <p:blipFill>
          <a:blip r:embed="rId2"/>
          <a:stretch/>
        </p:blipFill>
        <p:spPr>
          <a:xfrm>
            <a:off x="299880" y="142740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37" name="Grafik 16" descr=""/>
          <p:cNvPicPr/>
          <p:nvPr/>
        </p:nvPicPr>
        <p:blipFill>
          <a:blip r:embed="rId3"/>
          <a:stretch/>
        </p:blipFill>
        <p:spPr>
          <a:xfrm>
            <a:off x="3897000" y="144072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38" name="Grafik 18" descr=""/>
          <p:cNvPicPr/>
          <p:nvPr/>
        </p:nvPicPr>
        <p:blipFill>
          <a:blip r:embed="rId4"/>
          <a:stretch/>
        </p:blipFill>
        <p:spPr>
          <a:xfrm>
            <a:off x="2098440" y="319500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39" name="Grafik 19" descr=""/>
          <p:cNvPicPr/>
          <p:nvPr/>
        </p:nvPicPr>
        <p:blipFill>
          <a:blip r:embed="rId5"/>
          <a:stretch/>
        </p:blipFill>
        <p:spPr>
          <a:xfrm>
            <a:off x="6266160" y="143496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0" name="Grafik 20" descr=""/>
          <p:cNvPicPr/>
          <p:nvPr/>
        </p:nvPicPr>
        <p:blipFill>
          <a:blip r:embed="rId6"/>
          <a:stretch/>
        </p:blipFill>
        <p:spPr>
          <a:xfrm>
            <a:off x="8064720" y="142740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1" name="Grafik 21" descr=""/>
          <p:cNvPicPr/>
          <p:nvPr/>
        </p:nvPicPr>
        <p:blipFill>
          <a:blip r:embed="rId7"/>
          <a:stretch/>
        </p:blipFill>
        <p:spPr>
          <a:xfrm>
            <a:off x="9869760" y="142524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2" descr=""/>
          <p:cNvPicPr/>
          <p:nvPr/>
        </p:nvPicPr>
        <p:blipFill>
          <a:blip r:embed="rId8"/>
          <a:stretch/>
        </p:blipFill>
        <p:spPr>
          <a:xfrm>
            <a:off x="6266160" y="319500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3" name="Grafik 23" descr=""/>
          <p:cNvPicPr/>
          <p:nvPr/>
        </p:nvPicPr>
        <p:blipFill>
          <a:blip r:embed="rId9"/>
          <a:stretch/>
        </p:blipFill>
        <p:spPr>
          <a:xfrm>
            <a:off x="8064720" y="321264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4" name="Grafik 24" descr=""/>
          <p:cNvPicPr/>
          <p:nvPr/>
        </p:nvPicPr>
        <p:blipFill>
          <a:blip r:embed="rId10"/>
          <a:stretch/>
        </p:blipFill>
        <p:spPr>
          <a:xfrm>
            <a:off x="9869760" y="320616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5" name="Grafik 25" descr=""/>
          <p:cNvPicPr/>
          <p:nvPr/>
        </p:nvPicPr>
        <p:blipFill>
          <a:blip r:embed="rId11"/>
          <a:stretch/>
        </p:blipFill>
        <p:spPr>
          <a:xfrm>
            <a:off x="7197120" y="4991760"/>
            <a:ext cx="1618560" cy="161856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26" descr=""/>
          <p:cNvPicPr/>
          <p:nvPr/>
        </p:nvPicPr>
        <p:blipFill>
          <a:blip r:embed="rId12"/>
          <a:stretch/>
        </p:blipFill>
        <p:spPr>
          <a:xfrm>
            <a:off x="9059760" y="4991400"/>
            <a:ext cx="161856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rafik 3" descr=""/>
          <p:cNvPicPr/>
          <p:nvPr/>
        </p:nvPicPr>
        <p:blipFill>
          <a:blip r:embed="rId1"/>
          <a:stretch/>
        </p:blipFill>
        <p:spPr>
          <a:xfrm>
            <a:off x="416880" y="49788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48" name="Grafik 4" descr=""/>
          <p:cNvPicPr/>
          <p:nvPr/>
        </p:nvPicPr>
        <p:blipFill>
          <a:blip r:embed="rId2"/>
          <a:stretch/>
        </p:blipFill>
        <p:spPr>
          <a:xfrm>
            <a:off x="6281640" y="49788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49" name="Grafik 5" descr=""/>
          <p:cNvPicPr/>
          <p:nvPr/>
        </p:nvPicPr>
        <p:blipFill>
          <a:blip r:embed="rId3"/>
          <a:stretch/>
        </p:blipFill>
        <p:spPr>
          <a:xfrm>
            <a:off x="3337920" y="49788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6" descr=""/>
          <p:cNvPicPr/>
          <p:nvPr/>
        </p:nvPicPr>
        <p:blipFill>
          <a:blip r:embed="rId4"/>
          <a:stretch/>
        </p:blipFill>
        <p:spPr>
          <a:xfrm>
            <a:off x="9210240" y="49788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51" name="Grafik 7" descr=""/>
          <p:cNvPicPr/>
          <p:nvPr/>
        </p:nvPicPr>
        <p:blipFill>
          <a:blip r:embed="rId5"/>
          <a:stretch/>
        </p:blipFill>
        <p:spPr>
          <a:xfrm>
            <a:off x="454320" y="330552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52" name="Grafik 8" descr=""/>
          <p:cNvPicPr/>
          <p:nvPr/>
        </p:nvPicPr>
        <p:blipFill>
          <a:blip r:embed="rId6"/>
          <a:stretch/>
        </p:blipFill>
        <p:spPr>
          <a:xfrm>
            <a:off x="3382920" y="330552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9" descr=""/>
          <p:cNvPicPr/>
          <p:nvPr/>
        </p:nvPicPr>
        <p:blipFill>
          <a:blip r:embed="rId7"/>
          <a:stretch/>
        </p:blipFill>
        <p:spPr>
          <a:xfrm>
            <a:off x="6303960" y="3305520"/>
            <a:ext cx="2194560" cy="219456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0" descr=""/>
          <p:cNvPicPr/>
          <p:nvPr/>
        </p:nvPicPr>
        <p:blipFill>
          <a:blip r:embed="rId8"/>
          <a:stretch/>
        </p:blipFill>
        <p:spPr>
          <a:xfrm>
            <a:off x="9210240" y="3305520"/>
            <a:ext cx="2194560" cy="2194560"/>
          </a:xfrm>
          <a:prstGeom prst="rect">
            <a:avLst/>
          </a:prstGeom>
          <a:ln w="0">
            <a:noFill/>
          </a:ln>
        </p:spPr>
      </p:pic>
      <p:sp>
        <p:nvSpPr>
          <p:cNvPr id="155" name="Textfeld 11"/>
          <p:cNvSpPr/>
          <p:nvPr/>
        </p:nvSpPr>
        <p:spPr>
          <a:xfrm>
            <a:off x="454320" y="281520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feld 12"/>
          <p:cNvSpPr/>
          <p:nvPr/>
        </p:nvSpPr>
        <p:spPr>
          <a:xfrm>
            <a:off x="9210240" y="281520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feld 13"/>
          <p:cNvSpPr/>
          <p:nvPr/>
        </p:nvSpPr>
        <p:spPr>
          <a:xfrm>
            <a:off x="6296400" y="562284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feld 14"/>
          <p:cNvSpPr/>
          <p:nvPr/>
        </p:nvSpPr>
        <p:spPr>
          <a:xfrm>
            <a:off x="3382920" y="281520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feld 15"/>
          <p:cNvSpPr/>
          <p:nvPr/>
        </p:nvSpPr>
        <p:spPr>
          <a:xfrm>
            <a:off x="6281640" y="281520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feld 16"/>
          <p:cNvSpPr/>
          <p:nvPr/>
        </p:nvSpPr>
        <p:spPr>
          <a:xfrm>
            <a:off x="454320" y="562284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feld 17"/>
          <p:cNvSpPr/>
          <p:nvPr/>
        </p:nvSpPr>
        <p:spPr>
          <a:xfrm>
            <a:off x="3382920" y="562284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feld 18"/>
          <p:cNvSpPr/>
          <p:nvPr/>
        </p:nvSpPr>
        <p:spPr>
          <a:xfrm>
            <a:off x="9210240" y="5622840"/>
            <a:ext cx="218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6000" spc="-1" strike="noStrike">
                <a:solidFill>
                  <a:schemeClr val="dk1"/>
                </a:solidFill>
                <a:latin typeface="Knewave"/>
              </a:rPr>
              <a:t>Variante du jeu n°2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feld 5"/>
          <p:cNvSpPr/>
          <p:nvPr/>
        </p:nvSpPr>
        <p:spPr>
          <a:xfrm>
            <a:off x="0" y="272520"/>
            <a:ext cx="60861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2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feld 6"/>
          <p:cNvSpPr/>
          <p:nvPr/>
        </p:nvSpPr>
        <p:spPr>
          <a:xfrm>
            <a:off x="6087600" y="272520"/>
            <a:ext cx="6090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2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Gerader Verbinder 8"/>
          <p:cNvCxnSpPr/>
          <p:nvPr/>
        </p:nvCxnSpPr>
        <p:spPr>
          <a:xfrm>
            <a:off x="6087600" y="0"/>
            <a:ext cx="1440" cy="68594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167" name="Grafik 7" descr=""/>
          <p:cNvPicPr/>
          <p:nvPr/>
        </p:nvPicPr>
        <p:blipFill>
          <a:blip r:embed="rId1"/>
          <a:stretch/>
        </p:blipFill>
        <p:spPr>
          <a:xfrm>
            <a:off x="15408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68" name="Grafik 9" descr=""/>
          <p:cNvPicPr/>
          <p:nvPr/>
        </p:nvPicPr>
        <p:blipFill>
          <a:blip r:embed="rId2"/>
          <a:stretch/>
        </p:blipFill>
        <p:spPr>
          <a:xfrm>
            <a:off x="153864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69" name="Grafik 10" descr=""/>
          <p:cNvPicPr/>
          <p:nvPr/>
        </p:nvPicPr>
        <p:blipFill>
          <a:blip r:embed="rId3"/>
          <a:stretch/>
        </p:blipFill>
        <p:spPr>
          <a:xfrm>
            <a:off x="430452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0" name="Grafik 11" descr=""/>
          <p:cNvPicPr/>
          <p:nvPr/>
        </p:nvPicPr>
        <p:blipFill>
          <a:blip r:embed="rId4"/>
          <a:stretch/>
        </p:blipFill>
        <p:spPr>
          <a:xfrm>
            <a:off x="1518480" y="24984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1" name="Grafik 12" descr=""/>
          <p:cNvPicPr/>
          <p:nvPr/>
        </p:nvPicPr>
        <p:blipFill>
          <a:blip r:embed="rId5"/>
          <a:stretch/>
        </p:blipFill>
        <p:spPr>
          <a:xfrm>
            <a:off x="109080" y="389916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2" name="Grafik 13" descr=""/>
          <p:cNvPicPr/>
          <p:nvPr/>
        </p:nvPicPr>
        <p:blipFill>
          <a:blip r:embed="rId6"/>
          <a:stretch/>
        </p:blipFill>
        <p:spPr>
          <a:xfrm>
            <a:off x="777096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3" name="Grafik 14" descr=""/>
          <p:cNvPicPr/>
          <p:nvPr/>
        </p:nvPicPr>
        <p:blipFill>
          <a:blip r:embed="rId7"/>
          <a:stretch/>
        </p:blipFill>
        <p:spPr>
          <a:xfrm>
            <a:off x="638460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15" descr=""/>
          <p:cNvPicPr/>
          <p:nvPr/>
        </p:nvPicPr>
        <p:blipFill>
          <a:blip r:embed="rId8"/>
          <a:stretch/>
        </p:blipFill>
        <p:spPr>
          <a:xfrm>
            <a:off x="915660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5" name="Grafik 16" descr=""/>
          <p:cNvPicPr/>
          <p:nvPr/>
        </p:nvPicPr>
        <p:blipFill>
          <a:blip r:embed="rId9"/>
          <a:stretch/>
        </p:blipFill>
        <p:spPr>
          <a:xfrm>
            <a:off x="2908440" y="24984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6" name="Grafik 17" descr=""/>
          <p:cNvPicPr/>
          <p:nvPr/>
        </p:nvPicPr>
        <p:blipFill>
          <a:blip r:embed="rId10"/>
          <a:stretch/>
        </p:blipFill>
        <p:spPr>
          <a:xfrm>
            <a:off x="118800" y="249084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7" name="Grafik 18" descr=""/>
          <p:cNvPicPr/>
          <p:nvPr/>
        </p:nvPicPr>
        <p:blipFill>
          <a:blip r:embed="rId11"/>
          <a:stretch/>
        </p:blipFill>
        <p:spPr>
          <a:xfrm>
            <a:off x="292320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8" name="Grafik 19" descr=""/>
          <p:cNvPicPr/>
          <p:nvPr/>
        </p:nvPicPr>
        <p:blipFill>
          <a:blip r:embed="rId12"/>
          <a:stretch/>
        </p:blipFill>
        <p:spPr>
          <a:xfrm>
            <a:off x="4308120" y="24984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79" name="Grafik 20" descr=""/>
          <p:cNvPicPr/>
          <p:nvPr/>
        </p:nvPicPr>
        <p:blipFill>
          <a:blip r:embed="rId13"/>
          <a:stretch/>
        </p:blipFill>
        <p:spPr>
          <a:xfrm>
            <a:off x="10542960" y="108252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14"/>
          <a:stretch/>
        </p:blipFill>
        <p:spPr>
          <a:xfrm>
            <a:off x="1518480" y="389916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1" name="Grafik 3" descr=""/>
          <p:cNvPicPr/>
          <p:nvPr/>
        </p:nvPicPr>
        <p:blipFill>
          <a:blip r:embed="rId15"/>
          <a:stretch/>
        </p:blipFill>
        <p:spPr>
          <a:xfrm>
            <a:off x="2930040" y="391428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2" name="Grafik 4" descr=""/>
          <p:cNvPicPr/>
          <p:nvPr/>
        </p:nvPicPr>
        <p:blipFill>
          <a:blip r:embed="rId16"/>
          <a:stretch/>
        </p:blipFill>
        <p:spPr>
          <a:xfrm>
            <a:off x="4317840" y="391428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3" name="Grafik 21" descr=""/>
          <p:cNvPicPr/>
          <p:nvPr/>
        </p:nvPicPr>
        <p:blipFill>
          <a:blip r:embed="rId17"/>
          <a:stretch/>
        </p:blipFill>
        <p:spPr>
          <a:xfrm>
            <a:off x="2148480" y="533016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4" name="Grafik 22" descr=""/>
          <p:cNvPicPr/>
          <p:nvPr/>
        </p:nvPicPr>
        <p:blipFill>
          <a:blip r:embed="rId18"/>
          <a:stretch/>
        </p:blipFill>
        <p:spPr>
          <a:xfrm>
            <a:off x="6384600" y="248724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5" name="Grafik 23" descr=""/>
          <p:cNvPicPr/>
          <p:nvPr/>
        </p:nvPicPr>
        <p:blipFill>
          <a:blip r:embed="rId19"/>
          <a:stretch/>
        </p:blipFill>
        <p:spPr>
          <a:xfrm>
            <a:off x="7770960" y="24984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6" name="Grafik 24" descr=""/>
          <p:cNvPicPr/>
          <p:nvPr/>
        </p:nvPicPr>
        <p:blipFill>
          <a:blip r:embed="rId20"/>
          <a:stretch/>
        </p:blipFill>
        <p:spPr>
          <a:xfrm>
            <a:off x="9147600" y="248724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7" name="Grafik 25" descr=""/>
          <p:cNvPicPr/>
          <p:nvPr/>
        </p:nvPicPr>
        <p:blipFill>
          <a:blip r:embed="rId21"/>
          <a:stretch/>
        </p:blipFill>
        <p:spPr>
          <a:xfrm>
            <a:off x="10542960" y="24984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6" descr=""/>
          <p:cNvPicPr/>
          <p:nvPr/>
        </p:nvPicPr>
        <p:blipFill>
          <a:blip r:embed="rId22"/>
          <a:stretch/>
        </p:blipFill>
        <p:spPr>
          <a:xfrm>
            <a:off x="6387480" y="389916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89" name="Grafik 27" descr=""/>
          <p:cNvPicPr/>
          <p:nvPr/>
        </p:nvPicPr>
        <p:blipFill>
          <a:blip r:embed="rId23"/>
          <a:stretch/>
        </p:blipFill>
        <p:spPr>
          <a:xfrm>
            <a:off x="7756920" y="391428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90" name="Grafik 28" descr=""/>
          <p:cNvPicPr/>
          <p:nvPr/>
        </p:nvPicPr>
        <p:blipFill>
          <a:blip r:embed="rId24"/>
          <a:stretch/>
        </p:blipFill>
        <p:spPr>
          <a:xfrm>
            <a:off x="9156600" y="389916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91" name="Grafik 29" descr=""/>
          <p:cNvPicPr/>
          <p:nvPr/>
        </p:nvPicPr>
        <p:blipFill>
          <a:blip r:embed="rId25"/>
          <a:stretch/>
        </p:blipFill>
        <p:spPr>
          <a:xfrm>
            <a:off x="10535400" y="389916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92" name="Grafik 30" descr=""/>
          <p:cNvPicPr/>
          <p:nvPr/>
        </p:nvPicPr>
        <p:blipFill>
          <a:blip r:embed="rId26"/>
          <a:stretch/>
        </p:blipFill>
        <p:spPr>
          <a:xfrm>
            <a:off x="7756920" y="530388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93" name="Grafik 31" descr=""/>
          <p:cNvPicPr/>
          <p:nvPr/>
        </p:nvPicPr>
        <p:blipFill>
          <a:blip r:embed="rId27"/>
          <a:stretch/>
        </p:blipFill>
        <p:spPr>
          <a:xfrm>
            <a:off x="9159120" y="5303880"/>
            <a:ext cx="125856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afik 3" descr=""/>
          <p:cNvPicPr/>
          <p:nvPr/>
        </p:nvPicPr>
        <p:blipFill>
          <a:blip r:embed="rId1"/>
          <a:stretch/>
        </p:blipFill>
        <p:spPr>
          <a:xfrm>
            <a:off x="1851840" y="550800"/>
            <a:ext cx="1654560" cy="1648800"/>
          </a:xfrm>
          <a:prstGeom prst="rect">
            <a:avLst/>
          </a:prstGeom>
          <a:ln w="0">
            <a:noFill/>
          </a:ln>
        </p:spPr>
      </p:pic>
      <p:pic>
        <p:nvPicPr>
          <p:cNvPr id="195" name="Grafik 4" descr=""/>
          <p:cNvPicPr/>
          <p:nvPr/>
        </p:nvPicPr>
        <p:blipFill>
          <a:blip r:embed="rId2"/>
          <a:stretch/>
        </p:blipFill>
        <p:spPr>
          <a:xfrm>
            <a:off x="3591360" y="550800"/>
            <a:ext cx="1654560" cy="1648800"/>
          </a:xfrm>
          <a:prstGeom prst="rect">
            <a:avLst/>
          </a:prstGeom>
          <a:ln w="0">
            <a:noFill/>
          </a:ln>
        </p:spPr>
      </p:pic>
      <p:pic>
        <p:nvPicPr>
          <p:cNvPr id="196" name="Grafik 5" descr=""/>
          <p:cNvPicPr/>
          <p:nvPr/>
        </p:nvPicPr>
        <p:blipFill>
          <a:blip r:embed="rId3"/>
          <a:stretch/>
        </p:blipFill>
        <p:spPr>
          <a:xfrm>
            <a:off x="8753760" y="554040"/>
            <a:ext cx="1654560" cy="1660320"/>
          </a:xfrm>
          <a:prstGeom prst="rect">
            <a:avLst/>
          </a:prstGeom>
          <a:ln w="0">
            <a:noFill/>
          </a:ln>
        </p:spPr>
      </p:pic>
      <p:pic>
        <p:nvPicPr>
          <p:cNvPr id="197" name="Grafik 6" descr=""/>
          <p:cNvPicPr/>
          <p:nvPr/>
        </p:nvPicPr>
        <p:blipFill>
          <a:blip r:embed="rId4"/>
          <a:stretch/>
        </p:blipFill>
        <p:spPr>
          <a:xfrm>
            <a:off x="7039800" y="551160"/>
            <a:ext cx="1654560" cy="1654560"/>
          </a:xfrm>
          <a:prstGeom prst="rect">
            <a:avLst/>
          </a:prstGeom>
          <a:ln w="0">
            <a:noFill/>
          </a:ln>
        </p:spPr>
      </p:pic>
      <p:pic>
        <p:nvPicPr>
          <p:cNvPr id="198" name="Grafik 7" descr=""/>
          <p:cNvPicPr/>
          <p:nvPr/>
        </p:nvPicPr>
        <p:blipFill>
          <a:blip r:embed="rId5"/>
          <a:stretch/>
        </p:blipFill>
        <p:spPr>
          <a:xfrm>
            <a:off x="140040" y="550800"/>
            <a:ext cx="1651320" cy="1657080"/>
          </a:xfrm>
          <a:prstGeom prst="rect">
            <a:avLst/>
          </a:prstGeom>
          <a:ln w="0">
            <a:noFill/>
          </a:ln>
        </p:spPr>
      </p:pic>
      <p:pic>
        <p:nvPicPr>
          <p:cNvPr id="199" name="Grafik 8" descr=""/>
          <p:cNvPicPr/>
          <p:nvPr/>
        </p:nvPicPr>
        <p:blipFill>
          <a:blip r:embed="rId6"/>
          <a:stretch/>
        </p:blipFill>
        <p:spPr>
          <a:xfrm>
            <a:off x="5309640" y="547560"/>
            <a:ext cx="1654560" cy="1660320"/>
          </a:xfrm>
          <a:prstGeom prst="rect">
            <a:avLst/>
          </a:prstGeom>
          <a:ln w="0">
            <a:noFill/>
          </a:ln>
        </p:spPr>
      </p:pic>
      <p:pic>
        <p:nvPicPr>
          <p:cNvPr id="200" name="Grafik 9" descr=""/>
          <p:cNvPicPr/>
          <p:nvPr/>
        </p:nvPicPr>
        <p:blipFill>
          <a:blip r:embed="rId7"/>
          <a:stretch/>
        </p:blipFill>
        <p:spPr>
          <a:xfrm>
            <a:off x="10482840" y="554040"/>
            <a:ext cx="1654560" cy="1654560"/>
          </a:xfrm>
          <a:prstGeom prst="rect">
            <a:avLst/>
          </a:prstGeom>
          <a:ln w="0">
            <a:noFill/>
          </a:ln>
        </p:spPr>
      </p:pic>
      <p:pic>
        <p:nvPicPr>
          <p:cNvPr id="201" name="Grafik 10" descr=""/>
          <p:cNvPicPr/>
          <p:nvPr/>
        </p:nvPicPr>
        <p:blipFill>
          <a:blip r:embed="rId8"/>
          <a:stretch/>
        </p:blipFill>
        <p:spPr>
          <a:xfrm>
            <a:off x="681480" y="3664080"/>
            <a:ext cx="1654560" cy="1662120"/>
          </a:xfrm>
          <a:prstGeom prst="rect">
            <a:avLst/>
          </a:prstGeom>
          <a:ln w="0">
            <a:noFill/>
          </a:ln>
        </p:spPr>
      </p:pic>
      <p:pic>
        <p:nvPicPr>
          <p:cNvPr id="202" name="Grafik 11" descr=""/>
          <p:cNvPicPr/>
          <p:nvPr/>
        </p:nvPicPr>
        <p:blipFill>
          <a:blip r:embed="rId9"/>
          <a:stretch/>
        </p:blipFill>
        <p:spPr>
          <a:xfrm>
            <a:off x="9293760" y="3656160"/>
            <a:ext cx="1654560" cy="1654560"/>
          </a:xfrm>
          <a:prstGeom prst="rect">
            <a:avLst/>
          </a:prstGeom>
          <a:ln w="0">
            <a:noFill/>
          </a:ln>
        </p:spPr>
      </p:pic>
      <p:pic>
        <p:nvPicPr>
          <p:cNvPr id="203" name="Grafik 12" descr=""/>
          <p:cNvPicPr/>
          <p:nvPr/>
        </p:nvPicPr>
        <p:blipFill>
          <a:blip r:embed="rId10"/>
          <a:stretch/>
        </p:blipFill>
        <p:spPr>
          <a:xfrm>
            <a:off x="2404080" y="3664080"/>
            <a:ext cx="1654560" cy="1662120"/>
          </a:xfrm>
          <a:prstGeom prst="rect">
            <a:avLst/>
          </a:prstGeom>
          <a:ln w="0">
            <a:noFill/>
          </a:ln>
        </p:spPr>
      </p:pic>
      <p:pic>
        <p:nvPicPr>
          <p:cNvPr id="204" name="Grafik 13" descr=""/>
          <p:cNvPicPr/>
          <p:nvPr/>
        </p:nvPicPr>
        <p:blipFill>
          <a:blip r:embed="rId11"/>
          <a:stretch/>
        </p:blipFill>
        <p:spPr>
          <a:xfrm>
            <a:off x="4126320" y="3660120"/>
            <a:ext cx="1654560" cy="1662120"/>
          </a:xfrm>
          <a:prstGeom prst="rect">
            <a:avLst/>
          </a:prstGeom>
          <a:ln w="0">
            <a:noFill/>
          </a:ln>
        </p:spPr>
      </p:pic>
      <p:pic>
        <p:nvPicPr>
          <p:cNvPr id="205" name="Grafik 14" descr=""/>
          <p:cNvPicPr/>
          <p:nvPr/>
        </p:nvPicPr>
        <p:blipFill>
          <a:blip r:embed="rId12"/>
          <a:stretch/>
        </p:blipFill>
        <p:spPr>
          <a:xfrm>
            <a:off x="5848920" y="3664080"/>
            <a:ext cx="1654560" cy="166212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15" descr=""/>
          <p:cNvPicPr/>
          <p:nvPr/>
        </p:nvPicPr>
        <p:blipFill>
          <a:blip r:embed="rId13"/>
          <a:stretch/>
        </p:blipFill>
        <p:spPr>
          <a:xfrm>
            <a:off x="7571160" y="3656160"/>
            <a:ext cx="1654560" cy="1662120"/>
          </a:xfrm>
          <a:prstGeom prst="rect">
            <a:avLst/>
          </a:prstGeom>
          <a:ln w="0">
            <a:noFill/>
          </a:ln>
        </p:spPr>
      </p:pic>
      <p:sp>
        <p:nvSpPr>
          <p:cNvPr id="207" name="Textfeld 16"/>
          <p:cNvSpPr/>
          <p:nvPr/>
        </p:nvSpPr>
        <p:spPr>
          <a:xfrm>
            <a:off x="7038720" y="2373480"/>
            <a:ext cx="16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feld 17"/>
          <p:cNvSpPr/>
          <p:nvPr/>
        </p:nvSpPr>
        <p:spPr>
          <a:xfrm>
            <a:off x="1853280" y="2373480"/>
            <a:ext cx="16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feld 18"/>
          <p:cNvSpPr/>
          <p:nvPr/>
        </p:nvSpPr>
        <p:spPr>
          <a:xfrm>
            <a:off x="8753760" y="2373480"/>
            <a:ext cx="165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feld 19"/>
          <p:cNvSpPr/>
          <p:nvPr/>
        </p:nvSpPr>
        <p:spPr>
          <a:xfrm>
            <a:off x="140040" y="237348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feld 20"/>
          <p:cNvSpPr/>
          <p:nvPr/>
        </p:nvSpPr>
        <p:spPr>
          <a:xfrm>
            <a:off x="7571160" y="5467680"/>
            <a:ext cx="165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mord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feld 21"/>
          <p:cNvSpPr/>
          <p:nvPr/>
        </p:nvSpPr>
        <p:spPr>
          <a:xfrm>
            <a:off x="683280" y="546768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feld 22"/>
          <p:cNvSpPr/>
          <p:nvPr/>
        </p:nvSpPr>
        <p:spPr>
          <a:xfrm>
            <a:off x="2404080" y="546768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feld 23"/>
          <p:cNvSpPr/>
          <p:nvPr/>
        </p:nvSpPr>
        <p:spPr>
          <a:xfrm>
            <a:off x="4128120" y="546768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feld 24"/>
          <p:cNvSpPr/>
          <p:nvPr/>
        </p:nvSpPr>
        <p:spPr>
          <a:xfrm>
            <a:off x="5850360" y="546768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feld 25"/>
          <p:cNvSpPr/>
          <p:nvPr/>
        </p:nvSpPr>
        <p:spPr>
          <a:xfrm>
            <a:off x="9297000" y="546768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feld 26"/>
          <p:cNvSpPr/>
          <p:nvPr/>
        </p:nvSpPr>
        <p:spPr>
          <a:xfrm>
            <a:off x="10482840" y="237024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feld 27"/>
          <p:cNvSpPr/>
          <p:nvPr/>
        </p:nvSpPr>
        <p:spPr>
          <a:xfrm>
            <a:off x="5328000" y="237996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feld 28"/>
          <p:cNvSpPr/>
          <p:nvPr/>
        </p:nvSpPr>
        <p:spPr>
          <a:xfrm>
            <a:off x="3589560" y="2374200"/>
            <a:ext cx="165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Knewave"/>
              </a:rPr>
              <a:t>ne mord pas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  <Words>99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2019-03-19T09:43:13Z</dcterms:created>
  <dc:creator>Annabel Lindner</dc:creator>
  <dc:description/>
  <dc:language>fr-FR</dc:language>
  <cp:lastModifiedBy/>
  <dcterms:modified xsi:type="dcterms:W3CDTF">2025-06-01T16:13:32Z</dcterms:modified>
  <cp:revision>24</cp:revision>
  <dc:subject/>
  <dc:title>Spielvariante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8</vt:i4>
  </property>
</Properties>
</file>