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F43905B-24F5-4775-AB30-9D67BC076B2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docs.google.com/presentation/d/1kSuQyW5DTnkVaZEjGYCkfOxvzCqGEFzWBy4e9Uedd9k/preview?imm_mid=0f9b7e&amp;cmp=em-data-na-na-newsltr_20171213&amp;slide=id.g1e301fae90_1_568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Quelle: 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https://docs.google.com/presentation/d/1kSuQyW5DTnkVaZEjGYCkfOxvzCqGEFzWBy4e9Uedd9k/preview?imm_mid=0f9b7e&amp;cmp=em-data-na-na-newsltr_20171213&amp;slide=id.g1e301fae90_1_568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Trainingsdaten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1" name="Foliennummernplatzhalter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A1ED01-529B-42D6-A7C8-5A526B2239A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Testdaten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4" name="Foliennummernplatzhalter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B4B980-BCAC-4E14-92AC-B445C7C9B06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Trainingsdaten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7" name="Foliennummernplatzhalter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C369134-544D-4EBB-962E-E320058E8D2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Testdaten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0" name="Foliennummernplatzhalter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44B37E-6812-4C7C-A3A6-78360703E5A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3;p2"/>
          <p:cNvSpPr/>
          <p:nvPr/>
        </p:nvSpPr>
        <p:spPr>
          <a:xfrm rot="18702000">
            <a:off x="1329840" y="1629720"/>
            <a:ext cx="5832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4;p2"/>
          <p:cNvSpPr/>
          <p:nvPr/>
        </p:nvSpPr>
        <p:spPr>
          <a:xfrm rot="20361000">
            <a:off x="3044520" y="722160"/>
            <a:ext cx="5832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5;p2"/>
          <p:cNvSpPr/>
          <p:nvPr/>
        </p:nvSpPr>
        <p:spPr>
          <a:xfrm rot="21459600">
            <a:off x="5584680" y="620640"/>
            <a:ext cx="5796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6;p2"/>
          <p:cNvSpPr/>
          <p:nvPr/>
        </p:nvSpPr>
        <p:spPr>
          <a:xfrm rot="1113600">
            <a:off x="8531640" y="518760"/>
            <a:ext cx="58320" cy="5238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7;p2"/>
          <p:cNvSpPr/>
          <p:nvPr/>
        </p:nvSpPr>
        <p:spPr>
          <a:xfrm rot="3063000">
            <a:off x="10665360" y="1127880"/>
            <a:ext cx="5832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8;p2"/>
          <p:cNvSpPr/>
          <p:nvPr/>
        </p:nvSpPr>
        <p:spPr>
          <a:xfrm rot="6513600">
            <a:off x="11071800" y="4074840"/>
            <a:ext cx="5832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9;p2"/>
          <p:cNvSpPr/>
          <p:nvPr/>
        </p:nvSpPr>
        <p:spPr>
          <a:xfrm rot="10473600">
            <a:off x="9852840" y="5396400"/>
            <a:ext cx="5832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20;p2"/>
          <p:cNvSpPr/>
          <p:nvPr/>
        </p:nvSpPr>
        <p:spPr>
          <a:xfrm rot="10473600">
            <a:off x="6805080" y="5396400"/>
            <a:ext cx="58320" cy="5241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21;p2"/>
          <p:cNvSpPr/>
          <p:nvPr/>
        </p:nvSpPr>
        <p:spPr>
          <a:xfrm rot="11596800">
            <a:off x="3960000" y="5193360"/>
            <a:ext cx="58320" cy="5238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22;p2"/>
          <p:cNvSpPr/>
          <p:nvPr/>
        </p:nvSpPr>
        <p:spPr>
          <a:xfrm rot="12518400">
            <a:off x="1520640" y="4482360"/>
            <a:ext cx="58680" cy="52380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3;p2"/>
          <p:cNvSpPr/>
          <p:nvPr/>
        </p:nvSpPr>
        <p:spPr>
          <a:xfrm rot="12518400">
            <a:off x="2841120" y="4685400"/>
            <a:ext cx="58680" cy="52380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4;p2"/>
          <p:cNvSpPr/>
          <p:nvPr/>
        </p:nvSpPr>
        <p:spPr>
          <a:xfrm rot="10776600">
            <a:off x="5382360" y="5396760"/>
            <a:ext cx="58320" cy="52380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5;p2"/>
          <p:cNvSpPr/>
          <p:nvPr/>
        </p:nvSpPr>
        <p:spPr>
          <a:xfrm rot="10381200">
            <a:off x="8531640" y="5498640"/>
            <a:ext cx="58680" cy="52380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6;p2"/>
          <p:cNvSpPr/>
          <p:nvPr/>
        </p:nvSpPr>
        <p:spPr>
          <a:xfrm rot="4721400">
            <a:off x="11376720" y="2044080"/>
            <a:ext cx="58320" cy="52344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27;p2"/>
          <p:cNvSpPr/>
          <p:nvPr/>
        </p:nvSpPr>
        <p:spPr>
          <a:xfrm rot="465000">
            <a:off x="6804000" y="824760"/>
            <a:ext cx="58680" cy="52344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28;p2"/>
          <p:cNvSpPr/>
          <p:nvPr/>
        </p:nvSpPr>
        <p:spPr>
          <a:xfrm rot="20803200">
            <a:off x="4466520" y="1027440"/>
            <a:ext cx="58320" cy="52344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Google Shape;29;p2"/>
          <p:cNvSpPr/>
          <p:nvPr/>
        </p:nvSpPr>
        <p:spPr>
          <a:xfrm rot="19867200">
            <a:off x="1852200" y="939960"/>
            <a:ext cx="410760" cy="29340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Google Shape;30;p2"/>
          <p:cNvSpPr/>
          <p:nvPr/>
        </p:nvSpPr>
        <p:spPr>
          <a:xfrm rot="10800000">
            <a:off x="6006600" y="483480"/>
            <a:ext cx="410760" cy="29340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Google Shape;31;p2"/>
          <p:cNvSpPr/>
          <p:nvPr/>
        </p:nvSpPr>
        <p:spPr>
          <a:xfrm rot="9195600">
            <a:off x="9524880" y="736920"/>
            <a:ext cx="410760" cy="29304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Google Shape;32;p2"/>
          <p:cNvSpPr/>
          <p:nvPr/>
        </p:nvSpPr>
        <p:spPr>
          <a:xfrm rot="9195600">
            <a:off x="2163960" y="4801320"/>
            <a:ext cx="410760" cy="29304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Google Shape;33;p2"/>
          <p:cNvSpPr/>
          <p:nvPr/>
        </p:nvSpPr>
        <p:spPr>
          <a:xfrm rot="14776200">
            <a:off x="9018360" y="5308920"/>
            <a:ext cx="410760" cy="29304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5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45;p4"/>
          <p:cNvSpPr/>
          <p:nvPr/>
        </p:nvSpPr>
        <p:spPr>
          <a:xfrm rot="1764600">
            <a:off x="882000" y="247680"/>
            <a:ext cx="410760" cy="29304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46;p4"/>
          <p:cNvSpPr/>
          <p:nvPr/>
        </p:nvSpPr>
        <p:spPr>
          <a:xfrm rot="19867200">
            <a:off x="-156600" y="705600"/>
            <a:ext cx="410760" cy="29340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37.xml"/><Relationship Id="rId1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37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slideLayout" Target="../slideLayouts/slideLayout37.xml"/><Relationship Id="rId2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slideLayout" Target="../slideLayouts/slideLayout37.xml"/><Relationship Id="rId1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04;p15"/>
          <p:cNvSpPr/>
          <p:nvPr/>
        </p:nvSpPr>
        <p:spPr>
          <a:xfrm rot="21375000">
            <a:off x="415080" y="992520"/>
            <a:ext cx="11360160" cy="27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ffffff"/>
                </a:solidFill>
                <a:latin typeface="Knewave"/>
                <a:ea typeface="Knewave"/>
              </a:rPr>
              <a:t>IA DESPLUGADA</a:t>
            </a:r>
            <a:endParaRPr b="0" lang="pt-BR" sz="9600" spc="-1" strike="noStrike">
              <a:latin typeface="Arial"/>
            </a:endParaRPr>
          </a:p>
        </p:txBody>
      </p:sp>
      <p:sp>
        <p:nvSpPr>
          <p:cNvPr id="182" name="Google Shape;105;p15"/>
          <p:cNvSpPr/>
          <p:nvPr/>
        </p:nvSpPr>
        <p:spPr>
          <a:xfrm>
            <a:off x="4384800" y="3778920"/>
            <a:ext cx="6811200" cy="105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740" spc="-1" strike="noStrike">
                <a:solidFill>
                  <a:srgbClr val="d95e40"/>
                </a:solidFill>
                <a:latin typeface="Roboto"/>
                <a:ea typeface="Roboto"/>
              </a:rPr>
              <a:t>Atividades de Inteligência Artificial desconectada</a:t>
            </a:r>
            <a:endParaRPr b="0" lang="pt-BR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18;p28"/>
          <p:cNvSpPr/>
          <p:nvPr/>
        </p:nvSpPr>
        <p:spPr>
          <a:xfrm>
            <a:off x="415440" y="387360"/>
            <a:ext cx="11360160" cy="102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600" spc="-1" strike="noStrike">
                <a:solidFill>
                  <a:srgbClr val="fafff4"/>
                </a:solidFill>
                <a:latin typeface="Roboto"/>
                <a:ea typeface="Roboto"/>
              </a:rPr>
              <a:t>Classificação com árvores de decisão: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4" name="Textfeld 2"/>
          <p:cNvSpPr/>
          <p:nvPr/>
        </p:nvSpPr>
        <p:spPr>
          <a:xfrm>
            <a:off x="1663920" y="2792520"/>
            <a:ext cx="850896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Como alternativa para cortar cartões de imagem, você pode usar esta apresentação para a execução do jogo do macaco. Você é convidado a personalizá-los com suas necessidades.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85" name="Grafik 3" descr=""/>
          <p:cNvPicPr/>
          <p:nvPr/>
        </p:nvPicPr>
        <p:blipFill>
          <a:blip r:embed="rId1"/>
          <a:stretch/>
        </p:blipFill>
        <p:spPr>
          <a:xfrm>
            <a:off x="10841040" y="6297120"/>
            <a:ext cx="1157040" cy="410040"/>
          </a:xfrm>
          <a:prstGeom prst="rect">
            <a:avLst/>
          </a:prstGeom>
          <a:ln w="0">
            <a:noFill/>
          </a:ln>
        </p:spPr>
      </p:pic>
      <p:sp>
        <p:nvSpPr>
          <p:cNvPr id="186" name="Textfeld 4"/>
          <p:cNvSpPr/>
          <p:nvPr/>
        </p:nvSpPr>
        <p:spPr>
          <a:xfrm>
            <a:off x="9572400" y="6272640"/>
            <a:ext cx="139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Roboto"/>
                <a:ea typeface="Roboto"/>
              </a:rPr>
              <a:t>Annabel Lindner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Roboto"/>
                <a:ea typeface="Roboto"/>
              </a:rPr>
              <a:t>Stefan Seegerer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602720" y="1728000"/>
            <a:ext cx="8591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afff4"/>
                </a:solidFill>
                <a:latin typeface="Roboto"/>
                <a:ea typeface="Roboto"/>
              </a:rPr>
              <a:t>O  jogo do Macaco Bom/Macaco Mau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el 1"/>
          <p:cNvSpPr/>
          <p:nvPr/>
        </p:nvSpPr>
        <p:spPr>
          <a:xfrm>
            <a:off x="1584000" y="1656000"/>
            <a:ext cx="914328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Arial Rounded MT Bold"/>
              </a:rPr>
              <a:t>Jogar</a:t>
            </a:r>
            <a:r>
              <a:rPr b="0" lang="de-DE" sz="6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br/>
            <a:r>
              <a:rPr b="0" lang="pt-BR" sz="6000" spc="-1" strike="noStrike">
                <a:solidFill>
                  <a:srgbClr val="000000"/>
                </a:solidFill>
                <a:latin typeface="Arial Rounded MT Bold"/>
              </a:rPr>
              <a:t>Versão</a:t>
            </a:r>
            <a:r>
              <a:rPr b="0" lang="de-DE" sz="6000" spc="-1" strike="noStrike">
                <a:solidFill>
                  <a:srgbClr val="000000"/>
                </a:solidFill>
                <a:latin typeface="Arial Rounded MT Bold"/>
              </a:rPr>
              <a:t> 1</a:t>
            </a:r>
            <a:br/>
            <a:br/>
            <a:r>
              <a:rPr b="0" lang="de-DE" sz="4800" spc="-1" strike="noStrike">
                <a:solidFill>
                  <a:srgbClr val="000000"/>
                </a:solidFill>
                <a:latin typeface="Arial Rounded MT Bold"/>
              </a:rPr>
              <a:t>(</a:t>
            </a:r>
            <a:r>
              <a:rPr b="0" lang="pt-BR" sz="4800" spc="-1" strike="noStrike">
                <a:solidFill>
                  <a:srgbClr val="000000"/>
                </a:solidFill>
                <a:latin typeface="Arial Rounded MT Bold"/>
              </a:rPr>
              <a:t>Cartas</a:t>
            </a:r>
            <a:r>
              <a:rPr b="0" lang="de-DE" sz="48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latin typeface="Arial Rounded MT Bold"/>
              </a:rPr>
              <a:t>azuis</a:t>
            </a:r>
            <a:r>
              <a:rPr b="0" lang="de-DE" sz="4800" spc="-1" strike="noStrike">
                <a:solidFill>
                  <a:srgbClr val="000000"/>
                </a:solidFill>
                <a:latin typeface="Arial Rounded MT Bold"/>
              </a:rPr>
              <a:t>)</a:t>
            </a:r>
            <a:endParaRPr b="0" lang="pt-BR" sz="4800" spc="-1" strike="noStrike">
              <a:latin typeface="Arial Rounded MT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feld 5"/>
          <p:cNvSpPr/>
          <p:nvPr/>
        </p:nvSpPr>
        <p:spPr>
          <a:xfrm>
            <a:off x="13320" y="428400"/>
            <a:ext cx="6080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endParaRPr b="0" lang="pt-BR" sz="2800" spc="-1" strike="noStrike">
              <a:latin typeface="Arial Rounded MT Bold"/>
            </a:endParaRPr>
          </a:p>
        </p:txBody>
      </p:sp>
      <p:sp>
        <p:nvSpPr>
          <p:cNvPr id="190" name="Textfeld 6"/>
          <p:cNvSpPr/>
          <p:nvPr/>
        </p:nvSpPr>
        <p:spPr>
          <a:xfrm>
            <a:off x="6094080" y="428400"/>
            <a:ext cx="6097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Knewave"/>
                <a:ea typeface="DejaVu Sans"/>
              </a:rPr>
              <a:t>Não morde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91" name="Gerader Verbinder 8"/>
          <p:cNvSpPr/>
          <p:nvPr/>
        </p:nvSpPr>
        <p:spPr>
          <a:xfrm>
            <a:off x="6087600" y="0"/>
            <a:ext cx="360" cy="6858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2" name="Grafik 13" descr=""/>
          <p:cNvPicPr/>
          <p:nvPr/>
        </p:nvPicPr>
        <p:blipFill>
          <a:blip r:embed="rId1"/>
          <a:stretch/>
        </p:blipFill>
        <p:spPr>
          <a:xfrm>
            <a:off x="2098440" y="142740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3" name="Grafik 14" descr=""/>
          <p:cNvPicPr/>
          <p:nvPr/>
        </p:nvPicPr>
        <p:blipFill>
          <a:blip r:embed="rId2"/>
          <a:stretch/>
        </p:blipFill>
        <p:spPr>
          <a:xfrm>
            <a:off x="299880" y="142740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4" name="Grafik 16" descr=""/>
          <p:cNvPicPr/>
          <p:nvPr/>
        </p:nvPicPr>
        <p:blipFill>
          <a:blip r:embed="rId3"/>
          <a:stretch/>
        </p:blipFill>
        <p:spPr>
          <a:xfrm>
            <a:off x="3897000" y="144072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5" name="Grafik 18" descr=""/>
          <p:cNvPicPr/>
          <p:nvPr/>
        </p:nvPicPr>
        <p:blipFill>
          <a:blip r:embed="rId4"/>
          <a:stretch/>
        </p:blipFill>
        <p:spPr>
          <a:xfrm>
            <a:off x="2098440" y="319500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6" name="Grafik 19" descr=""/>
          <p:cNvPicPr/>
          <p:nvPr/>
        </p:nvPicPr>
        <p:blipFill>
          <a:blip r:embed="rId5"/>
          <a:stretch/>
        </p:blipFill>
        <p:spPr>
          <a:xfrm>
            <a:off x="6266160" y="143496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7" name="Grafik 20" descr=""/>
          <p:cNvPicPr/>
          <p:nvPr/>
        </p:nvPicPr>
        <p:blipFill>
          <a:blip r:embed="rId6"/>
          <a:stretch/>
        </p:blipFill>
        <p:spPr>
          <a:xfrm>
            <a:off x="8064720" y="142740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8" name="Grafik 21" descr=""/>
          <p:cNvPicPr/>
          <p:nvPr/>
        </p:nvPicPr>
        <p:blipFill>
          <a:blip r:embed="rId7"/>
          <a:stretch/>
        </p:blipFill>
        <p:spPr>
          <a:xfrm>
            <a:off x="9869760" y="142524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99" name="Grafik 22" descr=""/>
          <p:cNvPicPr/>
          <p:nvPr/>
        </p:nvPicPr>
        <p:blipFill>
          <a:blip r:embed="rId8"/>
          <a:stretch/>
        </p:blipFill>
        <p:spPr>
          <a:xfrm>
            <a:off x="6266160" y="319500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200" name="Grafik 23" descr=""/>
          <p:cNvPicPr/>
          <p:nvPr/>
        </p:nvPicPr>
        <p:blipFill>
          <a:blip r:embed="rId9"/>
          <a:stretch/>
        </p:blipFill>
        <p:spPr>
          <a:xfrm>
            <a:off x="8064720" y="321264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201" name="Grafik 24" descr=""/>
          <p:cNvPicPr/>
          <p:nvPr/>
        </p:nvPicPr>
        <p:blipFill>
          <a:blip r:embed="rId10"/>
          <a:stretch/>
        </p:blipFill>
        <p:spPr>
          <a:xfrm>
            <a:off x="9869760" y="320616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202" name="Grafik 25" descr=""/>
          <p:cNvPicPr/>
          <p:nvPr/>
        </p:nvPicPr>
        <p:blipFill>
          <a:blip r:embed="rId11"/>
          <a:stretch/>
        </p:blipFill>
        <p:spPr>
          <a:xfrm>
            <a:off x="7197120" y="4991760"/>
            <a:ext cx="1619280" cy="1619280"/>
          </a:xfrm>
          <a:prstGeom prst="rect">
            <a:avLst/>
          </a:prstGeom>
          <a:ln w="0">
            <a:noFill/>
          </a:ln>
        </p:spPr>
      </p:pic>
      <p:pic>
        <p:nvPicPr>
          <p:cNvPr id="203" name="Grafik 26" descr=""/>
          <p:cNvPicPr/>
          <p:nvPr/>
        </p:nvPicPr>
        <p:blipFill>
          <a:blip r:embed="rId12"/>
          <a:stretch/>
        </p:blipFill>
        <p:spPr>
          <a:xfrm>
            <a:off x="9059760" y="4991400"/>
            <a:ext cx="1619280" cy="16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rafik 3" descr=""/>
          <p:cNvPicPr/>
          <p:nvPr/>
        </p:nvPicPr>
        <p:blipFill>
          <a:blip r:embed="rId1"/>
          <a:stretch/>
        </p:blipFill>
        <p:spPr>
          <a:xfrm>
            <a:off x="416880" y="49788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05" name="Grafik 4" descr=""/>
          <p:cNvPicPr/>
          <p:nvPr/>
        </p:nvPicPr>
        <p:blipFill>
          <a:blip r:embed="rId2"/>
          <a:stretch/>
        </p:blipFill>
        <p:spPr>
          <a:xfrm>
            <a:off x="6281640" y="49788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5" descr=""/>
          <p:cNvPicPr/>
          <p:nvPr/>
        </p:nvPicPr>
        <p:blipFill>
          <a:blip r:embed="rId3"/>
          <a:stretch/>
        </p:blipFill>
        <p:spPr>
          <a:xfrm>
            <a:off x="3337920" y="49788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07" name="Grafik 6" descr=""/>
          <p:cNvPicPr/>
          <p:nvPr/>
        </p:nvPicPr>
        <p:blipFill>
          <a:blip r:embed="rId4"/>
          <a:stretch/>
        </p:blipFill>
        <p:spPr>
          <a:xfrm>
            <a:off x="9210240" y="49788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08" name="Grafik 7" descr=""/>
          <p:cNvPicPr/>
          <p:nvPr/>
        </p:nvPicPr>
        <p:blipFill>
          <a:blip r:embed="rId5"/>
          <a:stretch/>
        </p:blipFill>
        <p:spPr>
          <a:xfrm>
            <a:off x="454320" y="330552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09" name="Grafik 8" descr=""/>
          <p:cNvPicPr/>
          <p:nvPr/>
        </p:nvPicPr>
        <p:blipFill>
          <a:blip r:embed="rId6"/>
          <a:stretch/>
        </p:blipFill>
        <p:spPr>
          <a:xfrm>
            <a:off x="3382920" y="330552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10" name="Grafik 9" descr=""/>
          <p:cNvPicPr/>
          <p:nvPr/>
        </p:nvPicPr>
        <p:blipFill>
          <a:blip r:embed="rId7"/>
          <a:stretch/>
        </p:blipFill>
        <p:spPr>
          <a:xfrm>
            <a:off x="6303960" y="3305520"/>
            <a:ext cx="2195280" cy="2195280"/>
          </a:xfrm>
          <a:prstGeom prst="rect">
            <a:avLst/>
          </a:prstGeom>
          <a:ln w="0">
            <a:noFill/>
          </a:ln>
        </p:spPr>
      </p:pic>
      <p:pic>
        <p:nvPicPr>
          <p:cNvPr id="211" name="Grafik 10" descr=""/>
          <p:cNvPicPr/>
          <p:nvPr/>
        </p:nvPicPr>
        <p:blipFill>
          <a:blip r:embed="rId8"/>
          <a:stretch/>
        </p:blipFill>
        <p:spPr>
          <a:xfrm>
            <a:off x="9210240" y="3305520"/>
            <a:ext cx="2195280" cy="2195280"/>
          </a:xfrm>
          <a:prstGeom prst="rect">
            <a:avLst/>
          </a:prstGeom>
          <a:ln w="0">
            <a:noFill/>
          </a:ln>
        </p:spPr>
      </p:pic>
      <p:sp>
        <p:nvSpPr>
          <p:cNvPr id="212" name="Textfeld 11"/>
          <p:cNvSpPr/>
          <p:nvPr/>
        </p:nvSpPr>
        <p:spPr>
          <a:xfrm>
            <a:off x="454320" y="2815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r>
              <a:rPr b="0" lang="pt-BR" sz="1800" spc="-1" strike="noStrike">
                <a:solidFill>
                  <a:srgbClr val="000000"/>
                </a:solidFill>
                <a:latin typeface="Knewave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Textfeld 11_0"/>
          <p:cNvSpPr/>
          <p:nvPr/>
        </p:nvSpPr>
        <p:spPr>
          <a:xfrm>
            <a:off x="3370320" y="2815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	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14" name="Textfeld 11_1"/>
          <p:cNvSpPr/>
          <p:nvPr/>
        </p:nvSpPr>
        <p:spPr>
          <a:xfrm>
            <a:off x="6322320" y="2815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	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15" name="Textfeld 11_2"/>
          <p:cNvSpPr/>
          <p:nvPr/>
        </p:nvSpPr>
        <p:spPr>
          <a:xfrm>
            <a:off x="9238320" y="2815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r>
              <a:rPr b="0" lang="pt-BR" sz="1800" spc="-1" strike="noStrike">
                <a:solidFill>
                  <a:srgbClr val="000000"/>
                </a:solidFill>
                <a:latin typeface="Knewave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Textfeld 11_3"/>
          <p:cNvSpPr/>
          <p:nvPr/>
        </p:nvSpPr>
        <p:spPr>
          <a:xfrm>
            <a:off x="9238320" y="5551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	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17" name="Textfeld 11_4"/>
          <p:cNvSpPr/>
          <p:nvPr/>
        </p:nvSpPr>
        <p:spPr>
          <a:xfrm>
            <a:off x="3406320" y="5587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	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18" name="Textfeld 11_5"/>
          <p:cNvSpPr/>
          <p:nvPr/>
        </p:nvSpPr>
        <p:spPr>
          <a:xfrm>
            <a:off x="454320" y="5551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	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19" name="Textfeld 11_6"/>
          <p:cNvSpPr/>
          <p:nvPr/>
        </p:nvSpPr>
        <p:spPr>
          <a:xfrm>
            <a:off x="6322320" y="5587200"/>
            <a:ext cx="2187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	</a:t>
            </a:r>
            <a:endParaRPr b="0" lang="pt-BR" sz="1800" spc="-1" strike="noStrike">
              <a:latin typeface="Arial Rounded MT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el 1_0"/>
          <p:cNvSpPr/>
          <p:nvPr/>
        </p:nvSpPr>
        <p:spPr>
          <a:xfrm>
            <a:off x="1584360" y="1656000"/>
            <a:ext cx="914328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Arial Rounded MT Bold"/>
              </a:rPr>
              <a:t>Jogar</a:t>
            </a:r>
            <a:r>
              <a:rPr b="0" lang="de-DE" sz="6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br/>
            <a:r>
              <a:rPr b="0" lang="pt-BR" sz="6000" spc="-1" strike="noStrike">
                <a:solidFill>
                  <a:srgbClr val="000000"/>
                </a:solidFill>
                <a:latin typeface="Arial Rounded MT Bold"/>
              </a:rPr>
              <a:t>Versão</a:t>
            </a:r>
            <a:r>
              <a:rPr b="0" lang="de-DE" sz="6000" spc="-1" strike="noStrike">
                <a:solidFill>
                  <a:srgbClr val="000000"/>
                </a:solidFill>
                <a:latin typeface="Arial Rounded MT Bold"/>
              </a:rPr>
              <a:t> 2</a:t>
            </a:r>
            <a:br/>
            <a:br/>
            <a:r>
              <a:rPr b="0" lang="de-DE" sz="4800" spc="-1" strike="noStrike">
                <a:solidFill>
                  <a:srgbClr val="000000"/>
                </a:solidFill>
                <a:latin typeface="Arial Rounded MT Bold"/>
              </a:rPr>
              <a:t>(</a:t>
            </a:r>
            <a:r>
              <a:rPr b="0" lang="pt-BR" sz="4800" spc="-1" strike="noStrike">
                <a:solidFill>
                  <a:srgbClr val="000000"/>
                </a:solidFill>
                <a:latin typeface="Arial Rounded MT Bold"/>
              </a:rPr>
              <a:t>Cartas</a:t>
            </a:r>
            <a:r>
              <a:rPr b="0" lang="de-DE" sz="48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latin typeface="Arial Rounded MT Bold"/>
              </a:rPr>
              <a:t>azuis e verdes</a:t>
            </a:r>
            <a:r>
              <a:rPr b="0" lang="de-DE" sz="4800" spc="-1" strike="noStrike">
                <a:solidFill>
                  <a:srgbClr val="000000"/>
                </a:solidFill>
                <a:latin typeface="Arial Rounded MT Bold"/>
              </a:rPr>
              <a:t>)</a:t>
            </a:r>
            <a:endParaRPr b="0" lang="pt-BR" sz="4800" spc="-1" strike="noStrike">
              <a:latin typeface="Arial Rounded MT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feld 5"/>
          <p:cNvSpPr/>
          <p:nvPr/>
        </p:nvSpPr>
        <p:spPr>
          <a:xfrm>
            <a:off x="0" y="272520"/>
            <a:ext cx="60868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endParaRPr b="0" lang="pt-BR" sz="2800" spc="-1" strike="noStrike">
              <a:latin typeface="Arial Rounded MT Bold"/>
            </a:endParaRPr>
          </a:p>
        </p:txBody>
      </p:sp>
      <p:sp>
        <p:nvSpPr>
          <p:cNvPr id="222" name="Textfeld 6"/>
          <p:cNvSpPr/>
          <p:nvPr/>
        </p:nvSpPr>
        <p:spPr>
          <a:xfrm>
            <a:off x="6087600" y="272520"/>
            <a:ext cx="6090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2800" spc="-1" strike="noStrike">
              <a:latin typeface="Arial Rounded MT Bold"/>
            </a:endParaRPr>
          </a:p>
        </p:txBody>
      </p:sp>
      <p:sp>
        <p:nvSpPr>
          <p:cNvPr id="223" name="Gerader Verbinder 8"/>
          <p:cNvSpPr/>
          <p:nvPr/>
        </p:nvSpPr>
        <p:spPr>
          <a:xfrm>
            <a:off x="6087600" y="0"/>
            <a:ext cx="36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4" name="Grafik 7" descr=""/>
          <p:cNvPicPr/>
          <p:nvPr/>
        </p:nvPicPr>
        <p:blipFill>
          <a:blip r:embed="rId1"/>
          <a:stretch/>
        </p:blipFill>
        <p:spPr>
          <a:xfrm>
            <a:off x="15408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25" name="Grafik 9" descr=""/>
          <p:cNvPicPr/>
          <p:nvPr/>
        </p:nvPicPr>
        <p:blipFill>
          <a:blip r:embed="rId2"/>
          <a:stretch/>
        </p:blipFill>
        <p:spPr>
          <a:xfrm>
            <a:off x="153864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26" name="Grafik 10" descr=""/>
          <p:cNvPicPr/>
          <p:nvPr/>
        </p:nvPicPr>
        <p:blipFill>
          <a:blip r:embed="rId3"/>
          <a:stretch/>
        </p:blipFill>
        <p:spPr>
          <a:xfrm>
            <a:off x="430452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27" name="Grafik 11" descr=""/>
          <p:cNvPicPr/>
          <p:nvPr/>
        </p:nvPicPr>
        <p:blipFill>
          <a:blip r:embed="rId4"/>
          <a:stretch/>
        </p:blipFill>
        <p:spPr>
          <a:xfrm>
            <a:off x="1518480" y="249840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28" name="Grafik 12" descr=""/>
          <p:cNvPicPr/>
          <p:nvPr/>
        </p:nvPicPr>
        <p:blipFill>
          <a:blip r:embed="rId5"/>
          <a:stretch/>
        </p:blipFill>
        <p:spPr>
          <a:xfrm>
            <a:off x="109080" y="389916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29" name="Grafik 13" descr=""/>
          <p:cNvPicPr/>
          <p:nvPr/>
        </p:nvPicPr>
        <p:blipFill>
          <a:blip r:embed="rId6"/>
          <a:stretch/>
        </p:blipFill>
        <p:spPr>
          <a:xfrm>
            <a:off x="777096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0" name="Grafik 14" descr=""/>
          <p:cNvPicPr/>
          <p:nvPr/>
        </p:nvPicPr>
        <p:blipFill>
          <a:blip r:embed="rId7"/>
          <a:stretch/>
        </p:blipFill>
        <p:spPr>
          <a:xfrm>
            <a:off x="638460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1" name="Grafik 15" descr=""/>
          <p:cNvPicPr/>
          <p:nvPr/>
        </p:nvPicPr>
        <p:blipFill>
          <a:blip r:embed="rId8"/>
          <a:stretch/>
        </p:blipFill>
        <p:spPr>
          <a:xfrm>
            <a:off x="915660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2" name="Grafik 16" descr=""/>
          <p:cNvPicPr/>
          <p:nvPr/>
        </p:nvPicPr>
        <p:blipFill>
          <a:blip r:embed="rId9"/>
          <a:stretch/>
        </p:blipFill>
        <p:spPr>
          <a:xfrm>
            <a:off x="2908440" y="249840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3" name="Grafik 17" descr=""/>
          <p:cNvPicPr/>
          <p:nvPr/>
        </p:nvPicPr>
        <p:blipFill>
          <a:blip r:embed="rId10"/>
          <a:stretch/>
        </p:blipFill>
        <p:spPr>
          <a:xfrm>
            <a:off x="118800" y="249084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18" descr=""/>
          <p:cNvPicPr/>
          <p:nvPr/>
        </p:nvPicPr>
        <p:blipFill>
          <a:blip r:embed="rId11"/>
          <a:stretch/>
        </p:blipFill>
        <p:spPr>
          <a:xfrm>
            <a:off x="292320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5" name="Grafik 19" descr=""/>
          <p:cNvPicPr/>
          <p:nvPr/>
        </p:nvPicPr>
        <p:blipFill>
          <a:blip r:embed="rId12"/>
          <a:stretch/>
        </p:blipFill>
        <p:spPr>
          <a:xfrm>
            <a:off x="4308120" y="249840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6" name="Grafik 20" descr=""/>
          <p:cNvPicPr/>
          <p:nvPr/>
        </p:nvPicPr>
        <p:blipFill>
          <a:blip r:embed="rId13"/>
          <a:stretch/>
        </p:blipFill>
        <p:spPr>
          <a:xfrm>
            <a:off x="10542960" y="108252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7" name="Grafik 2" descr=""/>
          <p:cNvPicPr/>
          <p:nvPr/>
        </p:nvPicPr>
        <p:blipFill>
          <a:blip r:embed="rId14"/>
          <a:stretch/>
        </p:blipFill>
        <p:spPr>
          <a:xfrm>
            <a:off x="1518480" y="389916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8" name="Grafik 3" descr=""/>
          <p:cNvPicPr/>
          <p:nvPr/>
        </p:nvPicPr>
        <p:blipFill>
          <a:blip r:embed="rId15"/>
          <a:stretch/>
        </p:blipFill>
        <p:spPr>
          <a:xfrm>
            <a:off x="2930040" y="391428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39" name="Grafik 4" descr=""/>
          <p:cNvPicPr/>
          <p:nvPr/>
        </p:nvPicPr>
        <p:blipFill>
          <a:blip r:embed="rId16"/>
          <a:stretch/>
        </p:blipFill>
        <p:spPr>
          <a:xfrm>
            <a:off x="4317840" y="391428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0" name="Grafik 21" descr=""/>
          <p:cNvPicPr/>
          <p:nvPr/>
        </p:nvPicPr>
        <p:blipFill>
          <a:blip r:embed="rId17"/>
          <a:stretch/>
        </p:blipFill>
        <p:spPr>
          <a:xfrm>
            <a:off x="2148480" y="533016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1" name="Grafik 22" descr=""/>
          <p:cNvPicPr/>
          <p:nvPr/>
        </p:nvPicPr>
        <p:blipFill>
          <a:blip r:embed="rId18"/>
          <a:stretch/>
        </p:blipFill>
        <p:spPr>
          <a:xfrm>
            <a:off x="6384600" y="248724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2" name="Grafik 23" descr=""/>
          <p:cNvPicPr/>
          <p:nvPr/>
        </p:nvPicPr>
        <p:blipFill>
          <a:blip r:embed="rId19"/>
          <a:stretch/>
        </p:blipFill>
        <p:spPr>
          <a:xfrm>
            <a:off x="7770960" y="249840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3" name="Grafik 24" descr=""/>
          <p:cNvPicPr/>
          <p:nvPr/>
        </p:nvPicPr>
        <p:blipFill>
          <a:blip r:embed="rId20"/>
          <a:stretch/>
        </p:blipFill>
        <p:spPr>
          <a:xfrm>
            <a:off x="9147600" y="248724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25" descr=""/>
          <p:cNvPicPr/>
          <p:nvPr/>
        </p:nvPicPr>
        <p:blipFill>
          <a:blip r:embed="rId21"/>
          <a:stretch/>
        </p:blipFill>
        <p:spPr>
          <a:xfrm>
            <a:off x="10542960" y="249840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5" name="Grafik 26" descr=""/>
          <p:cNvPicPr/>
          <p:nvPr/>
        </p:nvPicPr>
        <p:blipFill>
          <a:blip r:embed="rId22"/>
          <a:stretch/>
        </p:blipFill>
        <p:spPr>
          <a:xfrm>
            <a:off x="6387480" y="389916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6" name="Grafik 27" descr=""/>
          <p:cNvPicPr/>
          <p:nvPr/>
        </p:nvPicPr>
        <p:blipFill>
          <a:blip r:embed="rId23"/>
          <a:stretch/>
        </p:blipFill>
        <p:spPr>
          <a:xfrm>
            <a:off x="7756920" y="391428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7" name="Grafik 28" descr=""/>
          <p:cNvPicPr/>
          <p:nvPr/>
        </p:nvPicPr>
        <p:blipFill>
          <a:blip r:embed="rId24"/>
          <a:stretch/>
        </p:blipFill>
        <p:spPr>
          <a:xfrm>
            <a:off x="9156600" y="389916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8" name="Grafik 29" descr=""/>
          <p:cNvPicPr/>
          <p:nvPr/>
        </p:nvPicPr>
        <p:blipFill>
          <a:blip r:embed="rId25"/>
          <a:stretch/>
        </p:blipFill>
        <p:spPr>
          <a:xfrm>
            <a:off x="10535400" y="389916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49" name="Grafik 30" descr=""/>
          <p:cNvPicPr/>
          <p:nvPr/>
        </p:nvPicPr>
        <p:blipFill>
          <a:blip r:embed="rId26"/>
          <a:stretch/>
        </p:blipFill>
        <p:spPr>
          <a:xfrm>
            <a:off x="7756920" y="5303880"/>
            <a:ext cx="1259280" cy="1259280"/>
          </a:xfrm>
          <a:prstGeom prst="rect">
            <a:avLst/>
          </a:prstGeom>
          <a:ln w="0">
            <a:noFill/>
          </a:ln>
        </p:spPr>
      </p:pic>
      <p:pic>
        <p:nvPicPr>
          <p:cNvPr id="250" name="Grafik 31" descr=""/>
          <p:cNvPicPr/>
          <p:nvPr/>
        </p:nvPicPr>
        <p:blipFill>
          <a:blip r:embed="rId27"/>
          <a:stretch/>
        </p:blipFill>
        <p:spPr>
          <a:xfrm>
            <a:off x="9159120" y="5303880"/>
            <a:ext cx="1259280" cy="12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fik 3" descr=""/>
          <p:cNvPicPr/>
          <p:nvPr/>
        </p:nvPicPr>
        <p:blipFill>
          <a:blip r:embed="rId1"/>
          <a:stretch/>
        </p:blipFill>
        <p:spPr>
          <a:xfrm>
            <a:off x="1851840" y="550800"/>
            <a:ext cx="1655280" cy="1649520"/>
          </a:xfrm>
          <a:prstGeom prst="rect">
            <a:avLst/>
          </a:prstGeom>
          <a:ln w="0">
            <a:noFill/>
          </a:ln>
        </p:spPr>
      </p:pic>
      <p:pic>
        <p:nvPicPr>
          <p:cNvPr id="252" name="Grafik 4" descr=""/>
          <p:cNvPicPr/>
          <p:nvPr/>
        </p:nvPicPr>
        <p:blipFill>
          <a:blip r:embed="rId2"/>
          <a:stretch/>
        </p:blipFill>
        <p:spPr>
          <a:xfrm>
            <a:off x="3591360" y="550800"/>
            <a:ext cx="1655280" cy="1649520"/>
          </a:xfrm>
          <a:prstGeom prst="rect">
            <a:avLst/>
          </a:prstGeom>
          <a:ln w="0">
            <a:noFill/>
          </a:ln>
        </p:spPr>
      </p:pic>
      <p:pic>
        <p:nvPicPr>
          <p:cNvPr id="253" name="Grafik 5" descr=""/>
          <p:cNvPicPr/>
          <p:nvPr/>
        </p:nvPicPr>
        <p:blipFill>
          <a:blip r:embed="rId3"/>
          <a:stretch/>
        </p:blipFill>
        <p:spPr>
          <a:xfrm>
            <a:off x="8753760" y="554040"/>
            <a:ext cx="1655280" cy="1661040"/>
          </a:xfrm>
          <a:prstGeom prst="rect">
            <a:avLst/>
          </a:prstGeom>
          <a:ln w="0">
            <a:noFill/>
          </a:ln>
        </p:spPr>
      </p:pic>
      <p:pic>
        <p:nvPicPr>
          <p:cNvPr id="254" name="Grafik 6" descr=""/>
          <p:cNvPicPr/>
          <p:nvPr/>
        </p:nvPicPr>
        <p:blipFill>
          <a:blip r:embed="rId4"/>
          <a:stretch/>
        </p:blipFill>
        <p:spPr>
          <a:xfrm>
            <a:off x="7039800" y="551160"/>
            <a:ext cx="1655280" cy="165528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 descr=""/>
          <p:cNvPicPr/>
          <p:nvPr/>
        </p:nvPicPr>
        <p:blipFill>
          <a:blip r:embed="rId5"/>
          <a:stretch/>
        </p:blipFill>
        <p:spPr>
          <a:xfrm>
            <a:off x="140040" y="550800"/>
            <a:ext cx="1652040" cy="1657800"/>
          </a:xfrm>
          <a:prstGeom prst="rect">
            <a:avLst/>
          </a:prstGeom>
          <a:ln w="0">
            <a:noFill/>
          </a:ln>
        </p:spPr>
      </p:pic>
      <p:pic>
        <p:nvPicPr>
          <p:cNvPr id="256" name="Grafik 8" descr=""/>
          <p:cNvPicPr/>
          <p:nvPr/>
        </p:nvPicPr>
        <p:blipFill>
          <a:blip r:embed="rId6"/>
          <a:stretch/>
        </p:blipFill>
        <p:spPr>
          <a:xfrm>
            <a:off x="5309640" y="547560"/>
            <a:ext cx="1655280" cy="1661040"/>
          </a:xfrm>
          <a:prstGeom prst="rect">
            <a:avLst/>
          </a:prstGeom>
          <a:ln w="0">
            <a:noFill/>
          </a:ln>
        </p:spPr>
      </p:pic>
      <p:pic>
        <p:nvPicPr>
          <p:cNvPr id="257" name="Grafik 9" descr=""/>
          <p:cNvPicPr/>
          <p:nvPr/>
        </p:nvPicPr>
        <p:blipFill>
          <a:blip r:embed="rId7"/>
          <a:stretch/>
        </p:blipFill>
        <p:spPr>
          <a:xfrm>
            <a:off x="10482840" y="554040"/>
            <a:ext cx="1655280" cy="1655280"/>
          </a:xfrm>
          <a:prstGeom prst="rect">
            <a:avLst/>
          </a:prstGeom>
          <a:ln w="0">
            <a:noFill/>
          </a:ln>
        </p:spPr>
      </p:pic>
      <p:pic>
        <p:nvPicPr>
          <p:cNvPr id="258" name="Grafik 10" descr=""/>
          <p:cNvPicPr/>
          <p:nvPr/>
        </p:nvPicPr>
        <p:blipFill>
          <a:blip r:embed="rId8"/>
          <a:stretch/>
        </p:blipFill>
        <p:spPr>
          <a:xfrm>
            <a:off x="681480" y="3664080"/>
            <a:ext cx="1655280" cy="166284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11" descr=""/>
          <p:cNvPicPr/>
          <p:nvPr/>
        </p:nvPicPr>
        <p:blipFill>
          <a:blip r:embed="rId9"/>
          <a:stretch/>
        </p:blipFill>
        <p:spPr>
          <a:xfrm>
            <a:off x="9293760" y="3656160"/>
            <a:ext cx="1655280" cy="1655280"/>
          </a:xfrm>
          <a:prstGeom prst="rect">
            <a:avLst/>
          </a:prstGeom>
          <a:ln w="0">
            <a:noFill/>
          </a:ln>
        </p:spPr>
      </p:pic>
      <p:pic>
        <p:nvPicPr>
          <p:cNvPr id="260" name="Grafik 12" descr=""/>
          <p:cNvPicPr/>
          <p:nvPr/>
        </p:nvPicPr>
        <p:blipFill>
          <a:blip r:embed="rId10"/>
          <a:stretch/>
        </p:blipFill>
        <p:spPr>
          <a:xfrm>
            <a:off x="2404080" y="3664080"/>
            <a:ext cx="1655280" cy="1662840"/>
          </a:xfrm>
          <a:prstGeom prst="rect">
            <a:avLst/>
          </a:prstGeom>
          <a:ln w="0">
            <a:noFill/>
          </a:ln>
        </p:spPr>
      </p:pic>
      <p:pic>
        <p:nvPicPr>
          <p:cNvPr id="261" name="Grafik 13" descr=""/>
          <p:cNvPicPr/>
          <p:nvPr/>
        </p:nvPicPr>
        <p:blipFill>
          <a:blip r:embed="rId11"/>
          <a:stretch/>
        </p:blipFill>
        <p:spPr>
          <a:xfrm>
            <a:off x="4126320" y="3660120"/>
            <a:ext cx="1655280" cy="1662840"/>
          </a:xfrm>
          <a:prstGeom prst="rect">
            <a:avLst/>
          </a:prstGeom>
          <a:ln w="0">
            <a:noFill/>
          </a:ln>
        </p:spPr>
      </p:pic>
      <p:pic>
        <p:nvPicPr>
          <p:cNvPr id="262" name="Grafik 14" descr=""/>
          <p:cNvPicPr/>
          <p:nvPr/>
        </p:nvPicPr>
        <p:blipFill>
          <a:blip r:embed="rId12"/>
          <a:stretch/>
        </p:blipFill>
        <p:spPr>
          <a:xfrm>
            <a:off x="5848920" y="3664080"/>
            <a:ext cx="1655280" cy="1662840"/>
          </a:xfrm>
          <a:prstGeom prst="rect">
            <a:avLst/>
          </a:prstGeom>
          <a:ln w="0">
            <a:noFill/>
          </a:ln>
        </p:spPr>
      </p:pic>
      <p:pic>
        <p:nvPicPr>
          <p:cNvPr id="263" name="Grafik 15" descr=""/>
          <p:cNvPicPr/>
          <p:nvPr/>
        </p:nvPicPr>
        <p:blipFill>
          <a:blip r:embed="rId13"/>
          <a:stretch/>
        </p:blipFill>
        <p:spPr>
          <a:xfrm>
            <a:off x="7571160" y="3656160"/>
            <a:ext cx="1655280" cy="1662840"/>
          </a:xfrm>
          <a:prstGeom prst="rect">
            <a:avLst/>
          </a:prstGeom>
          <a:ln w="0">
            <a:noFill/>
          </a:ln>
        </p:spPr>
      </p:pic>
      <p:sp>
        <p:nvSpPr>
          <p:cNvPr id="264" name="Textfeld 17"/>
          <p:cNvSpPr/>
          <p:nvPr/>
        </p:nvSpPr>
        <p:spPr>
          <a:xfrm>
            <a:off x="1853280" y="2373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65" name="Textfeld 19"/>
          <p:cNvSpPr/>
          <p:nvPr/>
        </p:nvSpPr>
        <p:spPr>
          <a:xfrm>
            <a:off x="147600" y="2373480"/>
            <a:ext cx="1652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66" name="Textfeld 19_0"/>
          <p:cNvSpPr/>
          <p:nvPr/>
        </p:nvSpPr>
        <p:spPr>
          <a:xfrm>
            <a:off x="3531600" y="2373480"/>
            <a:ext cx="1652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67" name="Textfeld 19_1"/>
          <p:cNvSpPr/>
          <p:nvPr/>
        </p:nvSpPr>
        <p:spPr>
          <a:xfrm>
            <a:off x="5259600" y="2337480"/>
            <a:ext cx="1652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68" name="Textfeld 17_0"/>
          <p:cNvSpPr/>
          <p:nvPr/>
        </p:nvSpPr>
        <p:spPr>
          <a:xfrm>
            <a:off x="7073280" y="233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69" name="Textfeld 17_1"/>
          <p:cNvSpPr/>
          <p:nvPr/>
        </p:nvSpPr>
        <p:spPr>
          <a:xfrm>
            <a:off x="8729280" y="233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0" name="Textfeld 17_2"/>
          <p:cNvSpPr/>
          <p:nvPr/>
        </p:nvSpPr>
        <p:spPr>
          <a:xfrm>
            <a:off x="7541280" y="539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1" name="Textfeld 17_3"/>
          <p:cNvSpPr/>
          <p:nvPr/>
        </p:nvSpPr>
        <p:spPr>
          <a:xfrm>
            <a:off x="629280" y="539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2" name="Textfeld 17_4"/>
          <p:cNvSpPr/>
          <p:nvPr/>
        </p:nvSpPr>
        <p:spPr>
          <a:xfrm>
            <a:off x="2321280" y="539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3" name="Textfeld 17_5"/>
          <p:cNvSpPr/>
          <p:nvPr/>
        </p:nvSpPr>
        <p:spPr>
          <a:xfrm>
            <a:off x="4121280" y="539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4" name="Textfeld 17_6"/>
          <p:cNvSpPr/>
          <p:nvPr/>
        </p:nvSpPr>
        <p:spPr>
          <a:xfrm>
            <a:off x="5849280" y="5397480"/>
            <a:ext cx="16538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5" name="Textfeld 17_7"/>
          <p:cNvSpPr/>
          <p:nvPr/>
        </p:nvSpPr>
        <p:spPr>
          <a:xfrm>
            <a:off x="9305280" y="5397480"/>
            <a:ext cx="1653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  <p:sp>
        <p:nvSpPr>
          <p:cNvPr id="276" name="Textfeld 19_2"/>
          <p:cNvSpPr/>
          <p:nvPr/>
        </p:nvSpPr>
        <p:spPr>
          <a:xfrm>
            <a:off x="10455120" y="2335680"/>
            <a:ext cx="1652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 Rounded MT Bold"/>
                <a:ea typeface="DejaVu Sans"/>
              </a:rPr>
              <a:t>Não morde</a:t>
            </a:r>
            <a:endParaRPr b="0" lang="pt-BR" sz="1800" spc="-1" strike="noStrike">
              <a:latin typeface="Arial Rounded MT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LibreOffice/7.1.3.2$Windows_X86_64 LibreOffice_project/47f78053abe362b9384784d31a6e56f8511eb1c1</Application>
  <AppVersion>15.0000</AppVersion>
  <Words>99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2019-03-19T09:43:13Z</dcterms:created>
  <dc:creator>Annabel Lindner</dc:creator>
  <dc:description/>
  <dc:language>pt-BR</dc:language>
  <cp:lastModifiedBy/>
  <dcterms:modified xsi:type="dcterms:W3CDTF">2022-02-10T21:16:42Z</dcterms:modified>
  <cp:revision>15</cp:revision>
  <dc:subject/>
  <dc:title>Spielvariante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8</vt:i4>
  </property>
</Properties>
</file>