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8" r:id="rId5"/>
    <p:sldId id="262" r:id="rId6"/>
    <p:sldId id="263" r:id="rId7"/>
    <p:sldId id="264" r:id="rId8"/>
    <p:sldId id="265" r:id="rId9"/>
    <p:sldId id="273" r:id="rId10"/>
    <p:sldId id="274" r:id="rId11"/>
    <p:sldId id="275" r:id="rId12"/>
    <p:sldId id="277" r:id="rId13"/>
    <p:sldId id="278" r:id="rId14"/>
    <p:sldId id="266" r:id="rId15"/>
    <p:sldId id="267" r:id="rId16"/>
    <p:sldId id="268" r:id="rId17"/>
    <p:sldId id="269" r:id="rId18"/>
    <p:sldId id="272" r:id="rId19"/>
    <p:sldId id="271" r:id="rId20"/>
    <p:sldId id="279" r:id="rId21"/>
  </p:sldIdLst>
  <p:sldSz cx="9144000" cy="6858000" type="screen4x3"/>
  <p:notesSz cx="6858000" cy="9144000"/>
  <p:defaultTextStyle>
    <a:defPPr>
      <a:defRPr lang="zh-CN"/>
    </a:defPPr>
    <a:lvl1pPr lvl="0" algn="l" defTabSz="914400" fontAlgn="base">
      <a:lnSpc>
        <a:spcPct val="100000"/>
      </a:lnSpc>
      <a:spcBef>
        <a:spcPct val="0"/>
      </a:spcBef>
      <a:spcAft>
        <a:spcPct val="0"/>
      </a:spcAft>
      <a:buFont typeface="Arial" charset="116"/>
      <a:defRPr kern="1200" baseline="0">
        <a:solidFill>
          <a:schemeClr val="tx1"/>
        </a:solidFill>
        <a:latin typeface="Arial" charset="116"/>
        <a:ea typeface="SimSun" charset="-122"/>
        <a:cs typeface="+mn-cs"/>
      </a:defRPr>
    </a:lvl1pPr>
    <a:lvl2pPr marL="457200" lvl="1" indent="0" algn="l" defTabSz="914400" fontAlgn="base">
      <a:lnSpc>
        <a:spcPct val="100000"/>
      </a:lnSpc>
      <a:spcBef>
        <a:spcPct val="0"/>
      </a:spcBef>
      <a:spcAft>
        <a:spcPct val="0"/>
      </a:spcAft>
      <a:buFont typeface="Arial" charset="116"/>
      <a:defRPr sz="1800" kern="1200" baseline="0">
        <a:solidFill>
          <a:schemeClr val="tx1"/>
        </a:solidFill>
        <a:latin typeface="Arial" charset="116"/>
        <a:ea typeface="SimSun" charset="-122"/>
        <a:cs typeface="+mn-cs"/>
      </a:defRPr>
    </a:lvl2pPr>
    <a:lvl3pPr marL="914400" lvl="2" indent="0" algn="l" defTabSz="914400" fontAlgn="base">
      <a:lnSpc>
        <a:spcPct val="100000"/>
      </a:lnSpc>
      <a:spcBef>
        <a:spcPct val="0"/>
      </a:spcBef>
      <a:spcAft>
        <a:spcPct val="0"/>
      </a:spcAft>
      <a:buFont typeface="Arial" charset="116"/>
      <a:defRPr sz="1800" kern="1200" baseline="0">
        <a:solidFill>
          <a:schemeClr val="tx1"/>
        </a:solidFill>
        <a:latin typeface="Arial" charset="116"/>
        <a:ea typeface="SimSun" charset="-122"/>
        <a:cs typeface="+mn-cs"/>
      </a:defRPr>
    </a:lvl3pPr>
    <a:lvl4pPr marL="1371600" lvl="3" indent="0" algn="l" defTabSz="914400" fontAlgn="base">
      <a:lnSpc>
        <a:spcPct val="100000"/>
      </a:lnSpc>
      <a:spcBef>
        <a:spcPct val="0"/>
      </a:spcBef>
      <a:spcAft>
        <a:spcPct val="0"/>
      </a:spcAft>
      <a:buFont typeface="Arial" charset="116"/>
      <a:defRPr sz="1800" kern="1200" baseline="0">
        <a:solidFill>
          <a:schemeClr val="tx1"/>
        </a:solidFill>
        <a:latin typeface="Arial" charset="116"/>
        <a:ea typeface="SimSun" charset="-122"/>
        <a:cs typeface="+mn-cs"/>
      </a:defRPr>
    </a:lvl4pPr>
    <a:lvl5pPr marL="1828800" lvl="4" indent="0" algn="l" defTabSz="914400" fontAlgn="base">
      <a:lnSpc>
        <a:spcPct val="100000"/>
      </a:lnSpc>
      <a:spcBef>
        <a:spcPct val="0"/>
      </a:spcBef>
      <a:spcAft>
        <a:spcPct val="0"/>
      </a:spcAft>
      <a:buFont typeface="Arial" charset="116"/>
      <a:defRPr sz="1800" kern="1200" baseline="0">
        <a:solidFill>
          <a:schemeClr val="tx1"/>
        </a:solidFill>
        <a:latin typeface="Arial" charset="116"/>
        <a:ea typeface="SimSun" charset="-122"/>
        <a:cs typeface="+mn-cs"/>
      </a:defRPr>
    </a:lvl5pPr>
    <a:lvl6pPr marL="2286000" lvl="5" indent="0" algn="l" defTabSz="914400" fontAlgn="base">
      <a:lnSpc>
        <a:spcPct val="100000"/>
      </a:lnSpc>
      <a:spcBef>
        <a:spcPct val="0"/>
      </a:spcBef>
      <a:spcAft>
        <a:spcPct val="0"/>
      </a:spcAft>
      <a:buFont typeface="Arial" charset="116"/>
      <a:defRPr sz="1800" kern="1200" baseline="0">
        <a:solidFill>
          <a:schemeClr val="tx1"/>
        </a:solidFill>
        <a:latin typeface="Arial" charset="116"/>
        <a:ea typeface="SimSun" charset="-122"/>
        <a:cs typeface="+mn-cs"/>
      </a:defRPr>
    </a:lvl6pPr>
    <a:lvl7pPr marL="2743200" lvl="6" indent="0" algn="l" defTabSz="914400" fontAlgn="base">
      <a:lnSpc>
        <a:spcPct val="100000"/>
      </a:lnSpc>
      <a:spcBef>
        <a:spcPct val="0"/>
      </a:spcBef>
      <a:spcAft>
        <a:spcPct val="0"/>
      </a:spcAft>
      <a:buFont typeface="Arial" charset="116"/>
      <a:defRPr sz="1800" kern="1200" baseline="0">
        <a:solidFill>
          <a:schemeClr val="tx1"/>
        </a:solidFill>
        <a:latin typeface="Arial" charset="116"/>
        <a:ea typeface="SimSun" charset="-122"/>
        <a:cs typeface="+mn-cs"/>
      </a:defRPr>
    </a:lvl7pPr>
    <a:lvl8pPr marL="3200400" lvl="7" indent="0" algn="l" defTabSz="914400" fontAlgn="base">
      <a:lnSpc>
        <a:spcPct val="100000"/>
      </a:lnSpc>
      <a:spcBef>
        <a:spcPct val="0"/>
      </a:spcBef>
      <a:spcAft>
        <a:spcPct val="0"/>
      </a:spcAft>
      <a:buFont typeface="Arial" charset="116"/>
      <a:defRPr sz="1800" kern="1200" baseline="0">
        <a:solidFill>
          <a:schemeClr val="tx1"/>
        </a:solidFill>
        <a:latin typeface="Arial" charset="116"/>
        <a:ea typeface="SimSun" charset="-122"/>
        <a:cs typeface="+mn-cs"/>
      </a:defRPr>
    </a:lvl8pPr>
    <a:lvl9pPr marL="3657600" lvl="8" indent="0" algn="l" defTabSz="914400" fontAlgn="base">
      <a:lnSpc>
        <a:spcPct val="100000"/>
      </a:lnSpc>
      <a:spcBef>
        <a:spcPct val="0"/>
      </a:spcBef>
      <a:spcAft>
        <a:spcPct val="0"/>
      </a:spcAft>
      <a:buFont typeface="Arial" charset="116"/>
      <a:defRPr sz="1800" kern="1200" baseline="0">
        <a:solidFill>
          <a:schemeClr val="tx1"/>
        </a:solidFill>
        <a:latin typeface="Arial" charset="116"/>
        <a:ea typeface="SimSun"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59"/>
        <p:guide pos="2880"/>
      </p:guideLst>
    </p:cSldViewPr>
  </p:slideViewPr>
  <p:gridSpacing cx="70" cy="7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17B9AAD-24D5-4918-8EDF-B332210074D7}" type="doc">
      <dgm:prSet loTypeId="urn:microsoft.com/office/officeart/2005/8/layout/orgChart1" loCatId="hierarchy" qsTypeId="urn:microsoft.com/office/officeart/2005/8/quickstyle/simple1" qsCatId="simple" csTypeId="urn:microsoft.com/office/officeart/2005/8/colors/accent1_2" csCatId="accent1" phldr="0"/>
      <dgm:spPr/>
      <dgm:t>
        <a:bodyPr/>
        <a:p>
          <a:endParaRPr lang="en-US"/>
        </a:p>
      </dgm:t>
    </dgm:pt>
    <dgm:pt modelId="{64128110-2BC2-4E83-AE3D-7442626E6916}">
      <dgm:prSet phldrT="[Text]" phldr="0" custT="0"/>
      <dgm:spPr/>
      <dgm:t>
        <a:bodyPr vert="horz" wrap="square"/>
        <a:p>
          <a:pPr>
            <a:lnSpc>
              <a:spcPct val="100000"/>
            </a:lnSpc>
            <a:spcBef>
              <a:spcPct val="0"/>
            </a:spcBef>
            <a:spcAft>
              <a:spcPct val="35000"/>
            </a:spcAft>
          </a:pPr>
          <a:r>
            <a:rPr lang="" altLang="en-US"/>
            <a:t>RECOMMENDER SYSTEM</a:t>
          </a:r>
          <a:r>
            <a:rPr lang="" altLang="en-US"/>
            <a:t/>
          </a:r>
          <a:endParaRPr lang="" altLang="en-US"/>
        </a:p>
      </dgm:t>
    </dgm:pt>
    <dgm:pt modelId="{7C4D8020-E6A5-42B0-ACC1-F3A6FF2AC2B4}" cxnId="{22B63318-88AE-4056-92CF-FDC7FAD9641E}" type="parTrans">
      <dgm:prSet/>
      <dgm:spPr/>
      <dgm:t>
        <a:bodyPr/>
        <a:p>
          <a:endParaRPr lang="en-US"/>
        </a:p>
      </dgm:t>
    </dgm:pt>
    <dgm:pt modelId="{EC14B256-0355-49D6-9784-F21A5D6A7477}" cxnId="{22B63318-88AE-4056-92CF-FDC7FAD9641E}" type="sibTrans">
      <dgm:prSet/>
      <dgm:spPr/>
      <dgm:t>
        <a:bodyPr/>
        <a:p>
          <a:endParaRPr lang="en-US"/>
        </a:p>
      </dgm:t>
    </dgm:pt>
    <dgm:pt modelId="{225828B5-AAC3-48E3-8DDE-6E14A1E9FCE8}">
      <dgm:prSet phldrT="[Text]" phldr="0" custT="0"/>
      <dgm:spPr/>
      <dgm:t>
        <a:bodyPr vert="horz" wrap="square"/>
        <a:p>
          <a:pPr>
            <a:lnSpc>
              <a:spcPct val="100000"/>
            </a:lnSpc>
            <a:spcBef>
              <a:spcPct val="0"/>
            </a:spcBef>
            <a:spcAft>
              <a:spcPct val="35000"/>
            </a:spcAft>
          </a:pPr>
          <a:r>
            <a:rPr lang="" altLang="en-US"/>
            <a:t>COLLABORATIVE FILTERING</a:t>
          </a:r>
          <a:endParaRPr lang="" altLang="en-US"/>
        </a:p>
      </dgm:t>
    </dgm:pt>
    <dgm:pt modelId="{90F8E70F-E1C5-4691-812A-47839830C40B}" cxnId="{51278CD7-B509-4949-BB2B-ECBB9DC7DDE5}" type="parTrans">
      <dgm:prSet/>
      <dgm:spPr/>
      <dgm:t>
        <a:bodyPr/>
        <a:p>
          <a:endParaRPr lang="en-US"/>
        </a:p>
      </dgm:t>
    </dgm:pt>
    <dgm:pt modelId="{6E8CAA27-4324-4304-92E5-3562A8011552}" cxnId="{51278CD7-B509-4949-BB2B-ECBB9DC7DDE5}" type="sibTrans">
      <dgm:prSet/>
      <dgm:spPr/>
      <dgm:t>
        <a:bodyPr/>
        <a:p>
          <a:endParaRPr lang="en-US"/>
        </a:p>
      </dgm:t>
    </dgm:pt>
    <dgm:pt modelId="{37D77502-DD69-4FCD-BFD3-1B91FA3A0B41}">
      <dgm:prSet phldrT="[Text]" phldr="0" custT="0"/>
      <dgm:spPr/>
      <dgm:t>
        <a:bodyPr vert="horz" wrap="square"/>
        <a:p>
          <a:pPr>
            <a:lnSpc>
              <a:spcPct val="100000"/>
            </a:lnSpc>
            <a:spcBef>
              <a:spcPct val="0"/>
            </a:spcBef>
            <a:spcAft>
              <a:spcPct val="35000"/>
            </a:spcAft>
          </a:pPr>
          <a:r>
            <a:rPr lang="" altLang="en-US"/>
            <a:t>CONTENT BASED APPROACH</a:t>
          </a:r>
          <a:r>
            <a:rPr lang="" altLang="en-US"/>
            <a:t/>
          </a:r>
          <a:endParaRPr lang="" altLang="en-US"/>
        </a:p>
      </dgm:t>
    </dgm:pt>
    <dgm:pt modelId="{56E3332C-AB51-492A-BF41-0AEAAF10CB36}" cxnId="{7A615D41-3AB3-4C00-8FFB-963A8B7C2B12}" type="parTrans">
      <dgm:prSet/>
      <dgm:spPr/>
      <dgm:t>
        <a:bodyPr/>
        <a:p>
          <a:endParaRPr lang="en-US"/>
        </a:p>
      </dgm:t>
    </dgm:pt>
    <dgm:pt modelId="{A79A0933-F266-4AC1-9DE1-FD7E900B09C8}" cxnId="{7A615D41-3AB3-4C00-8FFB-963A8B7C2B12}" type="sibTrans">
      <dgm:prSet/>
      <dgm:spPr/>
      <dgm:t>
        <a:bodyPr/>
        <a:p>
          <a:endParaRPr lang="en-US"/>
        </a:p>
      </dgm:t>
    </dgm:pt>
    <dgm:pt modelId="{81EE2E0C-6A5F-4B2C-ADA9-FDFFCB8C7AC8}">
      <dgm:prSet phldrT="[Text]" phldr="0" custT="0"/>
      <dgm:spPr/>
      <dgm:t>
        <a:bodyPr vert="horz" wrap="square"/>
        <a:p>
          <a:pPr>
            <a:lnSpc>
              <a:spcPct val="100000"/>
            </a:lnSpc>
            <a:spcBef>
              <a:spcPct val="0"/>
            </a:spcBef>
            <a:spcAft>
              <a:spcPct val="35000"/>
            </a:spcAft>
          </a:pPr>
          <a:r>
            <a:rPr lang="" altLang="en-US"/>
            <a:t>HYBRID MODELS</a:t>
          </a:r>
          <a:endParaRPr lang="" altLang="en-US"/>
        </a:p>
      </dgm:t>
    </dgm:pt>
    <dgm:pt modelId="{01FF1330-6476-4A29-B36A-956B908B4DC2}" cxnId="{C91E24BD-1898-4E69-B82A-0456E4109D58}" type="parTrans">
      <dgm:prSet/>
      <dgm:spPr/>
      <dgm:t>
        <a:bodyPr/>
        <a:p>
          <a:endParaRPr lang="en-US"/>
        </a:p>
      </dgm:t>
    </dgm:pt>
    <dgm:pt modelId="{72C2C69A-BE49-48A9-B607-A2F8C3C08133}" cxnId="{C91E24BD-1898-4E69-B82A-0456E4109D58}" type="sibTrans">
      <dgm:prSet/>
      <dgm:spPr/>
      <dgm:t>
        <a:bodyPr/>
        <a:p>
          <a:endParaRPr lang="en-US"/>
        </a:p>
      </dgm:t>
    </dgm:pt>
    <dgm:pt modelId="{0F89BA2F-7FB1-47A4-B6A8-9A821D15E1C1}" type="pres">
      <dgm:prSet presAssocID="{C17B9AAD-24D5-4918-8EDF-B332210074D7}" presName="hierChild1" presStyleCnt="0">
        <dgm:presLayoutVars>
          <dgm:orgChart val="1"/>
          <dgm:chPref val="1"/>
          <dgm:dir/>
          <dgm:animOne val="branch"/>
          <dgm:animLvl val="lvl"/>
          <dgm:resizeHandles/>
        </dgm:presLayoutVars>
      </dgm:prSet>
      <dgm:spPr/>
    </dgm:pt>
    <dgm:pt modelId="{43B1D5CD-F6F5-420F-9336-DAB5AE405CAB}" type="pres">
      <dgm:prSet presAssocID="{64128110-2BC2-4E83-AE3D-7442626E6916}" presName="hierRoot1" presStyleCnt="0">
        <dgm:presLayoutVars>
          <dgm:hierBranch val="init"/>
        </dgm:presLayoutVars>
      </dgm:prSet>
      <dgm:spPr/>
    </dgm:pt>
    <dgm:pt modelId="{87C865EB-D9C7-4E5F-B312-83EF73AB58D0}" type="pres">
      <dgm:prSet presAssocID="{64128110-2BC2-4E83-AE3D-7442626E6916}" presName="rootComposite1" presStyleCnt="0"/>
      <dgm:spPr/>
    </dgm:pt>
    <dgm:pt modelId="{3F87A36D-B515-4CB3-9442-512F3C54FBDD}" type="pres">
      <dgm:prSet presAssocID="{64128110-2BC2-4E83-AE3D-7442626E6916}" presName="rootText1" presStyleLbl="node0" presStyleIdx="0" presStyleCnt="1">
        <dgm:presLayoutVars>
          <dgm:chPref val="3"/>
        </dgm:presLayoutVars>
      </dgm:prSet>
      <dgm:spPr/>
    </dgm:pt>
    <dgm:pt modelId="{C8EA578D-1EEF-4168-811C-C3CB6C46B153}" type="pres">
      <dgm:prSet presAssocID="{64128110-2BC2-4E83-AE3D-7442626E6916}" presName="rootConnector1" presStyleCnt="0"/>
      <dgm:spPr/>
    </dgm:pt>
    <dgm:pt modelId="{5BEABAEC-9F0C-4E39-AD8E-6628EFFC11DC}" type="pres">
      <dgm:prSet presAssocID="{64128110-2BC2-4E83-AE3D-7442626E6916}" presName="hierChild2" presStyleCnt="0"/>
      <dgm:spPr/>
    </dgm:pt>
    <dgm:pt modelId="{1F968B94-413B-42AE-BA1D-5E5D1F62B58B}" type="pres">
      <dgm:prSet presAssocID="{90F8E70F-E1C5-4691-812A-47839830C40B}" presName="Name37" presStyleLbl="parChTrans1D2" presStyleIdx="0" presStyleCnt="3"/>
      <dgm:spPr/>
    </dgm:pt>
    <dgm:pt modelId="{841E9607-AFA8-422E-867A-D0B9A43F76FB}" type="pres">
      <dgm:prSet presAssocID="{225828B5-AAC3-48E3-8DDE-6E14A1E9FCE8}" presName="hierRoot2" presStyleCnt="0">
        <dgm:presLayoutVars>
          <dgm:hierBranch val="init"/>
        </dgm:presLayoutVars>
      </dgm:prSet>
      <dgm:spPr/>
    </dgm:pt>
    <dgm:pt modelId="{7848FCCC-0559-4207-BA93-63FF4F6D75CC}" type="pres">
      <dgm:prSet presAssocID="{225828B5-AAC3-48E3-8DDE-6E14A1E9FCE8}" presName="rootComposite" presStyleCnt="0"/>
      <dgm:spPr/>
    </dgm:pt>
    <dgm:pt modelId="{2FB69221-32D0-434B-B23D-866F77A6B0EE}" type="pres">
      <dgm:prSet presAssocID="{225828B5-AAC3-48E3-8DDE-6E14A1E9FCE8}" presName="rootText" presStyleLbl="node2" presStyleIdx="0" presStyleCnt="3">
        <dgm:presLayoutVars>
          <dgm:chPref val="3"/>
        </dgm:presLayoutVars>
      </dgm:prSet>
      <dgm:spPr/>
    </dgm:pt>
    <dgm:pt modelId="{5C67B634-DB68-4653-97A5-5D62FE999B47}" type="pres">
      <dgm:prSet presAssocID="{225828B5-AAC3-48E3-8DDE-6E14A1E9FCE8}" presName="rootConnector" presStyleCnt="0"/>
      <dgm:spPr/>
    </dgm:pt>
    <dgm:pt modelId="{A7817FA8-C290-4779-9081-B0B52FF24E56}" type="pres">
      <dgm:prSet presAssocID="{225828B5-AAC3-48E3-8DDE-6E14A1E9FCE8}" presName="hierChild4" presStyleCnt="0"/>
      <dgm:spPr/>
    </dgm:pt>
    <dgm:pt modelId="{782C31C6-F89C-4EE5-9321-5D7AEDFD4677}" type="pres">
      <dgm:prSet presAssocID="{225828B5-AAC3-48E3-8DDE-6E14A1E9FCE8}" presName="hierChild5" presStyleCnt="0"/>
      <dgm:spPr/>
    </dgm:pt>
    <dgm:pt modelId="{4336AD91-6774-4DB4-BDD0-A33B76AEE6B7}" type="pres">
      <dgm:prSet presAssocID="{56E3332C-AB51-492A-BF41-0AEAAF10CB36}" presName="Name37" presStyleLbl="parChTrans1D2" presStyleIdx="1" presStyleCnt="3"/>
      <dgm:spPr/>
    </dgm:pt>
    <dgm:pt modelId="{9DFAC067-11BC-4885-918F-10D0401D4F77}" type="pres">
      <dgm:prSet presAssocID="{37D77502-DD69-4FCD-BFD3-1B91FA3A0B41}" presName="hierRoot2" presStyleCnt="0">
        <dgm:presLayoutVars>
          <dgm:hierBranch val="init"/>
        </dgm:presLayoutVars>
      </dgm:prSet>
      <dgm:spPr/>
    </dgm:pt>
    <dgm:pt modelId="{3798E192-B322-4C1D-A304-A3A890D1C199}" type="pres">
      <dgm:prSet presAssocID="{37D77502-DD69-4FCD-BFD3-1B91FA3A0B41}" presName="rootComposite" presStyleCnt="0"/>
      <dgm:spPr/>
    </dgm:pt>
    <dgm:pt modelId="{AFBE47F0-7A8F-4C93-AF1D-8BA2F7BEC08C}" type="pres">
      <dgm:prSet presAssocID="{37D77502-DD69-4FCD-BFD3-1B91FA3A0B41}" presName="rootText" presStyleLbl="node2" presStyleIdx="1" presStyleCnt="3">
        <dgm:presLayoutVars>
          <dgm:chPref val="3"/>
        </dgm:presLayoutVars>
      </dgm:prSet>
      <dgm:spPr/>
    </dgm:pt>
    <dgm:pt modelId="{2445C7C8-45D2-4D23-B6BE-965FFAF23B88}" type="pres">
      <dgm:prSet presAssocID="{37D77502-DD69-4FCD-BFD3-1B91FA3A0B41}" presName="rootConnector" presStyleCnt="0"/>
      <dgm:spPr/>
    </dgm:pt>
    <dgm:pt modelId="{B814C46B-2953-4DFE-86D5-6641B5D8BDFD}" type="pres">
      <dgm:prSet presAssocID="{37D77502-DD69-4FCD-BFD3-1B91FA3A0B41}" presName="hierChild4" presStyleCnt="0"/>
      <dgm:spPr/>
    </dgm:pt>
    <dgm:pt modelId="{8C5F1B03-FD37-43EA-A7E6-8885D7520042}" type="pres">
      <dgm:prSet presAssocID="{37D77502-DD69-4FCD-BFD3-1B91FA3A0B41}" presName="hierChild5" presStyleCnt="0"/>
      <dgm:spPr/>
    </dgm:pt>
    <dgm:pt modelId="{F3FBFC0D-1C10-482A-B755-432B7B102F58}" type="pres">
      <dgm:prSet presAssocID="{01FF1330-6476-4A29-B36A-956B908B4DC2}" presName="Name37" presStyleLbl="parChTrans1D2" presStyleIdx="2" presStyleCnt="3"/>
      <dgm:spPr/>
    </dgm:pt>
    <dgm:pt modelId="{55EB3F4A-D96C-45F8-A083-E0A674B482EF}" type="pres">
      <dgm:prSet presAssocID="{81EE2E0C-6A5F-4B2C-ADA9-FDFFCB8C7AC8}" presName="hierRoot2" presStyleCnt="0">
        <dgm:presLayoutVars>
          <dgm:hierBranch val="init"/>
        </dgm:presLayoutVars>
      </dgm:prSet>
      <dgm:spPr/>
    </dgm:pt>
    <dgm:pt modelId="{26427A8A-8184-401A-BA5F-B732C715EED7}" type="pres">
      <dgm:prSet presAssocID="{81EE2E0C-6A5F-4B2C-ADA9-FDFFCB8C7AC8}" presName="rootComposite" presStyleCnt="0"/>
      <dgm:spPr/>
    </dgm:pt>
    <dgm:pt modelId="{CD29CA80-3F78-4D10-B0B9-E1DB408EE544}" type="pres">
      <dgm:prSet presAssocID="{81EE2E0C-6A5F-4B2C-ADA9-FDFFCB8C7AC8}" presName="rootText" presStyleLbl="node2" presStyleIdx="2" presStyleCnt="3">
        <dgm:presLayoutVars>
          <dgm:chPref val="3"/>
        </dgm:presLayoutVars>
      </dgm:prSet>
      <dgm:spPr/>
    </dgm:pt>
    <dgm:pt modelId="{64484104-CFD4-449D-95B4-82574E1BEAC9}" type="pres">
      <dgm:prSet presAssocID="{81EE2E0C-6A5F-4B2C-ADA9-FDFFCB8C7AC8}" presName="rootConnector" presStyleCnt="0"/>
      <dgm:spPr/>
    </dgm:pt>
    <dgm:pt modelId="{03ED9A96-D917-442C-960F-6C2655E777D9}" type="pres">
      <dgm:prSet presAssocID="{81EE2E0C-6A5F-4B2C-ADA9-FDFFCB8C7AC8}" presName="hierChild4" presStyleCnt="0"/>
      <dgm:spPr/>
    </dgm:pt>
    <dgm:pt modelId="{07BBFBE8-D4F9-47E6-AB6D-6C2BA5426163}" type="pres">
      <dgm:prSet presAssocID="{81EE2E0C-6A5F-4B2C-ADA9-FDFFCB8C7AC8}" presName="hierChild5" presStyleCnt="0"/>
      <dgm:spPr/>
    </dgm:pt>
    <dgm:pt modelId="{4AECC906-F21A-45D0-9402-FE140FA9EBA5}" type="pres">
      <dgm:prSet presAssocID="{64128110-2BC2-4E83-AE3D-7442626E6916}" presName="hierChild3" presStyleCnt="0"/>
      <dgm:spPr/>
    </dgm:pt>
  </dgm:ptLst>
  <dgm:cxnLst>
    <dgm:cxn modelId="{22B63318-88AE-4056-92CF-FDC7FAD9641E}" srcId="{C17B9AAD-24D5-4918-8EDF-B332210074D7}" destId="{64128110-2BC2-4E83-AE3D-7442626E6916}" srcOrd="0" destOrd="0" parTransId="{7C4D8020-E6A5-42B0-ACC1-F3A6FF2AC2B4}" sibTransId="{EC14B256-0355-49D6-9784-F21A5D6A7477}"/>
    <dgm:cxn modelId="{51278CD7-B509-4949-BB2B-ECBB9DC7DDE5}" srcId="{64128110-2BC2-4E83-AE3D-7442626E6916}" destId="{225828B5-AAC3-48E3-8DDE-6E14A1E9FCE8}" srcOrd="0" destOrd="0" parTransId="{90F8E70F-E1C5-4691-812A-47839830C40B}" sibTransId="{6E8CAA27-4324-4304-92E5-3562A8011552}"/>
    <dgm:cxn modelId="{7A615D41-3AB3-4C00-8FFB-963A8B7C2B12}" srcId="{64128110-2BC2-4E83-AE3D-7442626E6916}" destId="{37D77502-DD69-4FCD-BFD3-1B91FA3A0B41}" srcOrd="1" destOrd="0" parTransId="{56E3332C-AB51-492A-BF41-0AEAAF10CB36}" sibTransId="{A79A0933-F266-4AC1-9DE1-FD7E900B09C8}"/>
    <dgm:cxn modelId="{C91E24BD-1898-4E69-B82A-0456E4109D58}" srcId="{64128110-2BC2-4E83-AE3D-7442626E6916}" destId="{81EE2E0C-6A5F-4B2C-ADA9-FDFFCB8C7AC8}" srcOrd="2" destOrd="0" parTransId="{01FF1330-6476-4A29-B36A-956B908B4DC2}" sibTransId="{72C2C69A-BE49-48A9-B607-A2F8C3C08133}"/>
    <dgm:cxn modelId="{ED12A9DD-C512-4C83-8B5F-2E90AAC3326B}" type="presOf" srcId="{C17B9AAD-24D5-4918-8EDF-B332210074D7}" destId="{0F89BA2F-7FB1-47A4-B6A8-9A821D15E1C1}" srcOrd="0" destOrd="0" presId="urn:microsoft.com/office/officeart/2005/8/layout/orgChart1"/>
    <dgm:cxn modelId="{16FFE79D-D083-47C1-ABC8-C529927C292B}" type="presParOf" srcId="{0F89BA2F-7FB1-47A4-B6A8-9A821D15E1C1}" destId="{43B1D5CD-F6F5-420F-9336-DAB5AE405CAB}" srcOrd="0" destOrd="0" presId="urn:microsoft.com/office/officeart/2005/8/layout/orgChart1"/>
    <dgm:cxn modelId="{D5CEF8E5-B5C4-466A-B42F-2F4B5553272D}" type="presParOf" srcId="{43B1D5CD-F6F5-420F-9336-DAB5AE405CAB}" destId="{87C865EB-D9C7-4E5F-B312-83EF73AB58D0}" srcOrd="0" destOrd="0" presId="urn:microsoft.com/office/officeart/2005/8/layout/orgChart1"/>
    <dgm:cxn modelId="{8BC1E682-1F03-4247-A2E2-2BB5E08768E5}" type="presOf" srcId="{64128110-2BC2-4E83-AE3D-7442626E6916}" destId="{87C865EB-D9C7-4E5F-B312-83EF73AB58D0}" srcOrd="0" destOrd="0" presId="urn:microsoft.com/office/officeart/2005/8/layout/orgChart1"/>
    <dgm:cxn modelId="{DC67A463-B0EC-4B27-B0AF-0F10392C41AD}" type="presParOf" srcId="{87C865EB-D9C7-4E5F-B312-83EF73AB58D0}" destId="{3F87A36D-B515-4CB3-9442-512F3C54FBDD}" srcOrd="0" destOrd="0" presId="urn:microsoft.com/office/officeart/2005/8/layout/orgChart1"/>
    <dgm:cxn modelId="{4B69264B-86D9-4875-8922-262D1E7FDDCD}" type="presOf" srcId="{64128110-2BC2-4E83-AE3D-7442626E6916}" destId="{3F87A36D-B515-4CB3-9442-512F3C54FBDD}" srcOrd="0" destOrd="0" presId="urn:microsoft.com/office/officeart/2005/8/layout/orgChart1"/>
    <dgm:cxn modelId="{0335A045-AB88-4555-AF63-DE0F90BB1191}" type="presParOf" srcId="{87C865EB-D9C7-4E5F-B312-83EF73AB58D0}" destId="{C8EA578D-1EEF-4168-811C-C3CB6C46B153}" srcOrd="1" destOrd="0" presId="urn:microsoft.com/office/officeart/2005/8/layout/orgChart1"/>
    <dgm:cxn modelId="{25519B19-68C7-4293-B821-E7996737D6EB}" type="presOf" srcId="{64128110-2BC2-4E83-AE3D-7442626E6916}" destId="{C8EA578D-1EEF-4168-811C-C3CB6C46B153}" srcOrd="0" destOrd="0" presId="urn:microsoft.com/office/officeart/2005/8/layout/orgChart1"/>
    <dgm:cxn modelId="{063D2F86-3D96-4278-A549-64D3D7D62126}" type="presParOf" srcId="{43B1D5CD-F6F5-420F-9336-DAB5AE405CAB}" destId="{5BEABAEC-9F0C-4E39-AD8E-6628EFFC11DC}" srcOrd="1" destOrd="0" presId="urn:microsoft.com/office/officeart/2005/8/layout/orgChart1"/>
    <dgm:cxn modelId="{3B35B2D0-0032-4200-943D-DE79EC526501}" type="presParOf" srcId="{5BEABAEC-9F0C-4E39-AD8E-6628EFFC11DC}" destId="{1F968B94-413B-42AE-BA1D-5E5D1F62B58B}" srcOrd="0" destOrd="1" presId="urn:microsoft.com/office/officeart/2005/8/layout/orgChart1"/>
    <dgm:cxn modelId="{E9DA97D6-8880-4F33-B4BE-9D114FCF1DF3}" type="presOf" srcId="{90F8E70F-E1C5-4691-812A-47839830C40B}" destId="{1F968B94-413B-42AE-BA1D-5E5D1F62B58B}" srcOrd="0" destOrd="0" presId="urn:microsoft.com/office/officeart/2005/8/layout/orgChart1"/>
    <dgm:cxn modelId="{B99BD4A7-66EB-4214-8CF2-9534D164CA43}" type="presParOf" srcId="{5BEABAEC-9F0C-4E39-AD8E-6628EFFC11DC}" destId="{841E9607-AFA8-422E-867A-D0B9A43F76FB}" srcOrd="1" destOrd="1" presId="urn:microsoft.com/office/officeart/2005/8/layout/orgChart1"/>
    <dgm:cxn modelId="{DB7F3AFD-C8CB-493A-BDBD-1AE8A84DC523}" type="presParOf" srcId="{841E9607-AFA8-422E-867A-D0B9A43F76FB}" destId="{7848FCCC-0559-4207-BA93-63FF4F6D75CC}" srcOrd="0" destOrd="1" presId="urn:microsoft.com/office/officeart/2005/8/layout/orgChart1"/>
    <dgm:cxn modelId="{893D4880-A835-47BC-B809-F5B12F3D8AF1}" type="presOf" srcId="{225828B5-AAC3-48E3-8DDE-6E14A1E9FCE8}" destId="{7848FCCC-0559-4207-BA93-63FF4F6D75CC}" srcOrd="0" destOrd="0" presId="urn:microsoft.com/office/officeart/2005/8/layout/orgChart1"/>
    <dgm:cxn modelId="{B1076407-B4E5-4DA5-A166-66F737999311}" type="presParOf" srcId="{7848FCCC-0559-4207-BA93-63FF4F6D75CC}" destId="{2FB69221-32D0-434B-B23D-866F77A6B0EE}" srcOrd="0" destOrd="0" presId="urn:microsoft.com/office/officeart/2005/8/layout/orgChart1"/>
    <dgm:cxn modelId="{99AA550E-3BA5-48D8-B9EE-035AEF31A60F}" type="presOf" srcId="{225828B5-AAC3-48E3-8DDE-6E14A1E9FCE8}" destId="{2FB69221-32D0-434B-B23D-866F77A6B0EE}" srcOrd="0" destOrd="0" presId="urn:microsoft.com/office/officeart/2005/8/layout/orgChart1"/>
    <dgm:cxn modelId="{D92D4FA3-FADA-44E8-B521-99D09C1B1682}" type="presParOf" srcId="{7848FCCC-0559-4207-BA93-63FF4F6D75CC}" destId="{5C67B634-DB68-4653-97A5-5D62FE999B47}" srcOrd="1" destOrd="0" presId="urn:microsoft.com/office/officeart/2005/8/layout/orgChart1"/>
    <dgm:cxn modelId="{A1119FB3-3591-43CA-9DD7-8C093A0E656E}" type="presOf" srcId="{225828B5-AAC3-48E3-8DDE-6E14A1E9FCE8}" destId="{5C67B634-DB68-4653-97A5-5D62FE999B47}" srcOrd="0" destOrd="0" presId="urn:microsoft.com/office/officeart/2005/8/layout/orgChart1"/>
    <dgm:cxn modelId="{7E1BEA8E-6419-446E-9116-9AE291C18F86}" type="presParOf" srcId="{841E9607-AFA8-422E-867A-D0B9A43F76FB}" destId="{A7817FA8-C290-4779-9081-B0B52FF24E56}" srcOrd="1" destOrd="1" presId="urn:microsoft.com/office/officeart/2005/8/layout/orgChart1"/>
    <dgm:cxn modelId="{C2ADE079-5C06-46E9-98DC-E1D07CB13F3F}" type="presParOf" srcId="{841E9607-AFA8-422E-867A-D0B9A43F76FB}" destId="{782C31C6-F89C-4EE5-9321-5D7AEDFD4677}" srcOrd="2" destOrd="1" presId="urn:microsoft.com/office/officeart/2005/8/layout/orgChart1"/>
    <dgm:cxn modelId="{185E94E4-2EF7-421A-9D39-394F00A6B107}" type="presParOf" srcId="{5BEABAEC-9F0C-4E39-AD8E-6628EFFC11DC}" destId="{4336AD91-6774-4DB4-BDD0-A33B76AEE6B7}" srcOrd="2" destOrd="1" presId="urn:microsoft.com/office/officeart/2005/8/layout/orgChart1"/>
    <dgm:cxn modelId="{EE6AEA64-A858-486C-9828-C259A6FAE16A}" type="presOf" srcId="{56E3332C-AB51-492A-BF41-0AEAAF10CB36}" destId="{4336AD91-6774-4DB4-BDD0-A33B76AEE6B7}" srcOrd="0" destOrd="0" presId="urn:microsoft.com/office/officeart/2005/8/layout/orgChart1"/>
    <dgm:cxn modelId="{44C61D73-A10E-44D2-A709-ACAD73435568}" type="presParOf" srcId="{5BEABAEC-9F0C-4E39-AD8E-6628EFFC11DC}" destId="{9DFAC067-11BC-4885-918F-10D0401D4F77}" srcOrd="3" destOrd="1" presId="urn:microsoft.com/office/officeart/2005/8/layout/orgChart1"/>
    <dgm:cxn modelId="{D6A6AD7B-A03E-4577-8952-624D56F8AC64}" type="presParOf" srcId="{9DFAC067-11BC-4885-918F-10D0401D4F77}" destId="{3798E192-B322-4C1D-A304-A3A890D1C199}" srcOrd="0" destOrd="3" presId="urn:microsoft.com/office/officeart/2005/8/layout/orgChart1"/>
    <dgm:cxn modelId="{A996532E-025B-4413-9165-042F4088DAEA}" type="presOf" srcId="{37D77502-DD69-4FCD-BFD3-1B91FA3A0B41}" destId="{3798E192-B322-4C1D-A304-A3A890D1C199}" srcOrd="0" destOrd="0" presId="urn:microsoft.com/office/officeart/2005/8/layout/orgChart1"/>
    <dgm:cxn modelId="{B39CF08F-8906-4C40-B464-7A6AD1410F70}" type="presParOf" srcId="{3798E192-B322-4C1D-A304-A3A890D1C199}" destId="{AFBE47F0-7A8F-4C93-AF1D-8BA2F7BEC08C}" srcOrd="0" destOrd="0" presId="urn:microsoft.com/office/officeart/2005/8/layout/orgChart1"/>
    <dgm:cxn modelId="{403D22B0-32DB-4655-A923-E3767CE47D69}" type="presOf" srcId="{37D77502-DD69-4FCD-BFD3-1B91FA3A0B41}" destId="{AFBE47F0-7A8F-4C93-AF1D-8BA2F7BEC08C}" srcOrd="0" destOrd="0" presId="urn:microsoft.com/office/officeart/2005/8/layout/orgChart1"/>
    <dgm:cxn modelId="{56A42928-6082-44EA-A674-A09763A87FC4}" type="presParOf" srcId="{3798E192-B322-4C1D-A304-A3A890D1C199}" destId="{2445C7C8-45D2-4D23-B6BE-965FFAF23B88}" srcOrd="1" destOrd="0" presId="urn:microsoft.com/office/officeart/2005/8/layout/orgChart1"/>
    <dgm:cxn modelId="{52ECD196-6EB9-43B1-BB5A-1152BE267C99}" type="presOf" srcId="{37D77502-DD69-4FCD-BFD3-1B91FA3A0B41}" destId="{2445C7C8-45D2-4D23-B6BE-965FFAF23B88}" srcOrd="0" destOrd="0" presId="urn:microsoft.com/office/officeart/2005/8/layout/orgChart1"/>
    <dgm:cxn modelId="{CF8CE5CB-EA12-458B-A436-40D96B0FD015}" type="presParOf" srcId="{9DFAC067-11BC-4885-918F-10D0401D4F77}" destId="{B814C46B-2953-4DFE-86D5-6641B5D8BDFD}" srcOrd="1" destOrd="3" presId="urn:microsoft.com/office/officeart/2005/8/layout/orgChart1"/>
    <dgm:cxn modelId="{63B6F92E-E647-4DB0-B145-8A1626B0503C}" type="presParOf" srcId="{9DFAC067-11BC-4885-918F-10D0401D4F77}" destId="{8C5F1B03-FD37-43EA-A7E6-8885D7520042}" srcOrd="2" destOrd="3" presId="urn:microsoft.com/office/officeart/2005/8/layout/orgChart1"/>
    <dgm:cxn modelId="{0CF4AC36-E079-48CC-B747-CCDE49BDD5E5}" type="presParOf" srcId="{5BEABAEC-9F0C-4E39-AD8E-6628EFFC11DC}" destId="{F3FBFC0D-1C10-482A-B755-432B7B102F58}" srcOrd="4" destOrd="1" presId="urn:microsoft.com/office/officeart/2005/8/layout/orgChart1"/>
    <dgm:cxn modelId="{1316CC9F-937A-4256-858E-81643EA3C887}" type="presOf" srcId="{01FF1330-6476-4A29-B36A-956B908B4DC2}" destId="{F3FBFC0D-1C10-482A-B755-432B7B102F58}" srcOrd="0" destOrd="0" presId="urn:microsoft.com/office/officeart/2005/8/layout/orgChart1"/>
    <dgm:cxn modelId="{3D1E1572-C7BF-463B-A0EB-A87283135407}" type="presParOf" srcId="{5BEABAEC-9F0C-4E39-AD8E-6628EFFC11DC}" destId="{55EB3F4A-D96C-45F8-A083-E0A674B482EF}" srcOrd="5" destOrd="1" presId="urn:microsoft.com/office/officeart/2005/8/layout/orgChart1"/>
    <dgm:cxn modelId="{0F9933C8-5E78-4B10-9C30-7F478B2FC509}" type="presParOf" srcId="{55EB3F4A-D96C-45F8-A083-E0A674B482EF}" destId="{26427A8A-8184-401A-BA5F-B732C715EED7}" srcOrd="0" destOrd="5" presId="urn:microsoft.com/office/officeart/2005/8/layout/orgChart1"/>
    <dgm:cxn modelId="{4F74F621-8600-4CB0-AC34-02C50484ABC1}" type="presOf" srcId="{81EE2E0C-6A5F-4B2C-ADA9-FDFFCB8C7AC8}" destId="{26427A8A-8184-401A-BA5F-B732C715EED7}" srcOrd="0" destOrd="0" presId="urn:microsoft.com/office/officeart/2005/8/layout/orgChart1"/>
    <dgm:cxn modelId="{32EBF0FC-A075-49FE-BE90-07B4C775539A}" type="presParOf" srcId="{26427A8A-8184-401A-BA5F-B732C715EED7}" destId="{CD29CA80-3F78-4D10-B0B9-E1DB408EE544}" srcOrd="0" destOrd="0" presId="urn:microsoft.com/office/officeart/2005/8/layout/orgChart1"/>
    <dgm:cxn modelId="{CFA785AC-F43A-460E-8995-BBE89C43A2B0}" type="presOf" srcId="{81EE2E0C-6A5F-4B2C-ADA9-FDFFCB8C7AC8}" destId="{CD29CA80-3F78-4D10-B0B9-E1DB408EE544}" srcOrd="0" destOrd="0" presId="urn:microsoft.com/office/officeart/2005/8/layout/orgChart1"/>
    <dgm:cxn modelId="{578AE0EE-0B97-4E76-B35B-BFF4483CC5A4}" type="presParOf" srcId="{26427A8A-8184-401A-BA5F-B732C715EED7}" destId="{64484104-CFD4-449D-95B4-82574E1BEAC9}" srcOrd="1" destOrd="0" presId="urn:microsoft.com/office/officeart/2005/8/layout/orgChart1"/>
    <dgm:cxn modelId="{B00059C0-26BF-490C-9FD9-041F614E5E12}" type="presOf" srcId="{81EE2E0C-6A5F-4B2C-ADA9-FDFFCB8C7AC8}" destId="{64484104-CFD4-449D-95B4-82574E1BEAC9}" srcOrd="0" destOrd="0" presId="urn:microsoft.com/office/officeart/2005/8/layout/orgChart1"/>
    <dgm:cxn modelId="{B0FBF5CF-9E92-4FEE-AB85-255E6531AADA}" type="presParOf" srcId="{55EB3F4A-D96C-45F8-A083-E0A674B482EF}" destId="{03ED9A96-D917-442C-960F-6C2655E777D9}" srcOrd="1" destOrd="5" presId="urn:microsoft.com/office/officeart/2005/8/layout/orgChart1"/>
    <dgm:cxn modelId="{6EAFAAAB-6CB4-4237-AF5C-C931F876BD4B}" type="presParOf" srcId="{55EB3F4A-D96C-45F8-A083-E0A674B482EF}" destId="{07BBFBE8-D4F9-47E6-AB6D-6C2BA5426163}" srcOrd="2" destOrd="5" presId="urn:microsoft.com/office/officeart/2005/8/layout/orgChart1"/>
    <dgm:cxn modelId="{03F39685-2BD3-4519-9B53-F2DDC6122AC5}" type="presParOf" srcId="{43B1D5CD-F6F5-420F-9336-DAB5AE405CAB}" destId="{4AECC906-F21A-45D0-9402-FE140FA9EBA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333615" cy="4529455"/>
        <a:chOff x="0" y="0"/>
        <a:chExt cx="7333615" cy="4529455"/>
      </a:xfrm>
    </dsp:grpSpPr>
    <dsp:sp modelId="{1F968B94-413B-42AE-BA1D-5E5D1F62B58B}">
      <dsp:nvSpPr>
        <dsp:cNvPr id="5" name="Freeform 4"/>
        <dsp:cNvSpPr/>
      </dsp:nvSpPr>
      <dsp:spPr bwMode="white">
        <a:xfrm>
          <a:off x="1072166" y="2039573"/>
          <a:ext cx="2594642" cy="450310"/>
        </a:xfrm>
        <a:custGeom>
          <a:avLst/>
          <a:gdLst/>
          <a:ahLst/>
          <a:cxnLst/>
          <a:pathLst>
            <a:path w="4086" h="709">
              <a:moveTo>
                <a:pt x="4086" y="0"/>
              </a:moveTo>
              <a:lnTo>
                <a:pt x="4086" y="355"/>
              </a:lnTo>
              <a:lnTo>
                <a:pt x="0" y="355"/>
              </a:lnTo>
              <a:lnTo>
                <a:pt x="0" y="709"/>
              </a:lnTo>
            </a:path>
          </a:pathLst>
        </a:custGeom>
      </dsp:spPr>
      <dsp:style>
        <a:lnRef idx="2">
          <a:schemeClr val="accent1">
            <a:shade val="60000"/>
          </a:schemeClr>
        </a:lnRef>
        <a:fillRef idx="0">
          <a:schemeClr val="accent1"/>
        </a:fillRef>
        <a:effectRef idx="0">
          <a:scrgbClr r="0" g="0" b="0"/>
        </a:effectRef>
        <a:fontRef idx="minor"/>
      </dsp:style>
      <dsp:txXfrm>
        <a:off x="1072166" y="2039573"/>
        <a:ext cx="2594642" cy="450310"/>
      </dsp:txXfrm>
    </dsp:sp>
    <dsp:sp modelId="{4336AD91-6774-4DB4-BDD0-A33B76AEE6B7}">
      <dsp:nvSpPr>
        <dsp:cNvPr id="8" name="Freeform 7"/>
        <dsp:cNvSpPr/>
      </dsp:nvSpPr>
      <dsp:spPr bwMode="white">
        <a:xfrm>
          <a:off x="3666808" y="2039573"/>
          <a:ext cx="0" cy="450310"/>
        </a:xfrm>
        <a:custGeom>
          <a:avLst/>
          <a:gdLst/>
          <a:ahLst/>
          <a:cxnLst/>
          <a:pathLst>
            <a:path h="709">
              <a:moveTo>
                <a:pt x="0" y="0"/>
              </a:moveTo>
              <a:lnTo>
                <a:pt x="0" y="709"/>
              </a:lnTo>
            </a:path>
          </a:pathLst>
        </a:custGeom>
      </dsp:spPr>
      <dsp:style>
        <a:lnRef idx="2">
          <a:schemeClr val="accent1">
            <a:shade val="60000"/>
          </a:schemeClr>
        </a:lnRef>
        <a:fillRef idx="0">
          <a:schemeClr val="accent1"/>
        </a:fillRef>
        <a:effectRef idx="0">
          <a:scrgbClr r="0" g="0" b="0"/>
        </a:effectRef>
        <a:fontRef idx="minor"/>
      </dsp:style>
      <dsp:txXfrm>
        <a:off x="3666808" y="2039573"/>
        <a:ext cx="0" cy="450310"/>
      </dsp:txXfrm>
    </dsp:sp>
    <dsp:sp modelId="{F3FBFC0D-1C10-482A-B755-432B7B102F58}">
      <dsp:nvSpPr>
        <dsp:cNvPr id="11" name="Freeform 10"/>
        <dsp:cNvSpPr/>
      </dsp:nvSpPr>
      <dsp:spPr bwMode="white">
        <a:xfrm>
          <a:off x="3666808" y="2039573"/>
          <a:ext cx="2594642" cy="450310"/>
        </a:xfrm>
        <a:custGeom>
          <a:avLst/>
          <a:gdLst/>
          <a:ahLst/>
          <a:cxnLst/>
          <a:pathLst>
            <a:path w="4086" h="709">
              <a:moveTo>
                <a:pt x="0" y="0"/>
              </a:moveTo>
              <a:lnTo>
                <a:pt x="0" y="355"/>
              </a:lnTo>
              <a:lnTo>
                <a:pt x="4086" y="355"/>
              </a:lnTo>
              <a:lnTo>
                <a:pt x="4086" y="709"/>
              </a:lnTo>
            </a:path>
          </a:pathLst>
        </a:custGeom>
      </dsp:spPr>
      <dsp:style>
        <a:lnRef idx="2">
          <a:schemeClr val="accent1">
            <a:shade val="60000"/>
          </a:schemeClr>
        </a:lnRef>
        <a:fillRef idx="0">
          <a:schemeClr val="accent1"/>
        </a:fillRef>
        <a:effectRef idx="0">
          <a:scrgbClr r="0" g="0" b="0"/>
        </a:effectRef>
        <a:fontRef idx="minor"/>
      </dsp:style>
      <dsp:txXfrm>
        <a:off x="3666808" y="2039573"/>
        <a:ext cx="2594642" cy="450310"/>
      </dsp:txXfrm>
    </dsp:sp>
    <dsp:sp modelId="{3F87A36D-B515-4CB3-9442-512F3C54FBDD}">
      <dsp:nvSpPr>
        <dsp:cNvPr id="3" name="Rectangle 2"/>
        <dsp:cNvSpPr/>
      </dsp:nvSpPr>
      <dsp:spPr bwMode="white">
        <a:xfrm>
          <a:off x="2594642" y="967407"/>
          <a:ext cx="2144332" cy="1072166"/>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12065" tIns="12065" rIns="12065" bIns="12065"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 altLang="en-US"/>
            <a:t>RECOMMENDER SYSTEM</a:t>
          </a:r>
          <a:endParaRPr lang="" altLang="en-US"/>
        </a:p>
      </dsp:txBody>
      <dsp:txXfrm>
        <a:off x="2594642" y="967407"/>
        <a:ext cx="2144332" cy="1072166"/>
      </dsp:txXfrm>
    </dsp:sp>
    <dsp:sp modelId="{2FB69221-32D0-434B-B23D-866F77A6B0EE}">
      <dsp:nvSpPr>
        <dsp:cNvPr id="6" name="Rectangle 5"/>
        <dsp:cNvSpPr/>
      </dsp:nvSpPr>
      <dsp:spPr bwMode="white">
        <a:xfrm>
          <a:off x="0" y="2489882"/>
          <a:ext cx="2144332" cy="1072166"/>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12065" tIns="12065" rIns="12065" bIns="12065"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 altLang="en-US"/>
            <a:t>COLLABORATIVE FILTERING</a:t>
          </a:r>
          <a:endParaRPr lang="" altLang="en-US"/>
        </a:p>
      </dsp:txBody>
      <dsp:txXfrm>
        <a:off x="0" y="2489882"/>
        <a:ext cx="2144332" cy="1072166"/>
      </dsp:txXfrm>
    </dsp:sp>
    <dsp:sp modelId="{AFBE47F0-7A8F-4C93-AF1D-8BA2F7BEC08C}">
      <dsp:nvSpPr>
        <dsp:cNvPr id="9" name="Rectangle 8"/>
        <dsp:cNvSpPr/>
      </dsp:nvSpPr>
      <dsp:spPr bwMode="white">
        <a:xfrm>
          <a:off x="2594642" y="2489882"/>
          <a:ext cx="2144332" cy="1072166"/>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12065" tIns="12065" rIns="12065" bIns="12065"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 altLang="en-US"/>
            <a:t>CONTENT BASED APPROACH</a:t>
          </a:r>
          <a:endParaRPr lang="" altLang="en-US"/>
        </a:p>
      </dsp:txBody>
      <dsp:txXfrm>
        <a:off x="2594642" y="2489882"/>
        <a:ext cx="2144332" cy="1072166"/>
      </dsp:txXfrm>
    </dsp:sp>
    <dsp:sp modelId="{CD29CA80-3F78-4D10-B0B9-E1DB408EE544}">
      <dsp:nvSpPr>
        <dsp:cNvPr id="12" name="Rectangle 11"/>
        <dsp:cNvSpPr/>
      </dsp:nvSpPr>
      <dsp:spPr bwMode="white">
        <a:xfrm>
          <a:off x="5189283" y="2489882"/>
          <a:ext cx="2144332" cy="1072166"/>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12065" tIns="12065" rIns="12065" bIns="12065"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 altLang="en-US"/>
            <a:t>HYBRID MODELS</a:t>
          </a:r>
          <a:endParaRPr lang="" altLang="en-US"/>
        </a:p>
      </dsp:txBody>
      <dsp:txXfrm>
        <a:off x="5189283" y="2489882"/>
        <a:ext cx="2144332" cy="1072166"/>
      </dsp:txXfrm>
    </dsp:sp>
    <dsp:sp modelId="{C8EA578D-1EEF-4168-811C-C3CB6C46B153}">
      <dsp:nvSpPr>
        <dsp:cNvPr id="4" name="Rectangle 3" hidden="1"/>
        <dsp:cNvSpPr/>
      </dsp:nvSpPr>
      <dsp:spPr>
        <a:xfrm>
          <a:off x="2594642" y="967407"/>
          <a:ext cx="428866" cy="1072166"/>
        </a:xfrm>
        <a:prstGeom prst="rect">
          <a:avLst/>
        </a:prstGeom>
      </dsp:spPr>
      <dsp:txXfrm>
        <a:off x="2594642" y="967407"/>
        <a:ext cx="428866" cy="1072166"/>
      </dsp:txXfrm>
    </dsp:sp>
    <dsp:sp modelId="{5C67B634-DB68-4653-97A5-5D62FE999B47}">
      <dsp:nvSpPr>
        <dsp:cNvPr id="7" name="Rectangle 6" hidden="1"/>
        <dsp:cNvSpPr/>
      </dsp:nvSpPr>
      <dsp:spPr>
        <a:xfrm>
          <a:off x="0" y="2489882"/>
          <a:ext cx="428866" cy="1072166"/>
        </a:xfrm>
        <a:prstGeom prst="rect">
          <a:avLst/>
        </a:prstGeom>
      </dsp:spPr>
      <dsp:txXfrm>
        <a:off x="0" y="2489882"/>
        <a:ext cx="428866" cy="1072166"/>
      </dsp:txXfrm>
    </dsp:sp>
    <dsp:sp modelId="{2445C7C8-45D2-4D23-B6BE-965FFAF23B88}">
      <dsp:nvSpPr>
        <dsp:cNvPr id="10" name="Rectangle 9" hidden="1"/>
        <dsp:cNvSpPr/>
      </dsp:nvSpPr>
      <dsp:spPr>
        <a:xfrm>
          <a:off x="2594642" y="2489882"/>
          <a:ext cx="428866" cy="1072166"/>
        </a:xfrm>
        <a:prstGeom prst="rect">
          <a:avLst/>
        </a:prstGeom>
      </dsp:spPr>
      <dsp:txXfrm>
        <a:off x="2594642" y="2489882"/>
        <a:ext cx="428866" cy="1072166"/>
      </dsp:txXfrm>
    </dsp:sp>
    <dsp:sp modelId="{64484104-CFD4-449D-95B4-82574E1BEAC9}">
      <dsp:nvSpPr>
        <dsp:cNvPr id="13" name="Rectangle 12" hidden="1"/>
        <dsp:cNvSpPr/>
      </dsp:nvSpPr>
      <dsp:spPr>
        <a:xfrm>
          <a:off x="5189283" y="2489882"/>
          <a:ext cx="428866" cy="1072166"/>
        </a:xfrm>
        <a:prstGeom prst="rect">
          <a:avLst/>
        </a:prstGeom>
      </dsp:spPr>
      <dsp:txXfrm>
        <a:off x="5189283" y="2489882"/>
        <a:ext cx="428866" cy="107216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fld id="{BB962C8B-B14F-4D97-AF65-F5344CB8AC3E}" type="datetime1">
              <a:rPr lang="zh-CN" altLang="en-US" dirty="0">
                <a:sym typeface="Calibri" charset="0"/>
              </a:rPr>
            </a:fld>
            <a:endParaRPr lang="zh-CN" altLang="en-US" dirty="0">
              <a:sym typeface="Calibri" charset="0"/>
            </a:endParaRPr>
          </a:p>
        </p:txBody>
      </p:sp>
      <p:sp>
        <p:nvSpPr>
          <p:cNvPr id="5" name="Footer Placeholder 4"/>
          <p:cNvSpPr>
            <a:spLocks noGrp="1"/>
          </p:cNvSpPr>
          <p:nvPr>
            <p:ph type="ftr" sz="quarter" idx="11"/>
          </p:nvPr>
        </p:nvSpPr>
        <p:spPr/>
        <p:txBody>
          <a:bodyPr/>
          <a:lstStyle/>
          <a:p>
            <a:pPr lvl="0"/>
            <a:endParaRPr>
              <a:sym typeface="Calibri"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sym typeface="Calibri" charset="0"/>
              </a:rPr>
            </a:fld>
            <a:endParaRPr lang="zh-CN" altLang="en-US" dirty="0">
              <a:sym typeface="Calibri"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fld id="{BB962C8B-B14F-4D97-AF65-F5344CB8AC3E}" type="datetime1">
              <a:rPr lang="zh-CN" altLang="en-US" dirty="0">
                <a:sym typeface="Calibri" charset="0"/>
              </a:rPr>
            </a:fld>
            <a:endParaRPr lang="zh-CN" altLang="en-US" dirty="0">
              <a:sym typeface="Calibri" charset="0"/>
            </a:endParaRPr>
          </a:p>
        </p:txBody>
      </p:sp>
      <p:sp>
        <p:nvSpPr>
          <p:cNvPr id="5" name="Footer Placeholder 4"/>
          <p:cNvSpPr>
            <a:spLocks noGrp="1"/>
          </p:cNvSpPr>
          <p:nvPr>
            <p:ph type="ftr" sz="quarter" idx="11"/>
          </p:nvPr>
        </p:nvSpPr>
        <p:spPr/>
        <p:txBody>
          <a:bodyPr/>
          <a:lstStyle/>
          <a:p>
            <a:pPr lvl="0"/>
            <a:endParaRPr>
              <a:sym typeface="Calibri"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sym typeface="Calibri" charset="0"/>
              </a:rPr>
            </a:fld>
            <a:endParaRPr lang="zh-CN" altLang="en-US" dirty="0">
              <a:sym typeface="Calibri"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533400"/>
            <a:ext cx="2076450" cy="5592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33400"/>
            <a:ext cx="6108976" cy="5592763"/>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fld id="{BB962C8B-B14F-4D97-AF65-F5344CB8AC3E}" type="datetime1">
              <a:rPr lang="zh-CN" altLang="en-US" dirty="0">
                <a:sym typeface="Calibri" charset="0"/>
              </a:rPr>
            </a:fld>
            <a:endParaRPr lang="zh-CN" altLang="en-US" dirty="0">
              <a:sym typeface="Calibri" charset="0"/>
            </a:endParaRPr>
          </a:p>
        </p:txBody>
      </p:sp>
      <p:sp>
        <p:nvSpPr>
          <p:cNvPr id="5" name="Footer Placeholder 4"/>
          <p:cNvSpPr>
            <a:spLocks noGrp="1"/>
          </p:cNvSpPr>
          <p:nvPr>
            <p:ph type="ftr" sz="quarter" idx="11"/>
          </p:nvPr>
        </p:nvSpPr>
        <p:spPr/>
        <p:txBody>
          <a:bodyPr/>
          <a:lstStyle/>
          <a:p>
            <a:pPr lvl="0"/>
            <a:endParaRPr>
              <a:sym typeface="Calibri"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sym typeface="Calibri" charset="0"/>
              </a:rPr>
            </a:fld>
            <a:endParaRPr lang="zh-CN" altLang="en-US" dirty="0">
              <a:sym typeface="Calibri"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fld id="{BB962C8B-B14F-4D97-AF65-F5344CB8AC3E}" type="datetime1">
              <a:rPr lang="zh-CN" altLang="en-US" dirty="0">
                <a:sym typeface="Calibri" charset="0"/>
              </a:rPr>
            </a:fld>
            <a:endParaRPr lang="zh-CN" altLang="en-US" dirty="0">
              <a:sym typeface="Calibri" charset="0"/>
            </a:endParaRPr>
          </a:p>
        </p:txBody>
      </p:sp>
      <p:sp>
        <p:nvSpPr>
          <p:cNvPr id="5" name="Footer Placeholder 4"/>
          <p:cNvSpPr>
            <a:spLocks noGrp="1"/>
          </p:cNvSpPr>
          <p:nvPr>
            <p:ph type="ftr" sz="quarter" idx="11"/>
          </p:nvPr>
        </p:nvSpPr>
        <p:spPr/>
        <p:txBody>
          <a:bodyPr/>
          <a:lstStyle/>
          <a:p>
            <a:pPr lvl="0"/>
            <a:endParaRPr>
              <a:sym typeface="Calibri"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sym typeface="Calibri" charset="0"/>
              </a:rPr>
            </a:fld>
            <a:endParaRPr lang="zh-CN" altLang="en-US" dirty="0">
              <a:sym typeface="Calibri"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fld id="{BB962C8B-B14F-4D97-AF65-F5344CB8AC3E}" type="datetime1">
              <a:rPr lang="zh-CN" altLang="en-US" dirty="0">
                <a:sym typeface="Calibri" charset="0"/>
              </a:rPr>
            </a:fld>
            <a:endParaRPr lang="zh-CN" altLang="en-US" dirty="0">
              <a:sym typeface="Calibri" charset="0"/>
            </a:endParaRPr>
          </a:p>
        </p:txBody>
      </p:sp>
      <p:sp>
        <p:nvSpPr>
          <p:cNvPr id="5" name="Footer Placeholder 4"/>
          <p:cNvSpPr>
            <a:spLocks noGrp="1"/>
          </p:cNvSpPr>
          <p:nvPr>
            <p:ph type="ftr" sz="quarter" idx="11"/>
          </p:nvPr>
        </p:nvSpPr>
        <p:spPr/>
        <p:txBody>
          <a:bodyPr/>
          <a:lstStyle/>
          <a:p>
            <a:pPr lvl="0"/>
            <a:endParaRPr>
              <a:sym typeface="Calibri"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sym typeface="Calibri" charset="0"/>
              </a:rPr>
            </a:fld>
            <a:endParaRPr lang="zh-CN" altLang="en-US" dirty="0">
              <a:sym typeface="Calibri"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a:fld id="{BB962C8B-B14F-4D97-AF65-F5344CB8AC3E}" type="datetime1">
              <a:rPr lang="zh-CN" altLang="en-US" dirty="0">
                <a:sym typeface="Calibri" charset="0"/>
              </a:rPr>
            </a:fld>
            <a:endParaRPr lang="zh-CN" altLang="en-US" dirty="0">
              <a:sym typeface="Calibri" charset="0"/>
            </a:endParaRPr>
          </a:p>
        </p:txBody>
      </p:sp>
      <p:sp>
        <p:nvSpPr>
          <p:cNvPr id="5" name="Footer Placeholder 4"/>
          <p:cNvSpPr>
            <a:spLocks noGrp="1"/>
          </p:cNvSpPr>
          <p:nvPr>
            <p:ph type="ftr" sz="quarter" idx="11"/>
          </p:nvPr>
        </p:nvSpPr>
        <p:spPr/>
        <p:txBody>
          <a:bodyPr/>
          <a:lstStyle/>
          <a:p>
            <a:pPr lvl="0"/>
            <a:endParaRPr>
              <a:sym typeface="Calibri"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sym typeface="Calibri" charset="0"/>
              </a:rPr>
            </a:fld>
            <a:endParaRPr lang="zh-CN" altLang="en-US" dirty="0">
              <a:sym typeface="Calibri"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a:fld id="{BB962C8B-B14F-4D97-AF65-F5344CB8AC3E}" type="datetime1">
              <a:rPr lang="zh-CN" altLang="en-US" dirty="0">
                <a:sym typeface="Calibri" charset="0"/>
              </a:rPr>
            </a:fld>
            <a:endParaRPr lang="zh-CN" altLang="en-US" dirty="0">
              <a:sym typeface="Calibri" charset="0"/>
            </a:endParaRPr>
          </a:p>
        </p:txBody>
      </p:sp>
      <p:sp>
        <p:nvSpPr>
          <p:cNvPr id="6" name="Footer Placeholder 5"/>
          <p:cNvSpPr>
            <a:spLocks noGrp="1"/>
          </p:cNvSpPr>
          <p:nvPr>
            <p:ph type="ftr" sz="quarter" idx="11"/>
          </p:nvPr>
        </p:nvSpPr>
        <p:spPr/>
        <p:txBody>
          <a:bodyPr/>
          <a:lstStyle/>
          <a:p>
            <a:pPr lvl="0"/>
            <a:endParaRPr>
              <a:sym typeface="Calibri"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dirty="0">
                <a:sym typeface="Calibri" charset="0"/>
              </a:rPr>
            </a:fld>
            <a:endParaRPr lang="zh-CN" altLang="en-US" dirty="0">
              <a:sym typeface="Calibri"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a:fld id="{BB962C8B-B14F-4D97-AF65-F5344CB8AC3E}" type="datetime1">
              <a:rPr lang="zh-CN" altLang="en-US" dirty="0">
                <a:sym typeface="Calibri" charset="0"/>
              </a:rPr>
            </a:fld>
            <a:endParaRPr lang="zh-CN" altLang="en-US" dirty="0">
              <a:sym typeface="Calibri" charset="0"/>
            </a:endParaRPr>
          </a:p>
        </p:txBody>
      </p:sp>
      <p:sp>
        <p:nvSpPr>
          <p:cNvPr id="8" name="Footer Placeholder 7"/>
          <p:cNvSpPr>
            <a:spLocks noGrp="1"/>
          </p:cNvSpPr>
          <p:nvPr>
            <p:ph type="ftr" sz="quarter" idx="11"/>
          </p:nvPr>
        </p:nvSpPr>
        <p:spPr/>
        <p:txBody>
          <a:bodyPr/>
          <a:lstStyle/>
          <a:p>
            <a:pPr lvl="0"/>
            <a:endParaRPr>
              <a:sym typeface="Calibri" charset="0"/>
            </a:endParaRPr>
          </a:p>
        </p:txBody>
      </p:sp>
      <p:sp>
        <p:nvSpPr>
          <p:cNvPr id="9" name="Slide Number Placeholder 8"/>
          <p:cNvSpPr>
            <a:spLocks noGrp="1"/>
          </p:cNvSpPr>
          <p:nvPr>
            <p:ph type="sldNum" sz="quarter" idx="12"/>
          </p:nvPr>
        </p:nvSpPr>
        <p:spPr/>
        <p:txBody>
          <a:bodyPr/>
          <a:lstStyle/>
          <a:p>
            <a:pPr lvl="0"/>
            <a:fld id="{9A0DB2DC-4C9A-4742-B13C-FB6460FD3503}" type="slidenum">
              <a:rPr lang="zh-CN" altLang="en-US" dirty="0">
                <a:sym typeface="Calibri" charset="0"/>
              </a:rPr>
            </a:fld>
            <a:endParaRPr lang="zh-CN" altLang="en-US" dirty="0">
              <a:sym typeface="Calibri"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fld id="{BB962C8B-B14F-4D97-AF65-F5344CB8AC3E}" type="datetime1">
              <a:rPr lang="zh-CN" altLang="en-US" dirty="0">
                <a:sym typeface="Calibri" charset="0"/>
              </a:rPr>
            </a:fld>
            <a:endParaRPr lang="zh-CN" altLang="en-US" dirty="0">
              <a:sym typeface="Calibri" charset="0"/>
            </a:endParaRPr>
          </a:p>
        </p:txBody>
      </p:sp>
      <p:sp>
        <p:nvSpPr>
          <p:cNvPr id="4" name="Footer Placeholder 3"/>
          <p:cNvSpPr>
            <a:spLocks noGrp="1"/>
          </p:cNvSpPr>
          <p:nvPr>
            <p:ph type="ftr" sz="quarter" idx="11"/>
          </p:nvPr>
        </p:nvSpPr>
        <p:spPr/>
        <p:txBody>
          <a:bodyPr/>
          <a:lstStyle/>
          <a:p>
            <a:pPr lvl="0"/>
            <a:endParaRPr>
              <a:sym typeface="Calibri" charset="0"/>
            </a:endParaRPr>
          </a:p>
        </p:txBody>
      </p:sp>
      <p:sp>
        <p:nvSpPr>
          <p:cNvPr id="5" name="Slide Number Placeholder 4"/>
          <p:cNvSpPr>
            <a:spLocks noGrp="1"/>
          </p:cNvSpPr>
          <p:nvPr>
            <p:ph type="sldNum" sz="quarter" idx="12"/>
          </p:nvPr>
        </p:nvSpPr>
        <p:spPr/>
        <p:txBody>
          <a:bodyPr/>
          <a:lstStyle/>
          <a:p>
            <a:pPr lvl="0"/>
            <a:fld id="{9A0DB2DC-4C9A-4742-B13C-FB6460FD3503}" type="slidenum">
              <a:rPr lang="zh-CN" altLang="en-US" dirty="0">
                <a:sym typeface="Calibri" charset="0"/>
              </a:rPr>
            </a:fld>
            <a:endParaRPr lang="zh-CN" altLang="en-US" dirty="0">
              <a:sym typeface="Calibri"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fld id="{BB962C8B-B14F-4D97-AF65-F5344CB8AC3E}" type="datetime1">
              <a:rPr lang="zh-CN" altLang="en-US" dirty="0">
                <a:sym typeface="Calibri" charset="0"/>
              </a:rPr>
            </a:fld>
            <a:endParaRPr lang="zh-CN" altLang="en-US" dirty="0">
              <a:sym typeface="Calibri" charset="0"/>
            </a:endParaRPr>
          </a:p>
        </p:txBody>
      </p:sp>
      <p:sp>
        <p:nvSpPr>
          <p:cNvPr id="3" name="Footer Placeholder 2"/>
          <p:cNvSpPr>
            <a:spLocks noGrp="1"/>
          </p:cNvSpPr>
          <p:nvPr>
            <p:ph type="ftr" sz="quarter" idx="11"/>
          </p:nvPr>
        </p:nvSpPr>
        <p:spPr/>
        <p:txBody>
          <a:bodyPr/>
          <a:lstStyle/>
          <a:p>
            <a:pPr lvl="0"/>
            <a:endParaRPr>
              <a:sym typeface="Calibri" charset="0"/>
            </a:endParaRPr>
          </a:p>
        </p:txBody>
      </p:sp>
      <p:sp>
        <p:nvSpPr>
          <p:cNvPr id="4" name="Slide Number Placeholder 3"/>
          <p:cNvSpPr>
            <a:spLocks noGrp="1"/>
          </p:cNvSpPr>
          <p:nvPr>
            <p:ph type="sldNum" sz="quarter" idx="12"/>
          </p:nvPr>
        </p:nvSpPr>
        <p:spPr/>
        <p:txBody>
          <a:bodyPr/>
          <a:lstStyle/>
          <a:p>
            <a:pPr lvl="0"/>
            <a:fld id="{9A0DB2DC-4C9A-4742-B13C-FB6460FD3503}" type="slidenum">
              <a:rPr lang="zh-CN" altLang="en-US" dirty="0">
                <a:sym typeface="Calibri" charset="0"/>
              </a:rPr>
            </a:fld>
            <a:endParaRPr lang="zh-CN" altLang="en-US" dirty="0">
              <a:sym typeface="Calibri"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fld id="{BB962C8B-B14F-4D97-AF65-F5344CB8AC3E}" type="datetime1">
              <a:rPr lang="zh-CN" altLang="en-US" dirty="0">
                <a:sym typeface="Calibri" charset="0"/>
              </a:rPr>
            </a:fld>
            <a:endParaRPr lang="zh-CN" altLang="en-US" dirty="0">
              <a:sym typeface="Calibri" charset="0"/>
            </a:endParaRPr>
          </a:p>
        </p:txBody>
      </p:sp>
      <p:sp>
        <p:nvSpPr>
          <p:cNvPr id="6" name="Footer Placeholder 5"/>
          <p:cNvSpPr>
            <a:spLocks noGrp="1"/>
          </p:cNvSpPr>
          <p:nvPr>
            <p:ph type="ftr" sz="quarter" idx="11"/>
          </p:nvPr>
        </p:nvSpPr>
        <p:spPr/>
        <p:txBody>
          <a:bodyPr/>
          <a:lstStyle/>
          <a:p>
            <a:pPr lvl="0"/>
            <a:endParaRPr>
              <a:sym typeface="Calibri"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dirty="0">
                <a:sym typeface="Calibri" charset="0"/>
              </a:rPr>
            </a:fld>
            <a:endParaRPr lang="zh-CN" altLang="en-US" dirty="0">
              <a:sym typeface="Calibri"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fld id="{BB962C8B-B14F-4D97-AF65-F5344CB8AC3E}" type="datetime1">
              <a:rPr lang="zh-CN" altLang="en-US" dirty="0">
                <a:sym typeface="Calibri" charset="0"/>
              </a:rPr>
            </a:fld>
            <a:endParaRPr lang="zh-CN" altLang="en-US" dirty="0">
              <a:sym typeface="Calibri" charset="0"/>
            </a:endParaRPr>
          </a:p>
        </p:txBody>
      </p:sp>
      <p:sp>
        <p:nvSpPr>
          <p:cNvPr id="5" name="Footer Placeholder 4"/>
          <p:cNvSpPr>
            <a:spLocks noGrp="1"/>
          </p:cNvSpPr>
          <p:nvPr>
            <p:ph type="ftr" sz="quarter" idx="11"/>
          </p:nvPr>
        </p:nvSpPr>
        <p:spPr/>
        <p:txBody>
          <a:bodyPr/>
          <a:lstStyle/>
          <a:p>
            <a:pPr lvl="0"/>
            <a:endParaRPr>
              <a:sym typeface="Calibri"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sym typeface="Calibri" charset="0"/>
              </a:rPr>
            </a:fld>
            <a:endParaRPr lang="zh-CN" altLang="en-US" dirty="0">
              <a:sym typeface="Calibri"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fld id="{BB962C8B-B14F-4D97-AF65-F5344CB8AC3E}" type="datetime1">
              <a:rPr lang="zh-CN" altLang="en-US" dirty="0">
                <a:sym typeface="Calibri" charset="0"/>
              </a:rPr>
            </a:fld>
            <a:endParaRPr lang="zh-CN" altLang="en-US" dirty="0">
              <a:sym typeface="Calibri" charset="0"/>
            </a:endParaRPr>
          </a:p>
        </p:txBody>
      </p:sp>
      <p:sp>
        <p:nvSpPr>
          <p:cNvPr id="6" name="Footer Placeholder 5"/>
          <p:cNvSpPr>
            <a:spLocks noGrp="1"/>
          </p:cNvSpPr>
          <p:nvPr>
            <p:ph type="ftr" sz="quarter" idx="11"/>
          </p:nvPr>
        </p:nvSpPr>
        <p:spPr/>
        <p:txBody>
          <a:bodyPr/>
          <a:lstStyle/>
          <a:p>
            <a:pPr lvl="0"/>
            <a:endParaRPr>
              <a:sym typeface="Calibri"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dirty="0">
                <a:sym typeface="Calibri" charset="0"/>
              </a:rPr>
            </a:fld>
            <a:endParaRPr lang="zh-CN" altLang="en-US" dirty="0">
              <a:sym typeface="Calibri" charset="0"/>
            </a:endParaRP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fld id="{BB962C8B-B14F-4D97-AF65-F5344CB8AC3E}" type="datetime1">
              <a:rPr lang="zh-CN" altLang="en-US" dirty="0">
                <a:sym typeface="Calibri" charset="0"/>
              </a:rPr>
            </a:fld>
            <a:endParaRPr lang="zh-CN" altLang="en-US" dirty="0">
              <a:sym typeface="Calibri" charset="0"/>
            </a:endParaRPr>
          </a:p>
        </p:txBody>
      </p:sp>
      <p:sp>
        <p:nvSpPr>
          <p:cNvPr id="5" name="Footer Placeholder 4"/>
          <p:cNvSpPr>
            <a:spLocks noGrp="1"/>
          </p:cNvSpPr>
          <p:nvPr>
            <p:ph type="ftr" sz="quarter" idx="11"/>
          </p:nvPr>
        </p:nvSpPr>
        <p:spPr/>
        <p:txBody>
          <a:bodyPr/>
          <a:lstStyle/>
          <a:p>
            <a:pPr lvl="0"/>
            <a:endParaRPr>
              <a:sym typeface="Calibri"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sym typeface="Calibri" charset="0"/>
              </a:rPr>
            </a:fld>
            <a:endParaRPr lang="zh-CN" altLang="en-US" dirty="0">
              <a:sym typeface="Calibri"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533400"/>
            <a:ext cx="2076450" cy="5592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33400"/>
            <a:ext cx="6108976" cy="5592763"/>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fld id="{BB962C8B-B14F-4D97-AF65-F5344CB8AC3E}" type="datetime1">
              <a:rPr lang="zh-CN" altLang="en-US" dirty="0">
                <a:sym typeface="Calibri" charset="0"/>
              </a:rPr>
            </a:fld>
            <a:endParaRPr lang="zh-CN" altLang="en-US" dirty="0">
              <a:sym typeface="Calibri" charset="0"/>
            </a:endParaRPr>
          </a:p>
        </p:txBody>
      </p:sp>
      <p:sp>
        <p:nvSpPr>
          <p:cNvPr id="5" name="Footer Placeholder 4"/>
          <p:cNvSpPr>
            <a:spLocks noGrp="1"/>
          </p:cNvSpPr>
          <p:nvPr>
            <p:ph type="ftr" sz="quarter" idx="11"/>
          </p:nvPr>
        </p:nvSpPr>
        <p:spPr/>
        <p:txBody>
          <a:bodyPr/>
          <a:lstStyle/>
          <a:p>
            <a:pPr lvl="0"/>
            <a:endParaRPr>
              <a:sym typeface="Calibri"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sym typeface="Calibri" charset="0"/>
              </a:rPr>
            </a:fld>
            <a:endParaRPr lang="zh-CN" altLang="en-US" dirty="0">
              <a:sym typeface="Calibri"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a:fld id="{BB962C8B-B14F-4D97-AF65-F5344CB8AC3E}" type="datetime1">
              <a:rPr lang="zh-CN" altLang="en-US" dirty="0">
                <a:sym typeface="Calibri" charset="0"/>
              </a:rPr>
            </a:fld>
            <a:endParaRPr lang="zh-CN" altLang="en-US" dirty="0">
              <a:sym typeface="Calibri" charset="0"/>
            </a:endParaRPr>
          </a:p>
        </p:txBody>
      </p:sp>
      <p:sp>
        <p:nvSpPr>
          <p:cNvPr id="5" name="Footer Placeholder 4"/>
          <p:cNvSpPr>
            <a:spLocks noGrp="1"/>
          </p:cNvSpPr>
          <p:nvPr>
            <p:ph type="ftr" sz="quarter" idx="11"/>
          </p:nvPr>
        </p:nvSpPr>
        <p:spPr/>
        <p:txBody>
          <a:bodyPr/>
          <a:lstStyle/>
          <a:p>
            <a:pPr lvl="0"/>
            <a:endParaRPr>
              <a:sym typeface="Calibri"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sym typeface="Calibri" charset="0"/>
              </a:rPr>
            </a:fld>
            <a:endParaRPr lang="zh-CN" altLang="en-US" dirty="0">
              <a:sym typeface="Calibri"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a:fld id="{BB962C8B-B14F-4D97-AF65-F5344CB8AC3E}" type="datetime1">
              <a:rPr lang="zh-CN" altLang="en-US" dirty="0">
                <a:sym typeface="Calibri" charset="0"/>
              </a:rPr>
            </a:fld>
            <a:endParaRPr lang="zh-CN" altLang="en-US" dirty="0">
              <a:sym typeface="Calibri" charset="0"/>
            </a:endParaRPr>
          </a:p>
        </p:txBody>
      </p:sp>
      <p:sp>
        <p:nvSpPr>
          <p:cNvPr id="6" name="Footer Placeholder 5"/>
          <p:cNvSpPr>
            <a:spLocks noGrp="1"/>
          </p:cNvSpPr>
          <p:nvPr>
            <p:ph type="ftr" sz="quarter" idx="11"/>
          </p:nvPr>
        </p:nvSpPr>
        <p:spPr/>
        <p:txBody>
          <a:bodyPr/>
          <a:lstStyle/>
          <a:p>
            <a:pPr lvl="0"/>
            <a:endParaRPr>
              <a:sym typeface="Calibri"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dirty="0">
                <a:sym typeface="Calibri" charset="0"/>
              </a:rPr>
            </a:fld>
            <a:endParaRPr lang="zh-CN" altLang="en-US" dirty="0">
              <a:sym typeface="Calibri"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a:fld id="{BB962C8B-B14F-4D97-AF65-F5344CB8AC3E}" type="datetime1">
              <a:rPr lang="zh-CN" altLang="en-US" dirty="0">
                <a:sym typeface="Calibri" charset="0"/>
              </a:rPr>
            </a:fld>
            <a:endParaRPr lang="zh-CN" altLang="en-US" dirty="0">
              <a:sym typeface="Calibri" charset="0"/>
            </a:endParaRPr>
          </a:p>
        </p:txBody>
      </p:sp>
      <p:sp>
        <p:nvSpPr>
          <p:cNvPr id="8" name="Footer Placeholder 7"/>
          <p:cNvSpPr>
            <a:spLocks noGrp="1"/>
          </p:cNvSpPr>
          <p:nvPr>
            <p:ph type="ftr" sz="quarter" idx="11"/>
          </p:nvPr>
        </p:nvSpPr>
        <p:spPr/>
        <p:txBody>
          <a:bodyPr/>
          <a:lstStyle/>
          <a:p>
            <a:pPr lvl="0"/>
            <a:endParaRPr>
              <a:sym typeface="Calibri" charset="0"/>
            </a:endParaRPr>
          </a:p>
        </p:txBody>
      </p:sp>
      <p:sp>
        <p:nvSpPr>
          <p:cNvPr id="9" name="Slide Number Placeholder 8"/>
          <p:cNvSpPr>
            <a:spLocks noGrp="1"/>
          </p:cNvSpPr>
          <p:nvPr>
            <p:ph type="sldNum" sz="quarter" idx="12"/>
          </p:nvPr>
        </p:nvSpPr>
        <p:spPr/>
        <p:txBody>
          <a:bodyPr/>
          <a:lstStyle/>
          <a:p>
            <a:pPr lvl="0"/>
            <a:fld id="{9A0DB2DC-4C9A-4742-B13C-FB6460FD3503}" type="slidenum">
              <a:rPr lang="zh-CN" altLang="en-US" dirty="0">
                <a:sym typeface="Calibri" charset="0"/>
              </a:rPr>
            </a:fld>
            <a:endParaRPr lang="zh-CN" altLang="en-US" dirty="0">
              <a:sym typeface="Calibri"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fld id="{BB962C8B-B14F-4D97-AF65-F5344CB8AC3E}" type="datetime1">
              <a:rPr lang="zh-CN" altLang="en-US" dirty="0">
                <a:sym typeface="Calibri" charset="0"/>
              </a:rPr>
            </a:fld>
            <a:endParaRPr lang="zh-CN" altLang="en-US" dirty="0">
              <a:sym typeface="Calibri" charset="0"/>
            </a:endParaRPr>
          </a:p>
        </p:txBody>
      </p:sp>
      <p:sp>
        <p:nvSpPr>
          <p:cNvPr id="4" name="Footer Placeholder 3"/>
          <p:cNvSpPr>
            <a:spLocks noGrp="1"/>
          </p:cNvSpPr>
          <p:nvPr>
            <p:ph type="ftr" sz="quarter" idx="11"/>
          </p:nvPr>
        </p:nvSpPr>
        <p:spPr/>
        <p:txBody>
          <a:bodyPr/>
          <a:lstStyle/>
          <a:p>
            <a:pPr lvl="0"/>
            <a:endParaRPr>
              <a:sym typeface="Calibri" charset="0"/>
            </a:endParaRPr>
          </a:p>
        </p:txBody>
      </p:sp>
      <p:sp>
        <p:nvSpPr>
          <p:cNvPr id="5" name="Slide Number Placeholder 4"/>
          <p:cNvSpPr>
            <a:spLocks noGrp="1"/>
          </p:cNvSpPr>
          <p:nvPr>
            <p:ph type="sldNum" sz="quarter" idx="12"/>
          </p:nvPr>
        </p:nvSpPr>
        <p:spPr/>
        <p:txBody>
          <a:bodyPr/>
          <a:lstStyle/>
          <a:p>
            <a:pPr lvl="0"/>
            <a:fld id="{9A0DB2DC-4C9A-4742-B13C-FB6460FD3503}" type="slidenum">
              <a:rPr lang="zh-CN" altLang="en-US" dirty="0">
                <a:sym typeface="Calibri" charset="0"/>
              </a:rPr>
            </a:fld>
            <a:endParaRPr lang="zh-CN" altLang="en-US" dirty="0">
              <a:sym typeface="Calibri"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fld id="{BB962C8B-B14F-4D97-AF65-F5344CB8AC3E}" type="datetime1">
              <a:rPr lang="zh-CN" altLang="en-US" dirty="0">
                <a:sym typeface="Calibri" charset="0"/>
              </a:rPr>
            </a:fld>
            <a:endParaRPr lang="zh-CN" altLang="en-US" dirty="0">
              <a:sym typeface="Calibri" charset="0"/>
            </a:endParaRPr>
          </a:p>
        </p:txBody>
      </p:sp>
      <p:sp>
        <p:nvSpPr>
          <p:cNvPr id="3" name="Footer Placeholder 2"/>
          <p:cNvSpPr>
            <a:spLocks noGrp="1"/>
          </p:cNvSpPr>
          <p:nvPr>
            <p:ph type="ftr" sz="quarter" idx="11"/>
          </p:nvPr>
        </p:nvSpPr>
        <p:spPr/>
        <p:txBody>
          <a:bodyPr/>
          <a:lstStyle/>
          <a:p>
            <a:pPr lvl="0"/>
            <a:endParaRPr>
              <a:sym typeface="Calibri" charset="0"/>
            </a:endParaRPr>
          </a:p>
        </p:txBody>
      </p:sp>
      <p:sp>
        <p:nvSpPr>
          <p:cNvPr id="4" name="Slide Number Placeholder 3"/>
          <p:cNvSpPr>
            <a:spLocks noGrp="1"/>
          </p:cNvSpPr>
          <p:nvPr>
            <p:ph type="sldNum" sz="quarter" idx="12"/>
          </p:nvPr>
        </p:nvSpPr>
        <p:spPr/>
        <p:txBody>
          <a:bodyPr/>
          <a:lstStyle/>
          <a:p>
            <a:pPr lvl="0"/>
            <a:fld id="{9A0DB2DC-4C9A-4742-B13C-FB6460FD3503}" type="slidenum">
              <a:rPr lang="zh-CN" altLang="en-US" dirty="0">
                <a:sym typeface="Calibri" charset="0"/>
              </a:rPr>
            </a:fld>
            <a:endParaRPr lang="zh-CN" altLang="en-US" dirty="0">
              <a:sym typeface="Calibri"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fld id="{BB962C8B-B14F-4D97-AF65-F5344CB8AC3E}" type="datetime1">
              <a:rPr lang="zh-CN" altLang="en-US" dirty="0">
                <a:sym typeface="Calibri" charset="0"/>
              </a:rPr>
            </a:fld>
            <a:endParaRPr lang="zh-CN" altLang="en-US" dirty="0">
              <a:sym typeface="Calibri" charset="0"/>
            </a:endParaRPr>
          </a:p>
        </p:txBody>
      </p:sp>
      <p:sp>
        <p:nvSpPr>
          <p:cNvPr id="6" name="Footer Placeholder 5"/>
          <p:cNvSpPr>
            <a:spLocks noGrp="1"/>
          </p:cNvSpPr>
          <p:nvPr>
            <p:ph type="ftr" sz="quarter" idx="11"/>
          </p:nvPr>
        </p:nvSpPr>
        <p:spPr/>
        <p:txBody>
          <a:bodyPr/>
          <a:lstStyle/>
          <a:p>
            <a:pPr lvl="0"/>
            <a:endParaRPr>
              <a:sym typeface="Calibri"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dirty="0">
                <a:sym typeface="Calibri" charset="0"/>
              </a:rPr>
            </a:fld>
            <a:endParaRPr lang="zh-CN" altLang="en-US" dirty="0">
              <a:sym typeface="Calibri"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fld id="{BB962C8B-B14F-4D97-AF65-F5344CB8AC3E}" type="datetime1">
              <a:rPr lang="zh-CN" altLang="en-US" dirty="0">
                <a:sym typeface="Calibri" charset="0"/>
              </a:rPr>
            </a:fld>
            <a:endParaRPr lang="zh-CN" altLang="en-US" dirty="0">
              <a:sym typeface="Calibri" charset="0"/>
            </a:endParaRPr>
          </a:p>
        </p:txBody>
      </p:sp>
      <p:sp>
        <p:nvSpPr>
          <p:cNvPr id="6" name="Footer Placeholder 5"/>
          <p:cNvSpPr>
            <a:spLocks noGrp="1"/>
          </p:cNvSpPr>
          <p:nvPr>
            <p:ph type="ftr" sz="quarter" idx="11"/>
          </p:nvPr>
        </p:nvSpPr>
        <p:spPr/>
        <p:txBody>
          <a:bodyPr/>
          <a:lstStyle/>
          <a:p>
            <a:pPr lvl="0"/>
            <a:endParaRPr>
              <a:sym typeface="Calibri"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dirty="0">
                <a:sym typeface="Calibri" charset="0"/>
              </a:rPr>
            </a:fld>
            <a:endParaRPr lang="zh-CN" altLang="en-US" dirty="0">
              <a:sym typeface="Calibri"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Title Placeholder 1"/>
          <p:cNvSpPr>
            <a:spLocks noGrp="1"/>
          </p:cNvSpPr>
          <p:nvPr>
            <p:ph type="title"/>
          </p:nvPr>
        </p:nvSpPr>
        <p:spPr>
          <a:xfrm>
            <a:off x="533400" y="533400"/>
            <a:ext cx="8229600" cy="685800"/>
          </a:xfrm>
          <a:prstGeom prst="rect">
            <a:avLst/>
          </a:prstGeom>
          <a:noFill/>
          <a:ln w="9525">
            <a:noFill/>
          </a:ln>
        </p:spPr>
        <p:txBody>
          <a:bodyPr vert="horz" wrap="square" anchor="ctr" anchorCtr="0"/>
          <a:p>
            <a:pPr lvl="0"/>
            <a:r>
              <a:rPr lang="en-US" altLang="zh-CN"/>
              <a:t>Click to edit Master title style</a:t>
            </a:r>
            <a:endParaRPr lang="en-US" altLang="zh-CN"/>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vert="horz" wrap="square" anchor="t" anchorCtr="0"/>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a:p>
            <a:pPr lvl="0"/>
            <a:endParaRPr lang="en-US" altLang="zh-CN"/>
          </a:p>
          <a:p>
            <a:pPr lvl="0"/>
            <a:endParaRPr lang="en-US" altLang="zh-CN"/>
          </a:p>
        </p:txBody>
      </p:sp>
      <p:sp>
        <p:nvSpPr>
          <p:cNvPr id="1028" name="Date Placeholder 3"/>
          <p:cNvSpPr>
            <a:spLocks noGrp="1"/>
          </p:cNvSpPr>
          <p:nvPr>
            <p:ph type="dt" sz="half" idx="2"/>
          </p:nvPr>
        </p:nvSpPr>
        <p:spPr>
          <a:xfrm>
            <a:off x="457200" y="6356350"/>
            <a:ext cx="2133600" cy="365125"/>
          </a:xfrm>
          <a:prstGeom prst="rect">
            <a:avLst/>
          </a:prstGeom>
          <a:noFill/>
          <a:ln w="9525">
            <a:noFill/>
          </a:ln>
        </p:spPr>
        <p:txBody>
          <a:bodyPr vert="horz" wrap="square" anchor="ctr" anchorCtr="0"/>
          <a:lstStyle>
            <a:lvl1pPr>
              <a:defRPr sz="1200">
                <a:solidFill>
                  <a:srgbClr val="898989"/>
                </a:solidFill>
                <a:latin typeface="Calibri" charset="0"/>
                <a:ea typeface="SimSun" charset="-122"/>
              </a:defRPr>
            </a:lvl1pPr>
          </a:lstStyle>
          <a:p>
            <a:pPr lvl="0"/>
            <a:fld id="{BB962C8B-B14F-4D97-AF65-F5344CB8AC3E}" type="datetime1">
              <a:rPr lang="zh-CN" altLang="en-US" dirty="0">
                <a:sym typeface="Calibri" charset="0"/>
              </a:rPr>
            </a:fld>
            <a:endParaRPr lang="zh-CN" altLang="en-US" dirty="0">
              <a:sym typeface="Calibri" charset="0"/>
            </a:endParaRPr>
          </a:p>
        </p:txBody>
      </p:sp>
      <p:sp>
        <p:nvSpPr>
          <p:cNvPr id="1029" name="Footer Placeholder 4"/>
          <p:cNvSpPr>
            <a:spLocks noGrp="1"/>
          </p:cNvSpPr>
          <p:nvPr>
            <p:ph type="ftr" sz="quarter" idx="3"/>
          </p:nvPr>
        </p:nvSpPr>
        <p:spPr>
          <a:xfrm>
            <a:off x="3124200" y="6356350"/>
            <a:ext cx="2895600" cy="365125"/>
          </a:xfrm>
          <a:prstGeom prst="rect">
            <a:avLst/>
          </a:prstGeom>
          <a:noFill/>
          <a:ln w="9525">
            <a:noFill/>
          </a:ln>
        </p:spPr>
        <p:txBody>
          <a:bodyPr vert="horz" wrap="square" anchor="ctr" anchorCtr="0"/>
          <a:lstStyle>
            <a:lvl1pPr algn="ctr">
              <a:defRPr sz="1200">
                <a:solidFill>
                  <a:srgbClr val="898989"/>
                </a:solidFill>
                <a:latin typeface="Calibri" charset="0"/>
                <a:ea typeface="SimSun" charset="-122"/>
              </a:defRPr>
            </a:lvl1pPr>
          </a:lstStyle>
          <a:p>
            <a:pPr lvl="0"/>
            <a:endParaRPr>
              <a:sym typeface="Calibri" charset="0"/>
            </a:endParaRPr>
          </a:p>
        </p:txBody>
      </p:sp>
      <p:sp>
        <p:nvSpPr>
          <p:cNvPr id="1030" name="Slide Number Placeholder 5"/>
          <p:cNvSpPr>
            <a:spLocks noGrp="1"/>
          </p:cNvSpPr>
          <p:nvPr>
            <p:ph type="sldNum" sz="quarter" idx="4"/>
          </p:nvPr>
        </p:nvSpPr>
        <p:spPr>
          <a:xfrm>
            <a:off x="6553200" y="6356350"/>
            <a:ext cx="2133600" cy="365125"/>
          </a:xfrm>
          <a:prstGeom prst="rect">
            <a:avLst/>
          </a:prstGeom>
          <a:noFill/>
          <a:ln w="9525">
            <a:noFill/>
          </a:ln>
        </p:spPr>
        <p:txBody>
          <a:bodyPr vert="horz" wrap="square" anchor="ctr" anchorCtr="0"/>
          <a:lstStyle>
            <a:lvl1pPr algn="r">
              <a:defRPr sz="1200">
                <a:solidFill>
                  <a:srgbClr val="898989"/>
                </a:solidFill>
                <a:latin typeface="Calibri" charset="0"/>
                <a:ea typeface="SimSun" charset="-122"/>
              </a:defRPr>
            </a:lvl1pPr>
          </a:lstStyle>
          <a:p>
            <a:pPr lvl="0"/>
            <a:fld id="{9A0DB2DC-4C9A-4742-B13C-FB6460FD3503}" type="slidenum">
              <a:rPr lang="zh-CN" altLang="en-US" dirty="0">
                <a:sym typeface="Calibri" charset="0"/>
              </a:rPr>
            </a:fld>
            <a:endParaRPr lang="zh-CN" altLang="en-US" dirty="0">
              <a:sym typeface="Calibri"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eaLnBrk="1" latinLnBrk="0" hangingPunct="1">
        <a:lnSpc>
          <a:spcPct val="100000"/>
        </a:lnSpc>
        <a:spcBef>
          <a:spcPct val="0"/>
        </a:spcBef>
        <a:spcAft>
          <a:spcPct val="0"/>
        </a:spcAft>
        <a:buNone/>
        <a:defRPr sz="4400" kern="1200">
          <a:solidFill>
            <a:schemeClr val="tx1"/>
          </a:solidFill>
          <a:latin typeface="+mj-lt"/>
          <a:ea typeface="+mj-ea"/>
          <a:cs typeface="+mj-cs"/>
          <a:sym typeface="Calibri" charset="0"/>
        </a:defRPr>
      </a:lvl1pPr>
    </p:titleStyle>
    <p:bodyStyle>
      <a:lvl1pPr marL="342900" lvl="0" indent="-342900" algn="l" defTabSz="0" eaLnBrk="1" fontAlgn="base" latinLnBrk="0" hangingPunct="1">
        <a:lnSpc>
          <a:spcPct val="100000"/>
        </a:lnSpc>
        <a:spcBef>
          <a:spcPct val="20000"/>
        </a:spcBef>
        <a:spcAft>
          <a:spcPct val="0"/>
        </a:spcAft>
        <a:buFont typeface="Arial" charset="116"/>
        <a:buChar char="•"/>
        <a:defRPr sz="3200" kern="1200">
          <a:solidFill>
            <a:schemeClr val="tx1"/>
          </a:solidFill>
          <a:latin typeface="+mn-lt"/>
          <a:ea typeface="+mn-ea"/>
          <a:cs typeface="+mn-cs"/>
          <a:sym typeface="Calibri" charset="0"/>
        </a:defRPr>
      </a:lvl1pPr>
      <a:lvl2pPr marL="742950" lvl="1" indent="-285750" algn="l" defTabSz="0" eaLnBrk="1" fontAlgn="base" latinLnBrk="0" hangingPunct="1">
        <a:lnSpc>
          <a:spcPct val="100000"/>
        </a:lnSpc>
        <a:spcBef>
          <a:spcPct val="20000"/>
        </a:spcBef>
        <a:spcAft>
          <a:spcPct val="0"/>
        </a:spcAft>
        <a:buFont typeface="Arial" charset="116"/>
        <a:buChar char="–"/>
        <a:defRPr sz="3200" kern="1200">
          <a:solidFill>
            <a:schemeClr val="tx1"/>
          </a:solidFill>
          <a:latin typeface="Calibri" charset="0"/>
          <a:ea typeface="SimSun" charset="-122"/>
          <a:cs typeface="+mn-cs"/>
          <a:sym typeface="Calibri" charset="0"/>
        </a:defRPr>
      </a:lvl2pPr>
      <a:lvl3pPr marL="1143000" lvl="2" indent="-228600" algn="l" defTabSz="0" eaLnBrk="1" fontAlgn="base" latinLnBrk="0" hangingPunct="1">
        <a:lnSpc>
          <a:spcPct val="100000"/>
        </a:lnSpc>
        <a:spcBef>
          <a:spcPct val="20000"/>
        </a:spcBef>
        <a:spcAft>
          <a:spcPct val="0"/>
        </a:spcAft>
        <a:buFont typeface="Arial" charset="116"/>
        <a:buChar char="•"/>
        <a:defRPr sz="3200" kern="1200">
          <a:solidFill>
            <a:schemeClr val="tx1"/>
          </a:solidFill>
          <a:latin typeface="Calibri" charset="0"/>
          <a:ea typeface="SimSun" charset="-122"/>
          <a:cs typeface="+mn-cs"/>
          <a:sym typeface="Calibri" charset="0"/>
        </a:defRPr>
      </a:lvl3pPr>
      <a:lvl4pPr marL="1600200" lvl="3" indent="-228600" algn="l" defTabSz="0" eaLnBrk="1" fontAlgn="base" latinLnBrk="0" hangingPunct="1">
        <a:lnSpc>
          <a:spcPct val="100000"/>
        </a:lnSpc>
        <a:spcBef>
          <a:spcPct val="20000"/>
        </a:spcBef>
        <a:spcAft>
          <a:spcPct val="0"/>
        </a:spcAft>
        <a:buFont typeface="Arial" charset="116"/>
        <a:buChar char="–"/>
        <a:defRPr sz="3200" kern="1200">
          <a:solidFill>
            <a:schemeClr val="tx1"/>
          </a:solidFill>
          <a:latin typeface="Calibri" charset="0"/>
          <a:ea typeface="SimSun" charset="-122"/>
          <a:cs typeface="+mn-cs"/>
          <a:sym typeface="Calibri" charset="0"/>
        </a:defRPr>
      </a:lvl4pPr>
      <a:lvl5pPr marL="2057400" lvl="4" indent="-228600" algn="l" defTabSz="0" eaLnBrk="1" fontAlgn="base" latinLnBrk="0" hangingPunct="1">
        <a:lnSpc>
          <a:spcPct val="100000"/>
        </a:lnSpc>
        <a:spcBef>
          <a:spcPct val="20000"/>
        </a:spcBef>
        <a:spcAft>
          <a:spcPct val="0"/>
        </a:spcAft>
        <a:buFont typeface="Arial" charset="116"/>
        <a:buChar char="»"/>
        <a:defRPr sz="3200" kern="1200">
          <a:solidFill>
            <a:schemeClr val="tx1"/>
          </a:solidFill>
          <a:latin typeface="Calibri" charset="0"/>
          <a:ea typeface="SimSun" charset="-122"/>
          <a:cs typeface="+mn-cs"/>
          <a:sym typeface="Calibri" charset="0"/>
        </a:defRPr>
      </a:lvl5pPr>
      <a:lvl6pPr marL="2514600" lvl="5" indent="-228600" algn="l" defTabSz="0" eaLnBrk="1" fontAlgn="base" latinLnBrk="0" hangingPunct="1">
        <a:lnSpc>
          <a:spcPct val="100000"/>
        </a:lnSpc>
        <a:spcBef>
          <a:spcPct val="20000"/>
        </a:spcBef>
        <a:spcAft>
          <a:spcPct val="0"/>
        </a:spcAft>
        <a:buFont typeface="Arial" charset="116"/>
        <a:buChar char="»"/>
        <a:defRPr sz="3200" kern="1200">
          <a:solidFill>
            <a:schemeClr val="tx1"/>
          </a:solidFill>
          <a:latin typeface="Calibri" charset="0"/>
          <a:ea typeface="SimSun" charset="-122"/>
          <a:cs typeface="+mn-cs"/>
          <a:sym typeface="Calibri" charset="0"/>
        </a:defRPr>
      </a:lvl6pPr>
      <a:lvl7pPr marL="2971800" lvl="6" indent="-228600" algn="l" defTabSz="0" eaLnBrk="1" fontAlgn="base" latinLnBrk="0" hangingPunct="1">
        <a:lnSpc>
          <a:spcPct val="100000"/>
        </a:lnSpc>
        <a:spcBef>
          <a:spcPct val="20000"/>
        </a:spcBef>
        <a:spcAft>
          <a:spcPct val="0"/>
        </a:spcAft>
        <a:buFont typeface="Arial" charset="116"/>
        <a:buChar char="»"/>
        <a:defRPr sz="3200" kern="1200">
          <a:solidFill>
            <a:schemeClr val="tx1"/>
          </a:solidFill>
          <a:latin typeface="Calibri" charset="0"/>
          <a:ea typeface="SimSun" charset="-122"/>
          <a:cs typeface="+mn-cs"/>
          <a:sym typeface="Calibri" charset="0"/>
        </a:defRPr>
      </a:lvl7pPr>
      <a:lvl8pPr marL="3429000" lvl="7" indent="-228600" algn="l" defTabSz="0" eaLnBrk="1" fontAlgn="base" latinLnBrk="0" hangingPunct="1">
        <a:lnSpc>
          <a:spcPct val="100000"/>
        </a:lnSpc>
        <a:spcBef>
          <a:spcPct val="20000"/>
        </a:spcBef>
        <a:spcAft>
          <a:spcPct val="0"/>
        </a:spcAft>
        <a:buFont typeface="Arial" charset="116"/>
        <a:buChar char="»"/>
        <a:defRPr sz="3200" kern="1200">
          <a:solidFill>
            <a:schemeClr val="tx1"/>
          </a:solidFill>
          <a:latin typeface="Calibri" charset="0"/>
          <a:ea typeface="SimSun" charset="-122"/>
          <a:cs typeface="+mn-cs"/>
          <a:sym typeface="Calibri" charset="0"/>
        </a:defRPr>
      </a:lvl8pPr>
      <a:lvl9pPr marL="3886200" lvl="8" indent="-228600" algn="l" defTabSz="0" eaLnBrk="1" fontAlgn="base" latinLnBrk="0" hangingPunct="1">
        <a:lnSpc>
          <a:spcPct val="100000"/>
        </a:lnSpc>
        <a:spcBef>
          <a:spcPct val="20000"/>
        </a:spcBef>
        <a:spcAft>
          <a:spcPct val="0"/>
        </a:spcAft>
        <a:buFont typeface="Arial" charset="116"/>
        <a:buChar char="»"/>
        <a:defRPr sz="3200" kern="1200">
          <a:solidFill>
            <a:schemeClr val="tx1"/>
          </a:solidFill>
          <a:latin typeface="Calibri" charset="0"/>
          <a:ea typeface="SimSun" charset="-122"/>
          <a:cs typeface="+mn-cs"/>
          <a:sym typeface="Calibri" charset="0"/>
        </a:defRPr>
      </a:lvl9pPr>
    </p:bodyStyle>
    <p:otherStyle>
      <a:lvl1pPr lvl="0" algn="l" defTabSz="914400" fontAlgn="base">
        <a:lnSpc>
          <a:spcPct val="100000"/>
        </a:lnSpc>
        <a:spcBef>
          <a:spcPct val="0"/>
        </a:spcBef>
        <a:spcAft>
          <a:spcPct val="0"/>
        </a:spcAft>
        <a:buFont typeface="Arial" charset="116"/>
        <a:defRPr sz="1800" kern="1200" baseline="0">
          <a:solidFill>
            <a:schemeClr val="tx1"/>
          </a:solidFill>
          <a:latin typeface="+mn-lt"/>
          <a:ea typeface="+mn-ea"/>
          <a:cs typeface="+mn-cs"/>
        </a:defRPr>
      </a:lvl1pPr>
      <a:lvl2pPr marL="457200" lvl="1" indent="0" algn="l" defTabSz="914400" fontAlgn="base">
        <a:lnSpc>
          <a:spcPct val="100000"/>
        </a:lnSpc>
        <a:spcBef>
          <a:spcPct val="0"/>
        </a:spcBef>
        <a:spcAft>
          <a:spcPct val="0"/>
        </a:spcAft>
        <a:buFont typeface="Arial" charset="116"/>
        <a:defRPr sz="1800" kern="1200" baseline="0">
          <a:solidFill>
            <a:schemeClr val="tx1"/>
          </a:solidFill>
          <a:latin typeface="Arial" charset="116"/>
          <a:ea typeface="SimSun" charset="-122"/>
          <a:cs typeface="+mn-cs"/>
        </a:defRPr>
      </a:lvl2pPr>
      <a:lvl3pPr marL="914400" lvl="2" indent="0" algn="l" defTabSz="914400" fontAlgn="base">
        <a:lnSpc>
          <a:spcPct val="100000"/>
        </a:lnSpc>
        <a:spcBef>
          <a:spcPct val="0"/>
        </a:spcBef>
        <a:spcAft>
          <a:spcPct val="0"/>
        </a:spcAft>
        <a:buFont typeface="Arial" charset="116"/>
        <a:defRPr sz="1800" kern="1200" baseline="0">
          <a:solidFill>
            <a:schemeClr val="tx1"/>
          </a:solidFill>
          <a:latin typeface="Arial" charset="116"/>
          <a:ea typeface="SimSun" charset="-122"/>
          <a:cs typeface="+mn-cs"/>
        </a:defRPr>
      </a:lvl3pPr>
      <a:lvl4pPr marL="1371600" lvl="3" indent="0" algn="l" defTabSz="914400" fontAlgn="base">
        <a:lnSpc>
          <a:spcPct val="100000"/>
        </a:lnSpc>
        <a:spcBef>
          <a:spcPct val="0"/>
        </a:spcBef>
        <a:spcAft>
          <a:spcPct val="0"/>
        </a:spcAft>
        <a:buFont typeface="Arial" charset="116"/>
        <a:defRPr sz="1800" kern="1200" baseline="0">
          <a:solidFill>
            <a:schemeClr val="tx1"/>
          </a:solidFill>
          <a:latin typeface="Arial" charset="116"/>
          <a:ea typeface="SimSun" charset="-122"/>
          <a:cs typeface="+mn-cs"/>
        </a:defRPr>
      </a:lvl4pPr>
      <a:lvl5pPr marL="1828800" lvl="4" indent="0" algn="l" defTabSz="914400" fontAlgn="base">
        <a:lnSpc>
          <a:spcPct val="100000"/>
        </a:lnSpc>
        <a:spcBef>
          <a:spcPct val="0"/>
        </a:spcBef>
        <a:spcAft>
          <a:spcPct val="0"/>
        </a:spcAft>
        <a:buFont typeface="Arial" charset="116"/>
        <a:defRPr sz="1800" kern="1200" baseline="0">
          <a:solidFill>
            <a:schemeClr val="tx1"/>
          </a:solidFill>
          <a:latin typeface="Arial" charset="116"/>
          <a:ea typeface="SimSun" charset="-122"/>
          <a:cs typeface="+mn-cs"/>
        </a:defRPr>
      </a:lvl5pPr>
      <a:lvl6pPr marL="2286000" lvl="5" indent="0" algn="l" defTabSz="914400" fontAlgn="base">
        <a:lnSpc>
          <a:spcPct val="100000"/>
        </a:lnSpc>
        <a:spcBef>
          <a:spcPct val="0"/>
        </a:spcBef>
        <a:spcAft>
          <a:spcPct val="0"/>
        </a:spcAft>
        <a:buFont typeface="Arial" charset="116"/>
        <a:defRPr sz="1800" kern="1200" baseline="0">
          <a:solidFill>
            <a:schemeClr val="tx1"/>
          </a:solidFill>
          <a:latin typeface="Arial" charset="116"/>
          <a:ea typeface="SimSun" charset="-122"/>
          <a:cs typeface="+mn-cs"/>
        </a:defRPr>
      </a:lvl6pPr>
      <a:lvl7pPr marL="2743200" lvl="6" indent="0" algn="l" defTabSz="914400" fontAlgn="base">
        <a:lnSpc>
          <a:spcPct val="100000"/>
        </a:lnSpc>
        <a:spcBef>
          <a:spcPct val="0"/>
        </a:spcBef>
        <a:spcAft>
          <a:spcPct val="0"/>
        </a:spcAft>
        <a:buFont typeface="Arial" charset="116"/>
        <a:defRPr sz="1800" kern="1200" baseline="0">
          <a:solidFill>
            <a:schemeClr val="tx1"/>
          </a:solidFill>
          <a:latin typeface="Arial" charset="116"/>
          <a:ea typeface="SimSun" charset="-122"/>
          <a:cs typeface="+mn-cs"/>
        </a:defRPr>
      </a:lvl7pPr>
      <a:lvl8pPr marL="3200400" lvl="7" indent="0" algn="l" defTabSz="914400" fontAlgn="base">
        <a:lnSpc>
          <a:spcPct val="100000"/>
        </a:lnSpc>
        <a:spcBef>
          <a:spcPct val="0"/>
        </a:spcBef>
        <a:spcAft>
          <a:spcPct val="0"/>
        </a:spcAft>
        <a:buFont typeface="Arial" charset="116"/>
        <a:defRPr sz="1800" kern="1200" baseline="0">
          <a:solidFill>
            <a:schemeClr val="tx1"/>
          </a:solidFill>
          <a:latin typeface="Arial" charset="116"/>
          <a:ea typeface="SimSun" charset="-122"/>
          <a:cs typeface="+mn-cs"/>
        </a:defRPr>
      </a:lvl8pPr>
      <a:lvl9pPr marL="3657600" lvl="8" indent="0" algn="l" defTabSz="914400" fontAlgn="base">
        <a:lnSpc>
          <a:spcPct val="100000"/>
        </a:lnSpc>
        <a:spcBef>
          <a:spcPct val="0"/>
        </a:spcBef>
        <a:spcAft>
          <a:spcPct val="0"/>
        </a:spcAft>
        <a:buFont typeface="Arial" charset="116"/>
        <a:defRPr sz="1800" kern="1200" baseline="0">
          <a:solidFill>
            <a:schemeClr val="tx1"/>
          </a:solidFill>
          <a:latin typeface="Arial" charset="116"/>
          <a:ea typeface="SimSun"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Title Placeholder 1"/>
          <p:cNvSpPr>
            <a:spLocks noGrp="1"/>
          </p:cNvSpPr>
          <p:nvPr>
            <p:ph type="title"/>
          </p:nvPr>
        </p:nvSpPr>
        <p:spPr>
          <a:xfrm>
            <a:off x="533400" y="533400"/>
            <a:ext cx="8229600" cy="685800"/>
          </a:xfrm>
          <a:prstGeom prst="rect">
            <a:avLst/>
          </a:prstGeom>
          <a:noFill/>
          <a:ln w="9525">
            <a:noFill/>
          </a:ln>
        </p:spPr>
        <p:txBody>
          <a:bodyPr vert="horz" wrap="square" anchor="ctr" anchorCtr="0"/>
          <a:p>
            <a:pPr lvl="0"/>
            <a:r>
              <a:rPr lang="en-US" altLang="zh-CN"/>
              <a:t>Click to edit Master title style</a:t>
            </a:r>
            <a:endParaRPr lang="en-US" altLang="zh-CN"/>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vert="horz" wrap="square" anchor="t" anchorCtr="0"/>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a:p>
            <a:pPr lvl="0"/>
            <a:endParaRPr lang="en-US" altLang="zh-CN"/>
          </a:p>
          <a:p>
            <a:pPr lvl="0"/>
            <a:endParaRPr lang="en-US" altLang="zh-CN"/>
          </a:p>
        </p:txBody>
      </p:sp>
      <p:sp>
        <p:nvSpPr>
          <p:cNvPr id="1028" name="Date Placeholder 3"/>
          <p:cNvSpPr>
            <a:spLocks noGrp="1"/>
          </p:cNvSpPr>
          <p:nvPr>
            <p:ph type="dt" sz="half" idx="2"/>
          </p:nvPr>
        </p:nvSpPr>
        <p:spPr>
          <a:xfrm>
            <a:off x="457200" y="6356350"/>
            <a:ext cx="2133600" cy="365125"/>
          </a:xfrm>
          <a:prstGeom prst="rect">
            <a:avLst/>
          </a:prstGeom>
          <a:noFill/>
          <a:ln w="9525">
            <a:noFill/>
          </a:ln>
        </p:spPr>
        <p:txBody>
          <a:bodyPr vert="horz" wrap="square" anchor="ctr" anchorCtr="0"/>
          <a:lstStyle>
            <a:lvl1pPr>
              <a:defRPr sz="1200">
                <a:solidFill>
                  <a:srgbClr val="898989"/>
                </a:solidFill>
                <a:latin typeface="Calibri" charset="0"/>
                <a:ea typeface="SimSun" pitchFamily="2" charset="-122"/>
              </a:defRPr>
            </a:lvl1pPr>
          </a:lstStyle>
          <a:p>
            <a:pPr lvl="0"/>
            <a:fld id="{BB962C8B-B14F-4D97-AF65-F5344CB8AC3E}" type="datetime1">
              <a:rPr lang="zh-CN" altLang="en-US" dirty="0">
                <a:sym typeface="Calibri" charset="0"/>
              </a:rPr>
            </a:fld>
            <a:endParaRPr lang="zh-CN" altLang="en-US" dirty="0">
              <a:sym typeface="Calibri" charset="0"/>
            </a:endParaRPr>
          </a:p>
        </p:txBody>
      </p:sp>
      <p:sp>
        <p:nvSpPr>
          <p:cNvPr id="1029" name="Footer Placeholder 4"/>
          <p:cNvSpPr>
            <a:spLocks noGrp="1"/>
          </p:cNvSpPr>
          <p:nvPr>
            <p:ph type="ftr" sz="quarter" idx="3"/>
          </p:nvPr>
        </p:nvSpPr>
        <p:spPr>
          <a:xfrm>
            <a:off x="3124200" y="6356350"/>
            <a:ext cx="2895600" cy="365125"/>
          </a:xfrm>
          <a:prstGeom prst="rect">
            <a:avLst/>
          </a:prstGeom>
          <a:noFill/>
          <a:ln w="9525">
            <a:noFill/>
          </a:ln>
        </p:spPr>
        <p:txBody>
          <a:bodyPr vert="horz" wrap="square" anchor="ctr" anchorCtr="0"/>
          <a:lstStyle>
            <a:lvl1pPr algn="ctr">
              <a:defRPr sz="1200">
                <a:solidFill>
                  <a:srgbClr val="898989"/>
                </a:solidFill>
                <a:latin typeface="Calibri" charset="0"/>
                <a:ea typeface="SimSun" pitchFamily="2" charset="-122"/>
              </a:defRPr>
            </a:lvl1pPr>
          </a:lstStyle>
          <a:p>
            <a:pPr lvl="0"/>
            <a:endParaRPr>
              <a:sym typeface="Calibri" charset="0"/>
            </a:endParaRPr>
          </a:p>
        </p:txBody>
      </p:sp>
      <p:sp>
        <p:nvSpPr>
          <p:cNvPr id="1030" name="Slide Number Placeholder 5"/>
          <p:cNvSpPr>
            <a:spLocks noGrp="1"/>
          </p:cNvSpPr>
          <p:nvPr>
            <p:ph type="sldNum" sz="quarter" idx="4"/>
          </p:nvPr>
        </p:nvSpPr>
        <p:spPr>
          <a:xfrm>
            <a:off x="6553200" y="6356350"/>
            <a:ext cx="2133600" cy="365125"/>
          </a:xfrm>
          <a:prstGeom prst="rect">
            <a:avLst/>
          </a:prstGeom>
          <a:noFill/>
          <a:ln w="9525">
            <a:noFill/>
          </a:ln>
        </p:spPr>
        <p:txBody>
          <a:bodyPr vert="horz" wrap="square" anchor="ctr" anchorCtr="0"/>
          <a:lstStyle>
            <a:lvl1pPr algn="r">
              <a:defRPr sz="1200">
                <a:solidFill>
                  <a:srgbClr val="898989"/>
                </a:solidFill>
                <a:latin typeface="Calibri" charset="0"/>
                <a:ea typeface="SimSun" pitchFamily="2" charset="-122"/>
              </a:defRPr>
            </a:lvl1pPr>
          </a:lstStyle>
          <a:p>
            <a:pPr lvl="0"/>
            <a:fld id="{9A0DB2DC-4C9A-4742-B13C-FB6460FD3503}" type="slidenum">
              <a:rPr lang="zh-CN" altLang="en-US" dirty="0">
                <a:sym typeface="Calibri" charset="0"/>
              </a:rPr>
            </a:fld>
            <a:endParaRPr lang="zh-CN" altLang="en-US" dirty="0">
              <a:sym typeface="Calibri"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eaLnBrk="1" latinLnBrk="0" hangingPunct="1">
        <a:lnSpc>
          <a:spcPct val="100000"/>
        </a:lnSpc>
        <a:spcBef>
          <a:spcPct val="0"/>
        </a:spcBef>
        <a:spcAft>
          <a:spcPct val="0"/>
        </a:spcAft>
        <a:buNone/>
        <a:defRPr sz="4400" kern="1200">
          <a:solidFill>
            <a:schemeClr val="tx1"/>
          </a:solidFill>
          <a:latin typeface="+mj-lt"/>
          <a:ea typeface="+mj-ea"/>
          <a:cs typeface="+mj-cs"/>
          <a:sym typeface="Calibri" charset="0"/>
        </a:defRPr>
      </a:lvl1pPr>
    </p:titleStyle>
    <p:bodyStyle>
      <a:lvl1pPr marL="342900" lvl="0" indent="-342900" algn="l" defTabSz="0" eaLnBrk="1" fontAlgn="base" latinLnBrk="0" hangingPunct="1">
        <a:lnSpc>
          <a:spcPct val="100000"/>
        </a:lnSpc>
        <a:spcBef>
          <a:spcPct val="20000"/>
        </a:spcBef>
        <a:spcAft>
          <a:spcPct val="0"/>
        </a:spcAft>
        <a:buFont typeface="Arial" charset="116"/>
        <a:buChar char="•"/>
        <a:defRPr sz="3200" kern="1200">
          <a:solidFill>
            <a:schemeClr val="tx1"/>
          </a:solidFill>
          <a:latin typeface="+mn-lt"/>
          <a:ea typeface="+mn-ea"/>
          <a:cs typeface="+mn-cs"/>
          <a:sym typeface="Calibri" charset="0"/>
        </a:defRPr>
      </a:lvl1pPr>
      <a:lvl2pPr marL="742950" lvl="1" indent="-285750" algn="l" defTabSz="0" eaLnBrk="1" fontAlgn="base" latinLnBrk="0" hangingPunct="1">
        <a:lnSpc>
          <a:spcPct val="100000"/>
        </a:lnSpc>
        <a:spcBef>
          <a:spcPct val="20000"/>
        </a:spcBef>
        <a:spcAft>
          <a:spcPct val="0"/>
        </a:spcAft>
        <a:buFont typeface="Arial" charset="116"/>
        <a:buChar char="–"/>
        <a:defRPr sz="3200" kern="1200">
          <a:solidFill>
            <a:schemeClr val="tx1"/>
          </a:solidFill>
          <a:latin typeface="Calibri" charset="0"/>
          <a:ea typeface="SimSun" pitchFamily="2" charset="-122"/>
          <a:cs typeface="+mn-cs"/>
          <a:sym typeface="Calibri" charset="0"/>
        </a:defRPr>
      </a:lvl2pPr>
      <a:lvl3pPr marL="1143000" lvl="2" indent="-228600" algn="l" defTabSz="0" eaLnBrk="1" fontAlgn="base" latinLnBrk="0" hangingPunct="1">
        <a:lnSpc>
          <a:spcPct val="100000"/>
        </a:lnSpc>
        <a:spcBef>
          <a:spcPct val="20000"/>
        </a:spcBef>
        <a:spcAft>
          <a:spcPct val="0"/>
        </a:spcAft>
        <a:buFont typeface="Arial" charset="116"/>
        <a:buChar char="•"/>
        <a:defRPr sz="3200" kern="1200">
          <a:solidFill>
            <a:schemeClr val="tx1"/>
          </a:solidFill>
          <a:latin typeface="Calibri" charset="0"/>
          <a:ea typeface="SimSun" pitchFamily="2" charset="-122"/>
          <a:cs typeface="+mn-cs"/>
          <a:sym typeface="Calibri" charset="0"/>
        </a:defRPr>
      </a:lvl3pPr>
      <a:lvl4pPr marL="1600200" lvl="3" indent="-228600" algn="l" defTabSz="0" eaLnBrk="1" fontAlgn="base" latinLnBrk="0" hangingPunct="1">
        <a:lnSpc>
          <a:spcPct val="100000"/>
        </a:lnSpc>
        <a:spcBef>
          <a:spcPct val="20000"/>
        </a:spcBef>
        <a:spcAft>
          <a:spcPct val="0"/>
        </a:spcAft>
        <a:buFont typeface="Arial" charset="116"/>
        <a:buChar char="–"/>
        <a:defRPr sz="3200" kern="1200">
          <a:solidFill>
            <a:schemeClr val="tx1"/>
          </a:solidFill>
          <a:latin typeface="Calibri" charset="0"/>
          <a:ea typeface="SimSun" pitchFamily="2" charset="-122"/>
          <a:cs typeface="+mn-cs"/>
          <a:sym typeface="Calibri" charset="0"/>
        </a:defRPr>
      </a:lvl4pPr>
      <a:lvl5pPr marL="2057400" lvl="4" indent="-228600" algn="l" defTabSz="0" eaLnBrk="1" fontAlgn="base" latinLnBrk="0" hangingPunct="1">
        <a:lnSpc>
          <a:spcPct val="100000"/>
        </a:lnSpc>
        <a:spcBef>
          <a:spcPct val="20000"/>
        </a:spcBef>
        <a:spcAft>
          <a:spcPct val="0"/>
        </a:spcAft>
        <a:buFont typeface="Arial" charset="116"/>
        <a:buChar char="»"/>
        <a:defRPr sz="3200" kern="1200">
          <a:solidFill>
            <a:schemeClr val="tx1"/>
          </a:solidFill>
          <a:latin typeface="Calibri" charset="0"/>
          <a:ea typeface="SimSun" pitchFamily="2" charset="-122"/>
          <a:cs typeface="+mn-cs"/>
          <a:sym typeface="Calibri" charset="0"/>
        </a:defRPr>
      </a:lvl5pPr>
      <a:lvl6pPr marL="2514600" lvl="5" indent="-228600" algn="l" defTabSz="0" eaLnBrk="1" fontAlgn="base" latinLnBrk="0" hangingPunct="1">
        <a:lnSpc>
          <a:spcPct val="100000"/>
        </a:lnSpc>
        <a:spcBef>
          <a:spcPct val="20000"/>
        </a:spcBef>
        <a:spcAft>
          <a:spcPct val="0"/>
        </a:spcAft>
        <a:buFont typeface="Arial" charset="116"/>
        <a:buChar char="»"/>
        <a:defRPr sz="3200" kern="1200">
          <a:solidFill>
            <a:schemeClr val="tx1"/>
          </a:solidFill>
          <a:latin typeface="Calibri" charset="0"/>
          <a:ea typeface="SimSun" pitchFamily="2" charset="-122"/>
          <a:cs typeface="+mn-cs"/>
          <a:sym typeface="Calibri" charset="0"/>
        </a:defRPr>
      </a:lvl6pPr>
      <a:lvl7pPr marL="2971800" lvl="6" indent="-228600" algn="l" defTabSz="0" eaLnBrk="1" fontAlgn="base" latinLnBrk="0" hangingPunct="1">
        <a:lnSpc>
          <a:spcPct val="100000"/>
        </a:lnSpc>
        <a:spcBef>
          <a:spcPct val="20000"/>
        </a:spcBef>
        <a:spcAft>
          <a:spcPct val="0"/>
        </a:spcAft>
        <a:buFont typeface="Arial" charset="116"/>
        <a:buChar char="»"/>
        <a:defRPr sz="3200" kern="1200">
          <a:solidFill>
            <a:schemeClr val="tx1"/>
          </a:solidFill>
          <a:latin typeface="Calibri" charset="0"/>
          <a:ea typeface="SimSun" pitchFamily="2" charset="-122"/>
          <a:cs typeface="+mn-cs"/>
          <a:sym typeface="Calibri" charset="0"/>
        </a:defRPr>
      </a:lvl7pPr>
      <a:lvl8pPr marL="3429000" lvl="7" indent="-228600" algn="l" defTabSz="0" eaLnBrk="1" fontAlgn="base" latinLnBrk="0" hangingPunct="1">
        <a:lnSpc>
          <a:spcPct val="100000"/>
        </a:lnSpc>
        <a:spcBef>
          <a:spcPct val="20000"/>
        </a:spcBef>
        <a:spcAft>
          <a:spcPct val="0"/>
        </a:spcAft>
        <a:buFont typeface="Arial" charset="116"/>
        <a:buChar char="»"/>
        <a:defRPr sz="3200" kern="1200">
          <a:solidFill>
            <a:schemeClr val="tx1"/>
          </a:solidFill>
          <a:latin typeface="Calibri" charset="0"/>
          <a:ea typeface="SimSun" pitchFamily="2" charset="-122"/>
          <a:cs typeface="+mn-cs"/>
          <a:sym typeface="Calibri" charset="0"/>
        </a:defRPr>
      </a:lvl8pPr>
      <a:lvl9pPr marL="3886200" lvl="8" indent="-228600" algn="l" defTabSz="0" eaLnBrk="1" fontAlgn="base" latinLnBrk="0" hangingPunct="1">
        <a:lnSpc>
          <a:spcPct val="100000"/>
        </a:lnSpc>
        <a:spcBef>
          <a:spcPct val="20000"/>
        </a:spcBef>
        <a:spcAft>
          <a:spcPct val="0"/>
        </a:spcAft>
        <a:buFont typeface="Arial" charset="116"/>
        <a:buChar char="»"/>
        <a:defRPr sz="3200" kern="1200">
          <a:solidFill>
            <a:schemeClr val="tx1"/>
          </a:solidFill>
          <a:latin typeface="Calibri" charset="0"/>
          <a:ea typeface="SimSun" pitchFamily="2" charset="-122"/>
          <a:cs typeface="+mn-cs"/>
          <a:sym typeface="Calibri" charset="0"/>
        </a:defRPr>
      </a:lvl9pPr>
    </p:bodyStyle>
    <p:otherStyle>
      <a:lvl1pPr lvl="0" algn="l" defTabSz="914400" fontAlgn="base">
        <a:lnSpc>
          <a:spcPct val="100000"/>
        </a:lnSpc>
        <a:spcBef>
          <a:spcPct val="0"/>
        </a:spcBef>
        <a:spcAft>
          <a:spcPct val="0"/>
        </a:spcAft>
        <a:buFont typeface="Arial" charset="116"/>
        <a:defRPr sz="1800" kern="1200" baseline="0">
          <a:solidFill>
            <a:schemeClr val="tx1"/>
          </a:solidFill>
          <a:latin typeface="+mn-lt"/>
          <a:ea typeface="+mn-ea"/>
          <a:cs typeface="+mn-cs"/>
        </a:defRPr>
      </a:lvl1pPr>
      <a:lvl2pPr marL="457200" lvl="1" indent="0" algn="l" defTabSz="914400" fontAlgn="base">
        <a:lnSpc>
          <a:spcPct val="100000"/>
        </a:lnSpc>
        <a:spcBef>
          <a:spcPct val="0"/>
        </a:spcBef>
        <a:spcAft>
          <a:spcPct val="0"/>
        </a:spcAft>
        <a:buFont typeface="Arial" charset="116"/>
        <a:defRPr sz="1800" kern="1200" baseline="0">
          <a:solidFill>
            <a:schemeClr val="tx1"/>
          </a:solidFill>
          <a:latin typeface="Arial" charset="116"/>
          <a:ea typeface="SimSun" pitchFamily="2" charset="-122"/>
          <a:cs typeface="+mn-cs"/>
        </a:defRPr>
      </a:lvl2pPr>
      <a:lvl3pPr marL="914400" lvl="2" indent="0" algn="l" defTabSz="914400" fontAlgn="base">
        <a:lnSpc>
          <a:spcPct val="100000"/>
        </a:lnSpc>
        <a:spcBef>
          <a:spcPct val="0"/>
        </a:spcBef>
        <a:spcAft>
          <a:spcPct val="0"/>
        </a:spcAft>
        <a:buFont typeface="Arial" charset="116"/>
        <a:defRPr sz="1800" kern="1200" baseline="0">
          <a:solidFill>
            <a:schemeClr val="tx1"/>
          </a:solidFill>
          <a:latin typeface="Arial" charset="116"/>
          <a:ea typeface="SimSun" pitchFamily="2" charset="-122"/>
          <a:cs typeface="+mn-cs"/>
        </a:defRPr>
      </a:lvl3pPr>
      <a:lvl4pPr marL="1371600" lvl="3" indent="0" algn="l" defTabSz="914400" fontAlgn="base">
        <a:lnSpc>
          <a:spcPct val="100000"/>
        </a:lnSpc>
        <a:spcBef>
          <a:spcPct val="0"/>
        </a:spcBef>
        <a:spcAft>
          <a:spcPct val="0"/>
        </a:spcAft>
        <a:buFont typeface="Arial" charset="116"/>
        <a:defRPr sz="1800" kern="1200" baseline="0">
          <a:solidFill>
            <a:schemeClr val="tx1"/>
          </a:solidFill>
          <a:latin typeface="Arial" charset="116"/>
          <a:ea typeface="SimSun" pitchFamily="2" charset="-122"/>
          <a:cs typeface="+mn-cs"/>
        </a:defRPr>
      </a:lvl4pPr>
      <a:lvl5pPr marL="1828800" lvl="4" indent="0" algn="l" defTabSz="914400" fontAlgn="base">
        <a:lnSpc>
          <a:spcPct val="100000"/>
        </a:lnSpc>
        <a:spcBef>
          <a:spcPct val="0"/>
        </a:spcBef>
        <a:spcAft>
          <a:spcPct val="0"/>
        </a:spcAft>
        <a:buFont typeface="Arial" charset="116"/>
        <a:defRPr sz="1800" kern="1200" baseline="0">
          <a:solidFill>
            <a:schemeClr val="tx1"/>
          </a:solidFill>
          <a:latin typeface="Arial" charset="116"/>
          <a:ea typeface="SimSun" pitchFamily="2" charset="-122"/>
          <a:cs typeface="+mn-cs"/>
        </a:defRPr>
      </a:lvl5pPr>
      <a:lvl6pPr marL="2286000" lvl="5" indent="0" algn="l" defTabSz="914400" fontAlgn="base">
        <a:lnSpc>
          <a:spcPct val="100000"/>
        </a:lnSpc>
        <a:spcBef>
          <a:spcPct val="0"/>
        </a:spcBef>
        <a:spcAft>
          <a:spcPct val="0"/>
        </a:spcAft>
        <a:buFont typeface="Arial" charset="116"/>
        <a:defRPr sz="1800" kern="1200" baseline="0">
          <a:solidFill>
            <a:schemeClr val="tx1"/>
          </a:solidFill>
          <a:latin typeface="Arial" charset="116"/>
          <a:ea typeface="SimSun" pitchFamily="2" charset="-122"/>
          <a:cs typeface="+mn-cs"/>
        </a:defRPr>
      </a:lvl6pPr>
      <a:lvl7pPr marL="2743200" lvl="6" indent="0" algn="l" defTabSz="914400" fontAlgn="base">
        <a:lnSpc>
          <a:spcPct val="100000"/>
        </a:lnSpc>
        <a:spcBef>
          <a:spcPct val="0"/>
        </a:spcBef>
        <a:spcAft>
          <a:spcPct val="0"/>
        </a:spcAft>
        <a:buFont typeface="Arial" charset="116"/>
        <a:defRPr sz="1800" kern="1200" baseline="0">
          <a:solidFill>
            <a:schemeClr val="tx1"/>
          </a:solidFill>
          <a:latin typeface="Arial" charset="116"/>
          <a:ea typeface="SimSun" pitchFamily="2" charset="-122"/>
          <a:cs typeface="+mn-cs"/>
        </a:defRPr>
      </a:lvl7pPr>
      <a:lvl8pPr marL="3200400" lvl="7" indent="0" algn="l" defTabSz="914400" fontAlgn="base">
        <a:lnSpc>
          <a:spcPct val="100000"/>
        </a:lnSpc>
        <a:spcBef>
          <a:spcPct val="0"/>
        </a:spcBef>
        <a:spcAft>
          <a:spcPct val="0"/>
        </a:spcAft>
        <a:buFont typeface="Arial" charset="116"/>
        <a:defRPr sz="1800" kern="1200" baseline="0">
          <a:solidFill>
            <a:schemeClr val="tx1"/>
          </a:solidFill>
          <a:latin typeface="Arial" charset="116"/>
          <a:ea typeface="SimSun" pitchFamily="2" charset="-122"/>
          <a:cs typeface="+mn-cs"/>
        </a:defRPr>
      </a:lvl8pPr>
      <a:lvl9pPr marL="3657600" lvl="8" indent="0" algn="l" defTabSz="914400" fontAlgn="base">
        <a:lnSpc>
          <a:spcPct val="100000"/>
        </a:lnSpc>
        <a:spcBef>
          <a:spcPct val="0"/>
        </a:spcBef>
        <a:spcAft>
          <a:spcPct val="0"/>
        </a:spcAft>
        <a:buFont typeface="Arial" charset="116"/>
        <a:defRPr sz="1800" kern="1200" baseline="0">
          <a:solidFill>
            <a:schemeClr val="tx1"/>
          </a:solidFill>
          <a:latin typeface="Arial" charset="116"/>
          <a:ea typeface="SimSun"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6.png"/><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7.png"/><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1.png"/><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2.png"/><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3.png"/><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pn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074" name="Title 1"/>
          <p:cNvSpPr>
            <a:spLocks noGrp="1"/>
          </p:cNvSpPr>
          <p:nvPr>
            <p:ph type="ctrTitle"/>
          </p:nvPr>
        </p:nvSpPr>
        <p:spPr>
          <a:xfrm>
            <a:off x="939165" y="568960"/>
            <a:ext cx="7265670" cy="2870200"/>
          </a:xfrm>
          <a:ln/>
          <a:effectLst>
            <a:outerShdw blurRad="76200" dir="18900000" sy="23000" kx="-1200000" algn="bl" rotWithShape="0">
              <a:prstClr val="black">
                <a:alpha val="20000"/>
              </a:prstClr>
            </a:outerShdw>
          </a:effectLst>
        </p:spPr>
        <p:txBody>
          <a:bodyPr vert="horz" wrap="square" anchor="ctr" anchorCtr="0">
            <a:normAutofit/>
          </a:bodyPr>
          <a:p>
            <a:pPr>
              <a:buNone/>
            </a:pPr>
            <a:r>
              <a:rPr lang="en-US" altLang="en-US" sz="5400">
                <a:ln w="9525">
                  <a:solidFill>
                    <a:schemeClr val="bg1"/>
                  </a:solidFill>
                  <a:prstDash val="solid"/>
                </a:ln>
                <a:solidFill>
                  <a:schemeClr val="accent5"/>
                </a:solidFill>
                <a:effectLst>
                  <a:outerShdw blurRad="152400" dist="546100" dir="2700000" algn="tl" rotWithShape="0">
                    <a:schemeClr val="accent5">
                      <a:lumMod val="60000"/>
                      <a:lumOff val="40000"/>
                      <a:alpha val="6000"/>
                    </a:schemeClr>
                  </a:outerShdw>
                </a:effectLst>
                <a:sym typeface="+mn-ea"/>
              </a:rPr>
              <a:t>MOVIE RECOMMENDATI</a:t>
            </a:r>
            <a:r>
              <a:rPr lang="" altLang="en-US" sz="5400">
                <a:ln w="9525">
                  <a:solidFill>
                    <a:schemeClr val="bg1"/>
                  </a:solidFill>
                  <a:prstDash val="solid"/>
                </a:ln>
                <a:solidFill>
                  <a:schemeClr val="accent5"/>
                </a:solidFill>
                <a:effectLst>
                  <a:outerShdw blurRad="152400" dist="546100" dir="2700000" algn="tl" rotWithShape="0">
                    <a:schemeClr val="accent5">
                      <a:lumMod val="60000"/>
                      <a:lumOff val="40000"/>
                      <a:alpha val="6000"/>
                    </a:schemeClr>
                  </a:outerShdw>
                </a:effectLst>
                <a:sym typeface="+mn-ea"/>
              </a:rPr>
              <a:t>O</a:t>
            </a:r>
            <a:r>
              <a:rPr lang="en-US" altLang="en-US" sz="5400">
                <a:ln w="9525">
                  <a:solidFill>
                    <a:schemeClr val="bg1"/>
                  </a:solidFill>
                  <a:prstDash val="solid"/>
                </a:ln>
                <a:solidFill>
                  <a:schemeClr val="accent5"/>
                </a:solidFill>
                <a:effectLst>
                  <a:outerShdw blurRad="152400" dist="546100" dir="2700000" algn="tl" rotWithShape="0">
                    <a:schemeClr val="accent5">
                      <a:lumMod val="60000"/>
                      <a:lumOff val="40000"/>
                      <a:alpha val="6000"/>
                    </a:schemeClr>
                  </a:outerShdw>
                </a:effectLst>
                <a:sym typeface="+mn-ea"/>
              </a:rPr>
              <a:t>N SYSTEM</a:t>
            </a:r>
            <a:endParaRPr lang="en-US" altLang="en-US" sz="5400" kern="1200">
              <a:ln w="9525">
                <a:solidFill>
                  <a:schemeClr val="bg1"/>
                </a:solidFill>
                <a:prstDash val="solid"/>
              </a:ln>
              <a:solidFill>
                <a:schemeClr val="accent5"/>
              </a:solidFill>
              <a:effectLst>
                <a:outerShdw blurRad="152400" dist="546100" dir="2700000" algn="tl" rotWithShape="0">
                  <a:schemeClr val="accent5">
                    <a:lumMod val="60000"/>
                    <a:lumOff val="40000"/>
                    <a:alpha val="6000"/>
                  </a:schemeClr>
                </a:outerShdw>
              </a:effectLst>
              <a:latin typeface="Calibri" charset="0"/>
              <a:ea typeface="SimSun" charset="-122"/>
              <a:sym typeface="+mn-ea"/>
            </a:endParaRPr>
          </a:p>
        </p:txBody>
      </p:sp>
      <p:sp>
        <p:nvSpPr>
          <p:cNvPr id="3075" name="Subtitle 2"/>
          <p:cNvSpPr>
            <a:spLocks noGrp="1"/>
          </p:cNvSpPr>
          <p:nvPr>
            <p:ph type="subTitle" idx="1"/>
          </p:nvPr>
        </p:nvSpPr>
        <p:spPr>
          <a:xfrm>
            <a:off x="2419985" y="3276600"/>
            <a:ext cx="6400800" cy="304800"/>
          </a:xfrm>
          <a:ln/>
          <a:effectLst>
            <a:outerShdw blurRad="50800" dist="50800" dir="5400000" algn="ctr" rotWithShape="0">
              <a:srgbClr val="000000">
                <a:alpha val="73000"/>
              </a:srgbClr>
            </a:outerShdw>
          </a:effectLst>
        </p:spPr>
        <p:txBody>
          <a:bodyPr vert="horz" wrap="square" anchor="t" anchorCtr="0">
            <a:noAutofit/>
          </a:bodyPr>
          <a:p>
            <a:pPr defTabSz="914400">
              <a:buClrTx/>
              <a:buSzTx/>
              <a:buFontTx/>
            </a:pPr>
            <a:r>
              <a:rPr lang="en-US" sz="1600">
                <a:ln/>
                <a:solidFill>
                  <a:schemeClr val="bg2"/>
                </a:solidFill>
                <a:effectLst>
                  <a:innerShdw blurRad="63500" dist="50800" dir="13500000">
                    <a:srgbClr val="000000">
                      <a:alpha val="50000"/>
                    </a:srgbClr>
                  </a:innerShdw>
                </a:effectLst>
                <a:latin typeface="Arial" panose="02080604020202020204" pitchFamily="34" charset="0"/>
                <a:ea typeface="Arial" panose="02080604020202020204" pitchFamily="34" charset="0"/>
                <a:sym typeface="+mn-ea"/>
              </a:rPr>
              <a:t>-MINI PROJECT</a:t>
            </a:r>
            <a:endParaRPr lang="en-US" altLang="en-US" sz="1400" kern="1200" dirty="0">
              <a:ln/>
              <a:solidFill>
                <a:schemeClr val="bg2"/>
              </a:solidFill>
              <a:effectLst>
                <a:innerShdw blurRad="63500" dist="50800" dir="13500000">
                  <a:srgbClr val="000000">
                    <a:alpha val="50000"/>
                  </a:srgbClr>
                </a:innerShdw>
              </a:effectLst>
              <a:latin typeface="Arial" panose="02080604020202020204" pitchFamily="34" charset="0"/>
              <a:ea typeface="Arial" panose="02080604020202020204" pitchFamily="34" charset="0"/>
              <a:sym typeface="+mn-ea"/>
            </a:endParaRPr>
          </a:p>
        </p:txBody>
      </p:sp>
      <p:sp>
        <p:nvSpPr>
          <p:cNvPr id="2" name="Text Box 1"/>
          <p:cNvSpPr txBox="1"/>
          <p:nvPr/>
        </p:nvSpPr>
        <p:spPr>
          <a:xfrm>
            <a:off x="4735195" y="4488815"/>
            <a:ext cx="3139440" cy="1476375"/>
          </a:xfrm>
          <a:prstGeom prst="rect">
            <a:avLst/>
          </a:prstGeom>
          <a:noFill/>
        </p:spPr>
        <p:txBody>
          <a:bodyPr wrap="none" rtlCol="0">
            <a:spAutoFit/>
          </a:bodyPr>
          <a:p>
            <a:pPr algn="r"/>
            <a:r>
              <a:rPr lang="en-US" altLang="en-US">
                <a:ln/>
                <a:solidFill>
                  <a:schemeClr val="bg2"/>
                </a:solidFill>
                <a:effectLst>
                  <a:innerShdw blurRad="63500" dist="50800" dir="13500000">
                    <a:srgbClr val="000000">
                      <a:alpha val="50000"/>
                    </a:srgbClr>
                  </a:innerShdw>
                </a:effectLst>
                <a:sym typeface="+mn-ea"/>
              </a:rPr>
              <a:t>Submitted by:  </a:t>
            </a:r>
            <a:endParaRPr lang="en-US" altLang="en-US">
              <a:ln/>
              <a:solidFill>
                <a:schemeClr val="bg2"/>
              </a:solidFill>
              <a:effectLst>
                <a:innerShdw blurRad="63500" dist="50800" dir="13500000">
                  <a:srgbClr val="000000">
                    <a:alpha val="50000"/>
                  </a:srgbClr>
                </a:innerShdw>
              </a:effectLst>
            </a:endParaRPr>
          </a:p>
          <a:p>
            <a:pPr algn="r"/>
            <a:r>
              <a:rPr lang="en-US" altLang="en-US">
                <a:ln/>
                <a:solidFill>
                  <a:schemeClr val="bg2"/>
                </a:solidFill>
                <a:effectLst>
                  <a:innerShdw blurRad="63500" dist="50800" dir="13500000">
                    <a:srgbClr val="000000">
                      <a:alpha val="50000"/>
                    </a:srgbClr>
                  </a:innerShdw>
                </a:effectLst>
                <a:sym typeface="+mn-ea"/>
              </a:rPr>
              <a:t>Manzar Shaikh(16CO50)</a:t>
            </a:r>
            <a:endParaRPr lang="en-US" altLang="en-US">
              <a:ln/>
              <a:solidFill>
                <a:schemeClr val="bg2"/>
              </a:solidFill>
              <a:effectLst>
                <a:innerShdw blurRad="63500" dist="50800" dir="13500000">
                  <a:srgbClr val="000000">
                    <a:alpha val="50000"/>
                  </a:srgbClr>
                </a:innerShdw>
              </a:effectLst>
            </a:endParaRPr>
          </a:p>
          <a:p>
            <a:pPr algn="r"/>
            <a:r>
              <a:rPr lang="en-US" altLang="en-US">
                <a:ln/>
                <a:solidFill>
                  <a:schemeClr val="bg2"/>
                </a:solidFill>
                <a:effectLst>
                  <a:innerShdw blurRad="63500" dist="50800" dir="13500000">
                    <a:srgbClr val="000000">
                      <a:alpha val="50000"/>
                    </a:srgbClr>
                  </a:innerShdw>
                </a:effectLst>
                <a:sym typeface="+mn-ea"/>
              </a:rPr>
              <a:t>Mohd Zeeshan(16CO41)</a:t>
            </a:r>
            <a:endParaRPr lang="en-US" altLang="en-US">
              <a:ln/>
              <a:solidFill>
                <a:schemeClr val="bg2"/>
              </a:solidFill>
              <a:effectLst>
                <a:innerShdw blurRad="63500" dist="50800" dir="13500000">
                  <a:srgbClr val="000000">
                    <a:alpha val="50000"/>
                  </a:srgbClr>
                </a:innerShdw>
              </a:effectLst>
            </a:endParaRPr>
          </a:p>
          <a:p>
            <a:pPr algn="r"/>
            <a:r>
              <a:rPr lang="en-US" altLang="en-US">
                <a:ln/>
                <a:solidFill>
                  <a:schemeClr val="bg2"/>
                </a:solidFill>
                <a:effectLst>
                  <a:innerShdw blurRad="63500" dist="50800" dir="13500000">
                    <a:srgbClr val="000000">
                      <a:alpha val="50000"/>
                    </a:srgbClr>
                  </a:innerShdw>
                </a:effectLst>
                <a:sym typeface="+mn-ea"/>
              </a:rPr>
              <a:t>Ayan Poonawala(16CO44)</a:t>
            </a:r>
            <a:endParaRPr lang="en-US" altLang="en-US">
              <a:ln/>
              <a:solidFill>
                <a:schemeClr val="bg2"/>
              </a:solidFill>
              <a:effectLst>
                <a:innerShdw blurRad="63500" dist="50800" dir="13500000">
                  <a:srgbClr val="000000">
                    <a:alpha val="50000"/>
                  </a:srgbClr>
                </a:innerShdw>
              </a:effectLst>
            </a:endParaRPr>
          </a:p>
          <a:p>
            <a:endParaRPr lang="en-US" altLang="en-US">
              <a:ln/>
              <a:solidFill>
                <a:schemeClr val="bg2"/>
              </a:solidFill>
              <a:effectLst>
                <a:innerShdw blurRad="63500" dist="50800" dir="13500000">
                  <a:srgbClr val="000000">
                    <a:alpha val="50000"/>
                  </a:srgbClr>
                </a:innerShdw>
              </a:effectLst>
            </a:endParaRP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5122" name="Title 1"/>
          <p:cNvSpPr>
            <a:spLocks noGrp="1"/>
          </p:cNvSpPr>
          <p:nvPr>
            <p:ph type="title"/>
          </p:nvPr>
        </p:nvSpPr>
        <p:spPr>
          <a:xfrm>
            <a:off x="1764030" y="204470"/>
            <a:ext cx="7162800" cy="782320"/>
          </a:xfrm>
          <a:gradFill flip="none" rotWithShape="1">
            <a:gsLst>
              <a:gs pos="67000">
                <a:srgbClr val="920303">
                  <a:alpha val="100000"/>
                </a:srgbClr>
              </a:gs>
              <a:gs pos="47000">
                <a:srgbClr val="920303">
                  <a:alpha val="100000"/>
                </a:srgbClr>
              </a:gs>
              <a:gs pos="35000">
                <a:srgbClr val="AD0202">
                  <a:alpha val="100000"/>
                </a:srgbClr>
              </a:gs>
              <a:gs pos="0">
                <a:srgbClr val="E30000"/>
              </a:gs>
              <a:gs pos="100000">
                <a:srgbClr val="760303"/>
              </a:gs>
            </a:gsLst>
            <a:lin ang="5400000" scaled="0"/>
          </a:gradFill>
        </p:spPr>
        <p:txBody>
          <a:bodyPr vert="horz" wrap="square" anchor="ctr" anchorCtr="0">
            <a:normAutofit/>
          </a:bodyPr>
          <a:p>
            <a:pPr algn="ctr" fontAlgn="base">
              <a:buNone/>
            </a:pPr>
            <a:r>
              <a:rPr lang="en-US" altLang="en-US" sz="2800" kern="1200">
                <a:ln w="9525" cmpd="sng">
                  <a:solidFill>
                    <a:schemeClr val="accent1"/>
                  </a:solidFill>
                  <a:prstDash val="solid"/>
                </a:ln>
                <a:solidFill>
                  <a:srgbClr val="70AD47">
                    <a:tint val="1000"/>
                  </a:srgbClr>
                </a:solidFill>
                <a:effectLst>
                  <a:glow rad="38100">
                    <a:schemeClr val="accent1">
                      <a:alpha val="40000"/>
                    </a:schemeClr>
                  </a:glow>
                </a:effectLst>
                <a:latin typeface="Calibri" charset="0"/>
                <a:ea typeface="SimSun" pitchFamily="2" charset="-122"/>
                <a:sym typeface="Calibri" charset="0"/>
              </a:rPr>
              <a:t>COLLABORATIVE APPROACH</a:t>
            </a:r>
            <a:endParaRPr lang="en-US" altLang="en-US" sz="2800" kern="1200">
              <a:ln w="9525" cmpd="sng">
                <a:solidFill>
                  <a:schemeClr val="accent1"/>
                </a:solidFill>
                <a:prstDash val="solid"/>
              </a:ln>
              <a:solidFill>
                <a:srgbClr val="70AD47">
                  <a:tint val="1000"/>
                </a:srgbClr>
              </a:solidFill>
              <a:effectLst>
                <a:glow rad="38100">
                  <a:schemeClr val="accent1">
                    <a:alpha val="40000"/>
                  </a:schemeClr>
                </a:glow>
              </a:effectLst>
              <a:latin typeface="Calibri" charset="0"/>
              <a:ea typeface="SimSun" pitchFamily="2" charset="-122"/>
              <a:sym typeface="Calibri" charset="0"/>
            </a:endParaRPr>
          </a:p>
        </p:txBody>
      </p:sp>
      <p:sp>
        <p:nvSpPr>
          <p:cNvPr id="5123" name="Content Placeholder 2"/>
          <p:cNvSpPr>
            <a:spLocks noGrp="1"/>
          </p:cNvSpPr>
          <p:nvPr>
            <p:ph idx="1"/>
          </p:nvPr>
        </p:nvSpPr>
        <p:spPr>
          <a:xfrm>
            <a:off x="1764030" y="1518285"/>
            <a:ext cx="7162800" cy="4758690"/>
          </a:xfrm>
        </p:spPr>
        <p:txBody>
          <a:bodyPr vert="horz" wrap="square" anchor="t" anchorCtr="0"/>
          <a:p>
            <a:pPr marL="342900" indent="-342900" algn="l" defTabSz="0">
              <a:buFont typeface="Arial" panose="02080604020202020204" pitchFamily="34" charset="0"/>
              <a:buChar char="•"/>
            </a:pPr>
            <a:r>
              <a:rPr lang="en-US" altLang="en-US" sz="2000" kern="1200" dirty="0">
                <a:latin typeface="Calibri" charset="0"/>
                <a:ea typeface="SimSun" pitchFamily="2" charset="-122"/>
                <a:sym typeface="Calibri" charset="0"/>
              </a:rPr>
              <a:t>It should also be noted that the distance measures are only valid for continuous variables. In the instance of categorical variables the Hamming distance must be used. It also brings up the issue of standardization of the numerical variables between 0 and 1 when there is a mixture of numerical and categorical variables in the dataset.</a:t>
            </a:r>
            <a:endParaRPr lang="en-US" altLang="en-US" sz="2000" kern="1200" dirty="0">
              <a:latin typeface="Calibri" charset="0"/>
              <a:ea typeface="SimSun" pitchFamily="2" charset="-122"/>
              <a:sym typeface="Calibri" charset="0"/>
            </a:endParaRPr>
          </a:p>
        </p:txBody>
      </p:sp>
      <p:pic>
        <p:nvPicPr>
          <p:cNvPr id="2" name="Picture 1"/>
          <p:cNvPicPr>
            <a:picLocks noChangeAspect="1"/>
          </p:cNvPicPr>
          <p:nvPr/>
        </p:nvPicPr>
        <p:blipFill>
          <a:blip r:embed="rId2"/>
          <a:srcRect t="13434" b="35502"/>
          <a:stretch>
            <a:fillRect/>
          </a:stretch>
        </p:blipFill>
        <p:spPr>
          <a:xfrm>
            <a:off x="3465195" y="4257675"/>
            <a:ext cx="2924175" cy="1614805"/>
          </a:xfrm>
          <a:prstGeom prst="rect">
            <a:avLst/>
          </a:prstGeom>
        </p:spPr>
      </p:pic>
    </p:spTree>
  </p:cSld>
  <p:clrMapOvr>
    <a:masterClrMapping/>
  </p:clrMapOvr>
  <p:transition>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5122" name="Title 1"/>
          <p:cNvSpPr>
            <a:spLocks noGrp="1"/>
          </p:cNvSpPr>
          <p:nvPr>
            <p:ph type="title"/>
          </p:nvPr>
        </p:nvSpPr>
        <p:spPr>
          <a:xfrm>
            <a:off x="1764030" y="204470"/>
            <a:ext cx="7162800" cy="782320"/>
          </a:xfrm>
          <a:gradFill flip="none" rotWithShape="1">
            <a:gsLst>
              <a:gs pos="67000">
                <a:srgbClr val="920303">
                  <a:alpha val="100000"/>
                </a:srgbClr>
              </a:gs>
              <a:gs pos="47000">
                <a:srgbClr val="920303">
                  <a:alpha val="100000"/>
                </a:srgbClr>
              </a:gs>
              <a:gs pos="35000">
                <a:srgbClr val="AD0202">
                  <a:alpha val="100000"/>
                </a:srgbClr>
              </a:gs>
              <a:gs pos="0">
                <a:srgbClr val="E30000"/>
              </a:gs>
              <a:gs pos="100000">
                <a:srgbClr val="760303"/>
              </a:gs>
            </a:gsLst>
            <a:lin ang="5400000" scaled="0"/>
          </a:gradFill>
        </p:spPr>
        <p:txBody>
          <a:bodyPr vert="horz" wrap="square" anchor="ctr" anchorCtr="0">
            <a:normAutofit/>
          </a:bodyPr>
          <a:p>
            <a:pPr algn="ctr" fontAlgn="base">
              <a:buNone/>
            </a:pPr>
            <a:r>
              <a:rPr lang="en-US" altLang="en-US" sz="2800" kern="1200">
                <a:ln w="9525" cmpd="sng">
                  <a:solidFill>
                    <a:schemeClr val="accent1"/>
                  </a:solidFill>
                  <a:prstDash val="solid"/>
                </a:ln>
                <a:solidFill>
                  <a:srgbClr val="70AD47">
                    <a:tint val="1000"/>
                  </a:srgbClr>
                </a:solidFill>
                <a:effectLst>
                  <a:glow rad="38100">
                    <a:schemeClr val="accent1">
                      <a:alpha val="40000"/>
                    </a:schemeClr>
                  </a:glow>
                </a:effectLst>
                <a:latin typeface="Calibri" charset="0"/>
                <a:ea typeface="SimSun" pitchFamily="2" charset="-122"/>
                <a:sym typeface="Calibri" charset="0"/>
              </a:rPr>
              <a:t>COLLABORATIVE APPROACH</a:t>
            </a:r>
            <a:endParaRPr lang="en-US" altLang="en-US" sz="2800" kern="1200">
              <a:ln w="9525" cmpd="sng">
                <a:solidFill>
                  <a:schemeClr val="accent1"/>
                </a:solidFill>
                <a:prstDash val="solid"/>
              </a:ln>
              <a:solidFill>
                <a:srgbClr val="70AD47">
                  <a:tint val="1000"/>
                </a:srgbClr>
              </a:solidFill>
              <a:effectLst>
                <a:glow rad="38100">
                  <a:schemeClr val="accent1">
                    <a:alpha val="40000"/>
                  </a:schemeClr>
                </a:glow>
              </a:effectLst>
              <a:latin typeface="Calibri" charset="0"/>
              <a:ea typeface="SimSun" pitchFamily="2" charset="-122"/>
              <a:sym typeface="Calibri" charset="0"/>
            </a:endParaRPr>
          </a:p>
        </p:txBody>
      </p:sp>
      <p:sp>
        <p:nvSpPr>
          <p:cNvPr id="5123" name="Content Placeholder 2"/>
          <p:cNvSpPr>
            <a:spLocks noGrp="1"/>
          </p:cNvSpPr>
          <p:nvPr>
            <p:ph idx="1"/>
          </p:nvPr>
        </p:nvSpPr>
        <p:spPr>
          <a:xfrm>
            <a:off x="1764030" y="1518285"/>
            <a:ext cx="7162800" cy="4758690"/>
          </a:xfrm>
        </p:spPr>
        <p:txBody>
          <a:bodyPr vert="horz" wrap="square" anchor="t" anchorCtr="0"/>
          <a:p>
            <a:pPr algn="l" defTabSz="0">
              <a:buFont typeface="Arial" panose="02080604020202020204" pitchFamily="34" charset="0"/>
            </a:pPr>
            <a:r>
              <a:rPr lang="" altLang="en-US" sz="2800" b="1" kern="1200" dirty="0">
                <a:latin typeface="Calibri" charset="0"/>
                <a:ea typeface="SimSun" pitchFamily="2" charset="-122"/>
                <a:sym typeface="Calibri" charset="0"/>
              </a:rPr>
              <a:t>EUCLIDEAN DISTANCE :</a:t>
            </a:r>
            <a:endParaRPr lang="" altLang="en-US" sz="2800" b="1" kern="1200" dirty="0">
              <a:latin typeface="Calibri" charset="0"/>
              <a:ea typeface="SimSun" pitchFamily="2" charset="-122"/>
              <a:sym typeface="Calibri" charset="0"/>
            </a:endParaRPr>
          </a:p>
          <a:p>
            <a:pPr marL="457200" indent="-457200" algn="l" defTabSz="0">
              <a:buFont typeface="Arial" panose="02080604020202020204" pitchFamily="34" charset="0"/>
              <a:buChar char="•"/>
            </a:pPr>
            <a:endParaRPr lang="" altLang="en-US" sz="2000" kern="1200" dirty="0">
              <a:latin typeface="Calibri" charset="0"/>
              <a:ea typeface="SimSun" pitchFamily="2" charset="-122"/>
              <a:sym typeface="Calibri" charset="0"/>
            </a:endParaRPr>
          </a:p>
          <a:p>
            <a:pPr marL="457200" indent="-457200" algn="l" defTabSz="0">
              <a:buFont typeface="Arial" panose="02080604020202020204" pitchFamily="34" charset="0"/>
              <a:buChar char="•"/>
            </a:pPr>
            <a:r>
              <a:rPr lang="" altLang="en-US" sz="2000" kern="1200" dirty="0">
                <a:latin typeface="Calibri" charset="0"/>
                <a:ea typeface="SimSun" pitchFamily="2" charset="-122"/>
                <a:sym typeface="Calibri" charset="0"/>
              </a:rPr>
              <a:t>It is just a distance measure between a pair of samples p and q in an n-dimensional feature space:</a:t>
            </a:r>
            <a:endParaRPr lang="" altLang="en-US" sz="2000" kern="1200" dirty="0">
              <a:latin typeface="Calibri" charset="0"/>
              <a:ea typeface="SimSun" pitchFamily="2" charset="-122"/>
              <a:sym typeface="Calibri" charset="0"/>
            </a:endParaRPr>
          </a:p>
          <a:p>
            <a:pPr marL="457200" indent="-457200" algn="l" defTabSz="0">
              <a:buFont typeface="Arial" panose="02080604020202020204" pitchFamily="34" charset="0"/>
              <a:buChar char="•"/>
            </a:pPr>
            <a:endParaRPr lang="" altLang="en-US" sz="2000" kern="1200" dirty="0">
              <a:latin typeface="Calibri" charset="0"/>
              <a:ea typeface="SimSun" pitchFamily="2" charset="-122"/>
              <a:sym typeface="Calibri" charset="0"/>
            </a:endParaRPr>
          </a:p>
          <a:p>
            <a:pPr marL="457200" indent="-457200" algn="l" defTabSz="0">
              <a:buFont typeface="Arial" panose="02080604020202020204" pitchFamily="34" charset="0"/>
              <a:buChar char="•"/>
            </a:pPr>
            <a:endParaRPr lang="" altLang="en-US" sz="2000" kern="1200" dirty="0">
              <a:latin typeface="Calibri" charset="0"/>
              <a:ea typeface="SimSun" pitchFamily="2" charset="-122"/>
              <a:sym typeface="Calibri" charset="0"/>
            </a:endParaRPr>
          </a:p>
        </p:txBody>
      </p:sp>
      <p:pic>
        <p:nvPicPr>
          <p:cNvPr id="3" name="Picture 2"/>
          <p:cNvPicPr>
            <a:picLocks noChangeAspect="1"/>
          </p:cNvPicPr>
          <p:nvPr/>
        </p:nvPicPr>
        <p:blipFill>
          <a:blip r:embed="rId2"/>
          <a:stretch>
            <a:fillRect/>
          </a:stretch>
        </p:blipFill>
        <p:spPr>
          <a:xfrm>
            <a:off x="3943350" y="3667125"/>
            <a:ext cx="2263140" cy="1508760"/>
          </a:xfrm>
          <a:prstGeom prst="rect">
            <a:avLst/>
          </a:prstGeom>
        </p:spPr>
      </p:pic>
    </p:spTree>
  </p:cSld>
  <p:clrMapOvr>
    <a:masterClrMapping/>
  </p:clrMapOvr>
  <p:transition>
    <p:checker/>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5122" name="Title 1"/>
          <p:cNvSpPr>
            <a:spLocks noGrp="1"/>
          </p:cNvSpPr>
          <p:nvPr>
            <p:ph type="title"/>
          </p:nvPr>
        </p:nvSpPr>
        <p:spPr>
          <a:xfrm>
            <a:off x="1764030" y="204470"/>
            <a:ext cx="7162800" cy="782320"/>
          </a:xfrm>
          <a:gradFill flip="none" rotWithShape="1">
            <a:gsLst>
              <a:gs pos="67000">
                <a:srgbClr val="920303">
                  <a:alpha val="100000"/>
                </a:srgbClr>
              </a:gs>
              <a:gs pos="47000">
                <a:srgbClr val="920303">
                  <a:alpha val="100000"/>
                </a:srgbClr>
              </a:gs>
              <a:gs pos="35000">
                <a:srgbClr val="AD0202">
                  <a:alpha val="100000"/>
                </a:srgbClr>
              </a:gs>
              <a:gs pos="0">
                <a:srgbClr val="E30000"/>
              </a:gs>
              <a:gs pos="100000">
                <a:srgbClr val="760303"/>
              </a:gs>
            </a:gsLst>
            <a:lin ang="5400000" scaled="0"/>
          </a:gradFill>
        </p:spPr>
        <p:txBody>
          <a:bodyPr vert="horz" wrap="square" anchor="ctr" anchorCtr="0">
            <a:normAutofit/>
          </a:bodyPr>
          <a:p>
            <a:pPr algn="ctr" fontAlgn="base">
              <a:buNone/>
            </a:pPr>
            <a:r>
              <a:rPr lang="" altLang="en-US" sz="2800" kern="1200">
                <a:ln w="9525" cmpd="sng">
                  <a:solidFill>
                    <a:schemeClr val="accent1"/>
                  </a:solidFill>
                  <a:prstDash val="solid"/>
                </a:ln>
                <a:solidFill>
                  <a:srgbClr val="70AD47">
                    <a:tint val="1000"/>
                  </a:srgbClr>
                </a:solidFill>
                <a:effectLst>
                  <a:glow rad="38100">
                    <a:schemeClr val="accent1">
                      <a:alpha val="40000"/>
                    </a:schemeClr>
                  </a:glow>
                </a:effectLst>
                <a:latin typeface="Calibri" charset="0"/>
                <a:ea typeface="SimSun" pitchFamily="2" charset="-122"/>
                <a:sym typeface="Calibri" charset="0"/>
              </a:rPr>
              <a:t>GRAPHICAL USER INTERFACE</a:t>
            </a:r>
            <a:endParaRPr lang="" altLang="en-US" sz="2800" kern="1200">
              <a:ln w="9525" cmpd="sng">
                <a:solidFill>
                  <a:schemeClr val="accent1"/>
                </a:solidFill>
                <a:prstDash val="solid"/>
              </a:ln>
              <a:solidFill>
                <a:srgbClr val="70AD47">
                  <a:tint val="1000"/>
                </a:srgbClr>
              </a:solidFill>
              <a:effectLst>
                <a:glow rad="38100">
                  <a:schemeClr val="accent1">
                    <a:alpha val="40000"/>
                  </a:schemeClr>
                </a:glow>
              </a:effectLst>
              <a:latin typeface="Calibri" charset="0"/>
              <a:ea typeface="SimSun" pitchFamily="2" charset="-122"/>
              <a:sym typeface="Calibri" charset="0"/>
            </a:endParaRPr>
          </a:p>
        </p:txBody>
      </p:sp>
      <p:sp>
        <p:nvSpPr>
          <p:cNvPr id="5123" name="Content Placeholder 2"/>
          <p:cNvSpPr>
            <a:spLocks noGrp="1"/>
          </p:cNvSpPr>
          <p:nvPr>
            <p:ph idx="1"/>
          </p:nvPr>
        </p:nvSpPr>
        <p:spPr>
          <a:xfrm>
            <a:off x="1764030" y="1710055"/>
            <a:ext cx="7162800" cy="4772660"/>
          </a:xfrm>
        </p:spPr>
        <p:txBody>
          <a:bodyPr vert="horz" wrap="square" anchor="t" anchorCtr="0"/>
          <a:p>
            <a:pPr algn="l" defTabSz="0"/>
            <a:r>
              <a:rPr lang="" altLang="en-US" sz="2400" kern="1200" dirty="0">
                <a:latin typeface="Calibri" charset="0"/>
                <a:ea typeface="SimSun" pitchFamily="2" charset="-122"/>
                <a:sym typeface="Calibri" charset="0"/>
              </a:rPr>
              <a:t>CONTENT IS IMPORTANT,BUT CONTENT ALONE WILL NOT MAKE YOUR SITE WORK.</a:t>
            </a:r>
            <a:endParaRPr lang="" altLang="en-US" sz="2400" kern="1200" dirty="0">
              <a:latin typeface="Calibri" charset="0"/>
              <a:ea typeface="SimSun" pitchFamily="2" charset="-122"/>
              <a:sym typeface="Calibri" charset="0"/>
            </a:endParaRPr>
          </a:p>
          <a:p>
            <a:pPr algn="l" defTabSz="0"/>
            <a:endParaRPr lang="en-US" altLang="en-US" sz="2400" kern="1200" dirty="0">
              <a:latin typeface="Calibri" charset="0"/>
              <a:ea typeface="SimSun" pitchFamily="2" charset="-122"/>
              <a:sym typeface="Calibri" charset="0"/>
            </a:endParaRPr>
          </a:p>
          <a:p>
            <a:pPr algn="l" defTabSz="0"/>
            <a:r>
              <a:rPr lang="" altLang="en-US" sz="2400" kern="1200" dirty="0">
                <a:latin typeface="Calibri" charset="0"/>
                <a:ea typeface="SimSun" pitchFamily="2" charset="-122"/>
                <a:sym typeface="Calibri" charset="0"/>
              </a:rPr>
              <a:t>GOOD DESIGN IS:</a:t>
            </a:r>
            <a:endParaRPr lang="" altLang="en-US" sz="2400" kern="1200" dirty="0">
              <a:latin typeface="Calibri" charset="0"/>
              <a:ea typeface="SimSun" pitchFamily="2" charset="-122"/>
              <a:sym typeface="Calibri" charset="0"/>
            </a:endParaRPr>
          </a:p>
          <a:p>
            <a:pPr marL="457200" indent="-457200" algn="l" defTabSz="0">
              <a:buFont typeface="Wingdings" charset="0"/>
              <a:buAutoNum type="arabicPeriod"/>
            </a:pPr>
            <a:r>
              <a:rPr lang="" altLang="en-US" sz="2400" kern="1200" dirty="0">
                <a:latin typeface="Calibri" charset="0"/>
                <a:ea typeface="SimSun" pitchFamily="2" charset="-122"/>
                <a:sym typeface="Calibri" charset="0"/>
              </a:rPr>
              <a:t>UNDERSTANDABLE</a:t>
            </a:r>
            <a:endParaRPr lang="" altLang="en-US" sz="2400" kern="1200" dirty="0">
              <a:latin typeface="Calibri" charset="0"/>
              <a:ea typeface="SimSun" pitchFamily="2" charset="-122"/>
              <a:sym typeface="Calibri" charset="0"/>
            </a:endParaRPr>
          </a:p>
          <a:p>
            <a:pPr marL="457200" indent="-457200" algn="l" defTabSz="0">
              <a:buFont typeface="Wingdings" charset="0"/>
              <a:buAutoNum type="arabicPeriod"/>
            </a:pPr>
            <a:r>
              <a:rPr lang="" altLang="en-US" sz="2400" kern="1200" dirty="0">
                <a:latin typeface="Calibri" charset="0"/>
                <a:ea typeface="SimSun" pitchFamily="2" charset="-122"/>
                <a:sym typeface="Calibri" charset="0"/>
              </a:rPr>
              <a:t>INTERESTING</a:t>
            </a:r>
            <a:endParaRPr lang="" altLang="en-US" sz="2400" kern="1200" dirty="0">
              <a:latin typeface="Calibri" charset="0"/>
              <a:ea typeface="SimSun" pitchFamily="2" charset="-122"/>
              <a:sym typeface="Calibri" charset="0"/>
            </a:endParaRPr>
          </a:p>
          <a:p>
            <a:pPr marL="457200" indent="-457200" algn="l" defTabSz="0">
              <a:buFont typeface="Wingdings" charset="0"/>
              <a:buAutoNum type="arabicPeriod"/>
            </a:pPr>
            <a:r>
              <a:rPr lang="" altLang="en-US" sz="2400" kern="1200" dirty="0">
                <a:latin typeface="Calibri" charset="0"/>
                <a:ea typeface="SimSun" pitchFamily="2" charset="-122"/>
                <a:sym typeface="Calibri" charset="0"/>
              </a:rPr>
              <a:t>EASY TO USE</a:t>
            </a:r>
            <a:endParaRPr lang="" altLang="en-US" sz="2400" kern="1200" dirty="0">
              <a:latin typeface="Calibri" charset="0"/>
              <a:ea typeface="SimSun" pitchFamily="2" charset="-122"/>
              <a:sym typeface="Calibri" charset="0"/>
            </a:endParaRPr>
          </a:p>
          <a:p>
            <a:pPr marL="457200" indent="-457200" algn="l" defTabSz="0">
              <a:buFont typeface="Wingdings" charset="0"/>
              <a:buAutoNum type="arabicPeriod"/>
            </a:pPr>
            <a:r>
              <a:rPr lang="" altLang="en-US" sz="2400" kern="1200" dirty="0">
                <a:latin typeface="Calibri" charset="0"/>
                <a:ea typeface="SimSun" pitchFamily="2" charset="-122"/>
                <a:sym typeface="Calibri" charset="0"/>
              </a:rPr>
              <a:t>UNIFORM IN LOOK </a:t>
            </a:r>
            <a:endParaRPr lang="" altLang="en-US" sz="2400" kern="1200" dirty="0">
              <a:latin typeface="Calibri" charset="0"/>
              <a:ea typeface="SimSun" pitchFamily="2" charset="-122"/>
              <a:sym typeface="Calibri" charset="0"/>
            </a:endParaRPr>
          </a:p>
        </p:txBody>
      </p:sp>
    </p:spTree>
  </p:cSld>
  <p:clrMapOvr>
    <a:masterClrMapping/>
  </p:clrMapOvr>
  <p:transition>
    <p:newsflash/>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5122" name="Title 1"/>
          <p:cNvSpPr>
            <a:spLocks noGrp="1"/>
          </p:cNvSpPr>
          <p:nvPr>
            <p:ph type="title"/>
          </p:nvPr>
        </p:nvSpPr>
        <p:spPr>
          <a:xfrm>
            <a:off x="1764030" y="204470"/>
            <a:ext cx="7162800" cy="782320"/>
          </a:xfrm>
          <a:gradFill flip="none" rotWithShape="1">
            <a:gsLst>
              <a:gs pos="67000">
                <a:srgbClr val="920303">
                  <a:alpha val="100000"/>
                </a:srgbClr>
              </a:gs>
              <a:gs pos="47000">
                <a:srgbClr val="920303">
                  <a:alpha val="100000"/>
                </a:srgbClr>
              </a:gs>
              <a:gs pos="35000">
                <a:srgbClr val="AD0202">
                  <a:alpha val="100000"/>
                </a:srgbClr>
              </a:gs>
              <a:gs pos="0">
                <a:srgbClr val="E30000"/>
              </a:gs>
              <a:gs pos="100000">
                <a:srgbClr val="760303"/>
              </a:gs>
            </a:gsLst>
            <a:lin ang="5400000" scaled="0"/>
          </a:gradFill>
        </p:spPr>
        <p:txBody>
          <a:bodyPr vert="horz" wrap="square" anchor="ctr" anchorCtr="0">
            <a:normAutofit/>
          </a:bodyPr>
          <a:p>
            <a:pPr algn="ctr" fontAlgn="base">
              <a:buNone/>
            </a:pPr>
            <a:r>
              <a:rPr lang="en-US" altLang="en-US" sz="2800" kern="1200">
                <a:ln w="9525" cmpd="sng">
                  <a:solidFill>
                    <a:schemeClr val="accent1"/>
                  </a:solidFill>
                  <a:prstDash val="solid"/>
                </a:ln>
                <a:solidFill>
                  <a:srgbClr val="70AD47">
                    <a:tint val="1000"/>
                  </a:srgbClr>
                </a:solidFill>
                <a:effectLst>
                  <a:glow rad="38100">
                    <a:schemeClr val="accent1">
                      <a:alpha val="40000"/>
                    </a:schemeClr>
                  </a:glow>
                </a:effectLst>
                <a:latin typeface="Calibri" charset="0"/>
                <a:ea typeface="SimSun" pitchFamily="2" charset="-122"/>
                <a:sym typeface="Calibri" charset="0"/>
              </a:rPr>
              <a:t>GRAPHICAL USER INTERFACE</a:t>
            </a:r>
            <a:endParaRPr lang="en-US" altLang="en-US" sz="2800" kern="1200">
              <a:ln w="9525" cmpd="sng">
                <a:solidFill>
                  <a:schemeClr val="accent1"/>
                </a:solidFill>
                <a:prstDash val="solid"/>
              </a:ln>
              <a:solidFill>
                <a:srgbClr val="70AD47">
                  <a:tint val="1000"/>
                </a:srgbClr>
              </a:solidFill>
              <a:effectLst>
                <a:glow rad="38100">
                  <a:schemeClr val="accent1">
                    <a:alpha val="40000"/>
                  </a:schemeClr>
                </a:glow>
              </a:effectLst>
              <a:latin typeface="Calibri" charset="0"/>
              <a:ea typeface="SimSun" pitchFamily="2" charset="-122"/>
              <a:sym typeface="Calibri" charset="0"/>
            </a:endParaRPr>
          </a:p>
        </p:txBody>
      </p:sp>
      <p:sp>
        <p:nvSpPr>
          <p:cNvPr id="5123" name="Content Placeholder 2"/>
          <p:cNvSpPr>
            <a:spLocks noGrp="1"/>
          </p:cNvSpPr>
          <p:nvPr>
            <p:ph idx="1"/>
          </p:nvPr>
        </p:nvSpPr>
        <p:spPr>
          <a:xfrm>
            <a:off x="1764030" y="1793240"/>
            <a:ext cx="3931920" cy="4689475"/>
          </a:xfrm>
        </p:spPr>
        <p:txBody>
          <a:bodyPr vert="horz" wrap="square" anchor="t" anchorCtr="0"/>
          <a:p>
            <a:pPr algn="l" defTabSz="0"/>
            <a:endParaRPr lang="" altLang="en-US" b="1" kern="1200" dirty="0">
              <a:latin typeface="Calibri" charset="0"/>
              <a:ea typeface="SimSun" pitchFamily="2" charset="-122"/>
              <a:sym typeface="Calibri" charset="0"/>
            </a:endParaRPr>
          </a:p>
          <a:p>
            <a:pPr marL="285750" indent="-285750" algn="l" defTabSz="0">
              <a:buFont typeface="Arial" panose="02080604020202020204" pitchFamily="34" charset="0"/>
              <a:buChar char="•"/>
            </a:pPr>
            <a:r>
              <a:rPr lang="" altLang="en-US" sz="3600" b="1" kern="1200" dirty="0">
                <a:latin typeface="Calibri" charset="0"/>
                <a:ea typeface="SimSun" pitchFamily="2" charset="-122"/>
                <a:sym typeface="Calibri" charset="0"/>
              </a:rPr>
              <a:t>HTML5</a:t>
            </a:r>
            <a:endParaRPr lang="" altLang="en-US" sz="3600" b="1" kern="1200" dirty="0">
              <a:latin typeface="Calibri" charset="0"/>
              <a:ea typeface="SimSun" pitchFamily="2" charset="-122"/>
              <a:sym typeface="Calibri" charset="0"/>
            </a:endParaRPr>
          </a:p>
          <a:p>
            <a:pPr marL="285750" indent="-285750" algn="l" defTabSz="0">
              <a:buFont typeface="Arial" panose="02080604020202020204" pitchFamily="34" charset="0"/>
              <a:buChar char="•"/>
            </a:pPr>
            <a:r>
              <a:rPr lang="" altLang="en-US" sz="3600" b="1" kern="1200" dirty="0">
                <a:latin typeface="Calibri" charset="0"/>
                <a:ea typeface="SimSun" pitchFamily="2" charset="-122"/>
                <a:sym typeface="Calibri" charset="0"/>
              </a:rPr>
              <a:t>CSS3</a:t>
            </a:r>
            <a:endParaRPr lang="" altLang="en-US" sz="3600" b="1" kern="1200" dirty="0">
              <a:latin typeface="Calibri" charset="0"/>
              <a:ea typeface="SimSun" pitchFamily="2" charset="-122"/>
              <a:sym typeface="Calibri" charset="0"/>
            </a:endParaRPr>
          </a:p>
          <a:p>
            <a:pPr marL="285750" indent="-285750" algn="l" defTabSz="0">
              <a:buFont typeface="Arial" panose="02080604020202020204" pitchFamily="34" charset="0"/>
              <a:buChar char="•"/>
            </a:pPr>
            <a:r>
              <a:rPr lang="" altLang="en-US" sz="3600" b="1" kern="1200" dirty="0">
                <a:latin typeface="Calibri" charset="0"/>
                <a:ea typeface="SimSun" pitchFamily="2" charset="-122"/>
                <a:sym typeface="Calibri" charset="0"/>
              </a:rPr>
              <a:t>BOOTSTRAP3</a:t>
            </a:r>
            <a:endParaRPr lang="" altLang="en-US" sz="3600" b="1" kern="1200" dirty="0">
              <a:latin typeface="Calibri" charset="0"/>
              <a:ea typeface="SimSun" pitchFamily="2" charset="-122"/>
              <a:sym typeface="Calibri" charset="0"/>
            </a:endParaRPr>
          </a:p>
          <a:p>
            <a:pPr marL="285750" indent="-285750" algn="l" defTabSz="0">
              <a:buFont typeface="Arial" panose="02080604020202020204" pitchFamily="34" charset="0"/>
              <a:buChar char="•"/>
            </a:pPr>
            <a:r>
              <a:rPr lang="" altLang="en-US" sz="3600" b="1" kern="1200" dirty="0">
                <a:latin typeface="Calibri" charset="0"/>
                <a:ea typeface="SimSun" pitchFamily="2" charset="-122"/>
                <a:sym typeface="Calibri" charset="0"/>
              </a:rPr>
              <a:t>JAVASCRIPT</a:t>
            </a:r>
            <a:endParaRPr lang="" altLang="en-US" b="1" kern="1200" dirty="0">
              <a:latin typeface="Calibri" charset="0"/>
              <a:ea typeface="SimSun" pitchFamily="2" charset="-122"/>
              <a:sym typeface="Calibri" charset="0"/>
            </a:endParaRPr>
          </a:p>
          <a:p>
            <a:pPr marL="285750" indent="-285750" algn="l" defTabSz="0">
              <a:buFont typeface="Arial" panose="02080604020202020204" pitchFamily="34" charset="0"/>
              <a:buChar char="•"/>
            </a:pPr>
            <a:endParaRPr lang="" altLang="en-US" b="1" kern="1200" dirty="0">
              <a:latin typeface="Calibri" charset="0"/>
              <a:ea typeface="SimSun" pitchFamily="2" charset="-122"/>
              <a:sym typeface="Calibri" charset="0"/>
            </a:endParaRPr>
          </a:p>
        </p:txBody>
      </p:sp>
      <p:sp>
        <p:nvSpPr>
          <p:cNvPr id="2" name="Text Box 1"/>
          <p:cNvSpPr txBox="1"/>
          <p:nvPr/>
        </p:nvSpPr>
        <p:spPr>
          <a:xfrm>
            <a:off x="2840355" y="1259205"/>
            <a:ext cx="5259705" cy="645160"/>
          </a:xfrm>
          <a:prstGeom prst="rect">
            <a:avLst/>
          </a:prstGeom>
          <a:noFill/>
        </p:spPr>
        <p:txBody>
          <a:bodyPr wrap="square" rtlCol="0">
            <a:spAutoFit/>
          </a:bodyPr>
          <a:p>
            <a:pPr algn="ctr"/>
            <a:r>
              <a:rPr lang="" altLang="en-US" sz="3600" b="1"/>
              <a:t>TECHNOLOGY</a:t>
            </a:r>
            <a:endParaRPr lang="" altLang="en-US" sz="3600" b="1"/>
          </a:p>
        </p:txBody>
      </p:sp>
      <p:pic>
        <p:nvPicPr>
          <p:cNvPr id="4" name="Picture 3"/>
          <p:cNvPicPr>
            <a:picLocks noChangeAspect="1"/>
          </p:cNvPicPr>
          <p:nvPr/>
        </p:nvPicPr>
        <p:blipFill>
          <a:blip r:embed="rId2"/>
          <a:stretch>
            <a:fillRect/>
          </a:stretch>
        </p:blipFill>
        <p:spPr>
          <a:xfrm>
            <a:off x="5695950" y="2073275"/>
            <a:ext cx="2981325" cy="1533525"/>
          </a:xfrm>
          <a:prstGeom prst="rect">
            <a:avLst/>
          </a:prstGeom>
        </p:spPr>
      </p:pic>
      <p:pic>
        <p:nvPicPr>
          <p:cNvPr id="5" name="Picture 4"/>
          <p:cNvPicPr>
            <a:picLocks noChangeAspect="1"/>
          </p:cNvPicPr>
          <p:nvPr/>
        </p:nvPicPr>
        <p:blipFill>
          <a:blip r:embed="rId3"/>
          <a:stretch>
            <a:fillRect/>
          </a:stretch>
        </p:blipFill>
        <p:spPr>
          <a:xfrm>
            <a:off x="5695950" y="3698875"/>
            <a:ext cx="1515745" cy="1515745"/>
          </a:xfrm>
          <a:prstGeom prst="rect">
            <a:avLst/>
          </a:prstGeom>
        </p:spPr>
      </p:pic>
      <p:pic>
        <p:nvPicPr>
          <p:cNvPr id="6" name="Picture 5"/>
          <p:cNvPicPr>
            <a:picLocks noChangeAspect="1"/>
          </p:cNvPicPr>
          <p:nvPr/>
        </p:nvPicPr>
        <p:blipFill>
          <a:blip r:embed="rId4"/>
          <a:stretch>
            <a:fillRect/>
          </a:stretch>
        </p:blipFill>
        <p:spPr>
          <a:xfrm>
            <a:off x="7381240" y="3791585"/>
            <a:ext cx="1545590" cy="1423670"/>
          </a:xfrm>
          <a:prstGeom prst="rect">
            <a:avLst/>
          </a:prstGeom>
        </p:spPr>
      </p:pic>
    </p:spTree>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5122" name="Title 1"/>
          <p:cNvSpPr>
            <a:spLocks noGrp="1"/>
          </p:cNvSpPr>
          <p:nvPr>
            <p:ph type="title"/>
          </p:nvPr>
        </p:nvSpPr>
        <p:spPr>
          <a:xfrm>
            <a:off x="1764030" y="204470"/>
            <a:ext cx="7162800" cy="782320"/>
          </a:xfrm>
          <a:gradFill flip="none" rotWithShape="1">
            <a:gsLst>
              <a:gs pos="67000">
                <a:srgbClr val="920303">
                  <a:alpha val="100000"/>
                </a:srgbClr>
              </a:gs>
              <a:gs pos="47000">
                <a:srgbClr val="920303">
                  <a:alpha val="100000"/>
                </a:srgbClr>
              </a:gs>
              <a:gs pos="35000">
                <a:srgbClr val="AD0202">
                  <a:alpha val="100000"/>
                </a:srgbClr>
              </a:gs>
              <a:gs pos="0">
                <a:srgbClr val="E30000"/>
              </a:gs>
              <a:gs pos="100000">
                <a:srgbClr val="760303"/>
              </a:gs>
            </a:gsLst>
            <a:lin ang="5400000" scaled="0"/>
          </a:gradFill>
        </p:spPr>
        <p:txBody>
          <a:bodyPr vert="horz" wrap="square" anchor="ctr" anchorCtr="0">
            <a:normAutofit/>
          </a:bodyPr>
          <a:p>
            <a:pPr algn="ctr" fontAlgn="base">
              <a:buNone/>
            </a:pPr>
            <a:r>
              <a:rPr lang="en-US" altLang="en-US" sz="2800" kern="1200">
                <a:ln w="9525" cmpd="sng">
                  <a:solidFill>
                    <a:schemeClr val="accent1"/>
                  </a:solidFill>
                  <a:prstDash val="solid"/>
                </a:ln>
                <a:solidFill>
                  <a:srgbClr val="70AD47">
                    <a:tint val="1000"/>
                  </a:srgbClr>
                </a:solidFill>
                <a:effectLst>
                  <a:glow rad="38100">
                    <a:schemeClr val="accent1">
                      <a:alpha val="40000"/>
                    </a:schemeClr>
                  </a:glow>
                </a:effectLst>
                <a:latin typeface="Calibri" charset="0"/>
                <a:ea typeface="SimSun" pitchFamily="2" charset="-122"/>
                <a:sym typeface="Calibri" charset="0"/>
              </a:rPr>
              <a:t>GRAPHICAL USER INTERFACE</a:t>
            </a:r>
            <a:endParaRPr lang="en-US" altLang="en-US" sz="2800" kern="1200">
              <a:ln w="9525" cmpd="sng">
                <a:solidFill>
                  <a:schemeClr val="accent1"/>
                </a:solidFill>
                <a:prstDash val="solid"/>
              </a:ln>
              <a:solidFill>
                <a:srgbClr val="70AD47">
                  <a:tint val="1000"/>
                </a:srgbClr>
              </a:solidFill>
              <a:effectLst>
                <a:glow rad="38100">
                  <a:schemeClr val="accent1">
                    <a:alpha val="40000"/>
                  </a:schemeClr>
                </a:glow>
              </a:effectLst>
              <a:latin typeface="Calibri" charset="0"/>
              <a:ea typeface="SimSun" pitchFamily="2" charset="-122"/>
              <a:sym typeface="Calibri" charset="0"/>
            </a:endParaRPr>
          </a:p>
        </p:txBody>
      </p:sp>
      <p:pic>
        <p:nvPicPr>
          <p:cNvPr id="2" name="Content Placeholder 1" descr="moviefull1"/>
          <p:cNvPicPr>
            <a:picLocks noChangeAspect="1"/>
          </p:cNvPicPr>
          <p:nvPr>
            <p:ph idx="1"/>
          </p:nvPr>
        </p:nvPicPr>
        <p:blipFill>
          <a:blip r:embed="rId2"/>
          <a:srcRect l="19196" t="11751" r="19881"/>
          <a:stretch>
            <a:fillRect/>
          </a:stretch>
        </p:blipFill>
        <p:spPr>
          <a:xfrm>
            <a:off x="1892300" y="2092960"/>
            <a:ext cx="6906260" cy="3542030"/>
          </a:xfrm>
          <a:prstGeom prst="rect">
            <a:avLst/>
          </a:prstGeom>
        </p:spPr>
      </p:pic>
      <p:sp>
        <p:nvSpPr>
          <p:cNvPr id="3" name="Text Box 2"/>
          <p:cNvSpPr txBox="1"/>
          <p:nvPr/>
        </p:nvSpPr>
        <p:spPr>
          <a:xfrm>
            <a:off x="1764030" y="1186180"/>
            <a:ext cx="3446145" cy="706755"/>
          </a:xfrm>
          <a:prstGeom prst="rect">
            <a:avLst/>
          </a:prstGeom>
          <a:noFill/>
        </p:spPr>
        <p:txBody>
          <a:bodyPr wrap="none" rtlCol="0">
            <a:spAutoFit/>
          </a:bodyPr>
          <a:p>
            <a:r>
              <a:rPr lang="" altLang="en-US" sz="4000" b="1"/>
              <a:t>UI OUTPUT</a:t>
            </a:r>
            <a:r>
              <a:rPr lang="" altLang="en-US" sz="4000"/>
              <a:t> </a:t>
            </a:r>
            <a:endParaRPr lang="" altLang="en-US" sz="4000"/>
          </a:p>
        </p:txBody>
      </p:sp>
    </p:spTree>
  </p:cSld>
  <p:clrMapOvr>
    <a:masterClrMapping/>
  </p:clrMapOvr>
  <p:transition>
    <p:wheel spokes="8"/>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5122" name="Title 1"/>
          <p:cNvSpPr>
            <a:spLocks noGrp="1"/>
          </p:cNvSpPr>
          <p:nvPr>
            <p:ph type="title"/>
          </p:nvPr>
        </p:nvSpPr>
        <p:spPr>
          <a:xfrm>
            <a:off x="1764030" y="204470"/>
            <a:ext cx="7162800" cy="782320"/>
          </a:xfrm>
          <a:gradFill flip="none" rotWithShape="1">
            <a:gsLst>
              <a:gs pos="67000">
                <a:srgbClr val="920303">
                  <a:alpha val="100000"/>
                </a:srgbClr>
              </a:gs>
              <a:gs pos="47000">
                <a:srgbClr val="920303">
                  <a:alpha val="100000"/>
                </a:srgbClr>
              </a:gs>
              <a:gs pos="35000">
                <a:srgbClr val="AD0202">
                  <a:alpha val="100000"/>
                </a:srgbClr>
              </a:gs>
              <a:gs pos="0">
                <a:srgbClr val="E30000"/>
              </a:gs>
              <a:gs pos="100000">
                <a:srgbClr val="760303"/>
              </a:gs>
            </a:gsLst>
            <a:lin ang="5400000" scaled="0"/>
          </a:gradFill>
        </p:spPr>
        <p:txBody>
          <a:bodyPr vert="horz" wrap="square" anchor="ctr" anchorCtr="0">
            <a:normAutofit/>
          </a:bodyPr>
          <a:p>
            <a:pPr algn="ctr" fontAlgn="base">
              <a:buNone/>
            </a:pPr>
            <a:r>
              <a:rPr lang="en-US" altLang="en-US" sz="2800" kern="1200">
                <a:ln w="9525" cmpd="sng">
                  <a:solidFill>
                    <a:schemeClr val="accent1"/>
                  </a:solidFill>
                  <a:prstDash val="solid"/>
                </a:ln>
                <a:solidFill>
                  <a:srgbClr val="70AD47">
                    <a:tint val="1000"/>
                  </a:srgbClr>
                </a:solidFill>
                <a:effectLst>
                  <a:glow rad="38100">
                    <a:schemeClr val="accent1">
                      <a:alpha val="40000"/>
                    </a:schemeClr>
                  </a:glow>
                </a:effectLst>
                <a:latin typeface="Calibri" charset="0"/>
                <a:ea typeface="SimSun" pitchFamily="2" charset="-122"/>
                <a:sym typeface="Calibri" charset="0"/>
              </a:rPr>
              <a:t>GRAPHICAL USER INTERFACE</a:t>
            </a:r>
            <a:endParaRPr lang="en-US" altLang="en-US" sz="2800" kern="1200">
              <a:ln w="9525" cmpd="sng">
                <a:solidFill>
                  <a:schemeClr val="accent1"/>
                </a:solidFill>
                <a:prstDash val="solid"/>
              </a:ln>
              <a:solidFill>
                <a:srgbClr val="70AD47">
                  <a:tint val="1000"/>
                </a:srgbClr>
              </a:solidFill>
              <a:effectLst>
                <a:glow rad="38100">
                  <a:schemeClr val="accent1">
                    <a:alpha val="40000"/>
                  </a:schemeClr>
                </a:glow>
              </a:effectLst>
              <a:latin typeface="Calibri" charset="0"/>
              <a:ea typeface="SimSun" pitchFamily="2" charset="-122"/>
              <a:sym typeface="Calibri" charset="0"/>
            </a:endParaRPr>
          </a:p>
        </p:txBody>
      </p:sp>
      <p:pic>
        <p:nvPicPr>
          <p:cNvPr id="6" name="Content Placeholder 5" descr="moviefull3"/>
          <p:cNvPicPr>
            <a:picLocks noChangeAspect="1"/>
          </p:cNvPicPr>
          <p:nvPr>
            <p:ph idx="1"/>
          </p:nvPr>
        </p:nvPicPr>
        <p:blipFill>
          <a:blip r:embed="rId2"/>
          <a:stretch>
            <a:fillRect/>
          </a:stretch>
        </p:blipFill>
        <p:spPr>
          <a:xfrm>
            <a:off x="2487930" y="1986915"/>
            <a:ext cx="5604510" cy="3926840"/>
          </a:xfrm>
          <a:prstGeom prst="rect">
            <a:avLst/>
          </a:prstGeom>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5122" name="Title 1"/>
          <p:cNvSpPr>
            <a:spLocks noGrp="1"/>
          </p:cNvSpPr>
          <p:nvPr>
            <p:ph type="title"/>
          </p:nvPr>
        </p:nvSpPr>
        <p:spPr>
          <a:xfrm>
            <a:off x="1764030" y="204470"/>
            <a:ext cx="7162800" cy="782320"/>
          </a:xfrm>
          <a:gradFill flip="none" rotWithShape="1">
            <a:gsLst>
              <a:gs pos="67000">
                <a:srgbClr val="920303">
                  <a:alpha val="100000"/>
                </a:srgbClr>
              </a:gs>
              <a:gs pos="47000">
                <a:srgbClr val="920303">
                  <a:alpha val="100000"/>
                </a:srgbClr>
              </a:gs>
              <a:gs pos="35000">
                <a:srgbClr val="AD0202">
                  <a:alpha val="100000"/>
                </a:srgbClr>
              </a:gs>
              <a:gs pos="0">
                <a:srgbClr val="E30000"/>
              </a:gs>
              <a:gs pos="100000">
                <a:srgbClr val="760303"/>
              </a:gs>
            </a:gsLst>
            <a:lin ang="5400000" scaled="0"/>
          </a:gradFill>
        </p:spPr>
        <p:txBody>
          <a:bodyPr vert="horz" wrap="square" anchor="ctr" anchorCtr="0">
            <a:normAutofit/>
          </a:bodyPr>
          <a:p>
            <a:pPr algn="ctr" fontAlgn="base">
              <a:buNone/>
            </a:pPr>
            <a:r>
              <a:rPr lang="en-US" altLang="en-US" sz="2800" kern="1200">
                <a:ln w="9525" cmpd="sng">
                  <a:solidFill>
                    <a:schemeClr val="accent1"/>
                  </a:solidFill>
                  <a:prstDash val="solid"/>
                </a:ln>
                <a:solidFill>
                  <a:srgbClr val="70AD47">
                    <a:tint val="1000"/>
                  </a:srgbClr>
                </a:solidFill>
                <a:effectLst>
                  <a:glow rad="38100">
                    <a:schemeClr val="accent1">
                      <a:alpha val="40000"/>
                    </a:schemeClr>
                  </a:glow>
                </a:effectLst>
                <a:latin typeface="Calibri" charset="0"/>
                <a:ea typeface="SimSun" pitchFamily="2" charset="-122"/>
                <a:sym typeface="Calibri" charset="0"/>
              </a:rPr>
              <a:t>GRAPHICAL USER INTERFACE</a:t>
            </a:r>
            <a:endParaRPr lang="en-US" altLang="en-US" sz="2800" kern="1200">
              <a:ln w="9525" cmpd="sng">
                <a:solidFill>
                  <a:schemeClr val="accent1"/>
                </a:solidFill>
                <a:prstDash val="solid"/>
              </a:ln>
              <a:solidFill>
                <a:srgbClr val="70AD47">
                  <a:tint val="1000"/>
                </a:srgbClr>
              </a:solidFill>
              <a:effectLst>
                <a:glow rad="38100">
                  <a:schemeClr val="accent1">
                    <a:alpha val="40000"/>
                  </a:schemeClr>
                </a:glow>
              </a:effectLst>
              <a:latin typeface="Calibri" charset="0"/>
              <a:ea typeface="SimSun" pitchFamily="2" charset="-122"/>
              <a:sym typeface="Calibri" charset="0"/>
            </a:endParaRPr>
          </a:p>
        </p:txBody>
      </p:sp>
      <p:pic>
        <p:nvPicPr>
          <p:cNvPr id="3" name="Picture 2" descr="moviefull4"/>
          <p:cNvPicPr>
            <a:picLocks noChangeAspect="1"/>
          </p:cNvPicPr>
          <p:nvPr/>
        </p:nvPicPr>
        <p:blipFill>
          <a:blip r:embed="rId2"/>
          <a:srcRect l="20152" t="16381" r="19394"/>
          <a:stretch>
            <a:fillRect/>
          </a:stretch>
        </p:blipFill>
        <p:spPr>
          <a:xfrm>
            <a:off x="1764030" y="1397635"/>
            <a:ext cx="7162800" cy="5245735"/>
          </a:xfrm>
          <a:prstGeom prst="rect">
            <a:avLst/>
          </a:prstGeom>
        </p:spPr>
      </p:pic>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5122" name="Title 1"/>
          <p:cNvSpPr>
            <a:spLocks noGrp="1"/>
          </p:cNvSpPr>
          <p:nvPr>
            <p:ph type="title"/>
          </p:nvPr>
        </p:nvSpPr>
        <p:spPr>
          <a:xfrm>
            <a:off x="1764030" y="204470"/>
            <a:ext cx="7162800" cy="782320"/>
          </a:xfrm>
          <a:gradFill flip="none" rotWithShape="1">
            <a:gsLst>
              <a:gs pos="67000">
                <a:srgbClr val="920303">
                  <a:alpha val="100000"/>
                </a:srgbClr>
              </a:gs>
              <a:gs pos="47000">
                <a:srgbClr val="920303">
                  <a:alpha val="100000"/>
                </a:srgbClr>
              </a:gs>
              <a:gs pos="35000">
                <a:srgbClr val="AD0202">
                  <a:alpha val="100000"/>
                </a:srgbClr>
              </a:gs>
              <a:gs pos="0">
                <a:srgbClr val="E30000"/>
              </a:gs>
              <a:gs pos="100000">
                <a:srgbClr val="760303"/>
              </a:gs>
            </a:gsLst>
            <a:lin ang="5400000" scaled="0"/>
          </a:gradFill>
        </p:spPr>
        <p:txBody>
          <a:bodyPr vert="horz" wrap="square" anchor="ctr" anchorCtr="0">
            <a:normAutofit/>
          </a:bodyPr>
          <a:p>
            <a:pPr algn="ctr" fontAlgn="base">
              <a:buNone/>
            </a:pPr>
            <a:r>
              <a:rPr lang="" sz="2800" kern="1200">
                <a:ln w="9525" cmpd="sng">
                  <a:solidFill>
                    <a:schemeClr val="accent1"/>
                  </a:solidFill>
                  <a:prstDash val="solid"/>
                </a:ln>
                <a:solidFill>
                  <a:srgbClr val="70AD47">
                    <a:tint val="1000"/>
                  </a:srgbClr>
                </a:solidFill>
                <a:effectLst>
                  <a:glow rad="38100">
                    <a:schemeClr val="accent1">
                      <a:alpha val="40000"/>
                    </a:schemeClr>
                  </a:glow>
                </a:effectLst>
                <a:latin typeface="Calibri" charset="0"/>
                <a:ea typeface="SimSun" pitchFamily="2" charset="-122"/>
                <a:sym typeface="Calibri" charset="0"/>
              </a:rPr>
              <a:t>SERVER-SIDE TECHNOLOGY</a:t>
            </a:r>
            <a:endParaRPr lang="" sz="2800" kern="1200">
              <a:ln w="9525" cmpd="sng">
                <a:solidFill>
                  <a:schemeClr val="accent1"/>
                </a:solidFill>
                <a:prstDash val="solid"/>
              </a:ln>
              <a:solidFill>
                <a:srgbClr val="70AD47">
                  <a:tint val="1000"/>
                </a:srgbClr>
              </a:solidFill>
              <a:effectLst>
                <a:glow rad="38100">
                  <a:schemeClr val="accent1">
                    <a:alpha val="40000"/>
                  </a:schemeClr>
                </a:glow>
              </a:effectLst>
              <a:latin typeface="Calibri" charset="0"/>
              <a:ea typeface="SimSun" pitchFamily="2" charset="-122"/>
              <a:sym typeface="Calibri" charset="0"/>
            </a:endParaRPr>
          </a:p>
        </p:txBody>
      </p:sp>
      <p:sp>
        <p:nvSpPr>
          <p:cNvPr id="4" name="Content Placeholder 3"/>
          <p:cNvSpPr/>
          <p:nvPr>
            <p:ph idx="1"/>
          </p:nvPr>
        </p:nvSpPr>
        <p:spPr>
          <a:xfrm>
            <a:off x="1764030" y="1549400"/>
            <a:ext cx="3362960" cy="4831080"/>
          </a:xfrm>
        </p:spPr>
        <p:txBody>
          <a:bodyPr/>
          <a:p>
            <a:pPr marL="457200" indent="-457200" algn="l">
              <a:buFont typeface="Arial" panose="02080604020202020204" pitchFamily="34" charset="0"/>
              <a:buChar char="•"/>
            </a:pPr>
            <a:endParaRPr lang="" altLang="en-US" sz="2800" b="1"/>
          </a:p>
          <a:p>
            <a:pPr marL="457200" indent="-457200" algn="l">
              <a:buFont typeface="Arial" panose="02080604020202020204" pitchFamily="34" charset="0"/>
              <a:buChar char="•"/>
            </a:pPr>
            <a:endParaRPr lang="" altLang="en-US" sz="2800" b="1"/>
          </a:p>
          <a:p>
            <a:pPr marL="457200" indent="-457200" algn="l">
              <a:buFont typeface="Arial" panose="02080604020202020204" pitchFamily="34" charset="0"/>
              <a:buChar char="•"/>
            </a:pPr>
            <a:r>
              <a:rPr lang="" altLang="en-US" sz="2800" b="1"/>
              <a:t>PYTHON3</a:t>
            </a:r>
            <a:endParaRPr lang="" altLang="en-US" sz="2800" b="1"/>
          </a:p>
          <a:p>
            <a:pPr marL="457200" indent="-457200" algn="l">
              <a:buFont typeface="Arial" panose="02080604020202020204" pitchFamily="34" charset="0"/>
              <a:buChar char="•"/>
            </a:pPr>
            <a:r>
              <a:rPr lang="" altLang="en-US" sz="2800" b="1"/>
              <a:t>DJANGO 2.0.7</a:t>
            </a:r>
            <a:endParaRPr lang="" altLang="en-US" sz="2800" b="1"/>
          </a:p>
          <a:p>
            <a:pPr marL="457200" indent="-457200" algn="l">
              <a:buFont typeface="Arial" panose="02080604020202020204" pitchFamily="34" charset="0"/>
              <a:buChar char="•"/>
            </a:pPr>
            <a:r>
              <a:rPr lang="" altLang="en-US" sz="2800" b="1"/>
              <a:t>MYSQL</a:t>
            </a:r>
            <a:endParaRPr lang="" altLang="en-US" sz="2800" b="1"/>
          </a:p>
          <a:p>
            <a:pPr marL="457200" indent="-457200" algn="l">
              <a:buFont typeface="Arial" panose="02080604020202020204" pitchFamily="34" charset="0"/>
              <a:buChar char="•"/>
            </a:pPr>
            <a:r>
              <a:rPr lang="" altLang="en-US" sz="2800" b="1"/>
              <a:t>APACHE</a:t>
            </a:r>
            <a:endParaRPr lang="" altLang="en-US" sz="2800" b="1"/>
          </a:p>
        </p:txBody>
      </p:sp>
      <p:sp>
        <p:nvSpPr>
          <p:cNvPr id="5" name="Text Box 4"/>
          <p:cNvSpPr txBox="1"/>
          <p:nvPr/>
        </p:nvSpPr>
        <p:spPr>
          <a:xfrm>
            <a:off x="3634105" y="1203960"/>
            <a:ext cx="3656330" cy="645160"/>
          </a:xfrm>
          <a:prstGeom prst="rect">
            <a:avLst/>
          </a:prstGeom>
          <a:noFill/>
        </p:spPr>
        <p:txBody>
          <a:bodyPr wrap="none" rtlCol="0">
            <a:spAutoFit/>
          </a:bodyPr>
          <a:p>
            <a:r>
              <a:rPr lang="" altLang="en-US" sz="3600" b="1"/>
              <a:t>TECHNOLOGY</a:t>
            </a:r>
            <a:endParaRPr lang="" altLang="en-US" sz="3600" b="1"/>
          </a:p>
        </p:txBody>
      </p:sp>
      <p:pic>
        <p:nvPicPr>
          <p:cNvPr id="7" name="Picture 6"/>
          <p:cNvPicPr>
            <a:picLocks noChangeAspect="1"/>
          </p:cNvPicPr>
          <p:nvPr/>
        </p:nvPicPr>
        <p:blipFill>
          <a:blip r:embed="rId2"/>
          <a:stretch>
            <a:fillRect/>
          </a:stretch>
        </p:blipFill>
        <p:spPr>
          <a:xfrm>
            <a:off x="5376545" y="2897505"/>
            <a:ext cx="1210310" cy="1062990"/>
          </a:xfrm>
          <a:prstGeom prst="rect">
            <a:avLst/>
          </a:prstGeom>
        </p:spPr>
      </p:pic>
      <p:pic>
        <p:nvPicPr>
          <p:cNvPr id="8" name="Picture 7"/>
          <p:cNvPicPr>
            <a:picLocks noChangeAspect="1"/>
          </p:cNvPicPr>
          <p:nvPr/>
        </p:nvPicPr>
        <p:blipFill>
          <a:blip r:embed="rId3"/>
          <a:stretch>
            <a:fillRect/>
          </a:stretch>
        </p:blipFill>
        <p:spPr>
          <a:xfrm>
            <a:off x="6998970" y="2699385"/>
            <a:ext cx="1459230" cy="1459230"/>
          </a:xfrm>
          <a:prstGeom prst="rect">
            <a:avLst/>
          </a:prstGeom>
        </p:spPr>
      </p:pic>
      <p:pic>
        <p:nvPicPr>
          <p:cNvPr id="9" name="Picture 8"/>
          <p:cNvPicPr>
            <a:picLocks noChangeAspect="1"/>
          </p:cNvPicPr>
          <p:nvPr/>
        </p:nvPicPr>
        <p:blipFill>
          <a:blip r:embed="rId4"/>
          <a:stretch>
            <a:fillRect/>
          </a:stretch>
        </p:blipFill>
        <p:spPr>
          <a:xfrm>
            <a:off x="5270500" y="4514850"/>
            <a:ext cx="1422400" cy="1428750"/>
          </a:xfrm>
          <a:prstGeom prst="rect">
            <a:avLst/>
          </a:prstGeom>
        </p:spPr>
      </p:pic>
      <p:pic>
        <p:nvPicPr>
          <p:cNvPr id="10" name="Picture 9"/>
          <p:cNvPicPr>
            <a:picLocks noChangeAspect="1"/>
          </p:cNvPicPr>
          <p:nvPr/>
        </p:nvPicPr>
        <p:blipFill>
          <a:blip r:embed="rId5"/>
          <a:stretch>
            <a:fillRect/>
          </a:stretch>
        </p:blipFill>
        <p:spPr>
          <a:xfrm>
            <a:off x="6882765" y="4383405"/>
            <a:ext cx="1691640" cy="1691640"/>
          </a:xfrm>
          <a:prstGeom prst="rect">
            <a:avLst/>
          </a:prstGeom>
        </p:spPr>
      </p:pic>
    </p:spTree>
  </p:cSld>
  <p:clrMapOvr>
    <a:masterClrMapping/>
  </p:clrMapOvr>
  <p:transition>
    <p:comb/>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 name="Title 1"/>
          <p:cNvSpPr/>
          <p:nvPr>
            <p:ph type="title"/>
          </p:nvPr>
        </p:nvSpPr>
        <p:spPr>
          <a:xfrm>
            <a:off x="1923415" y="2902585"/>
            <a:ext cx="6858000" cy="744855"/>
          </a:xfrm>
        </p:spPr>
        <p:txBody>
          <a:bodyPr/>
          <a:p>
            <a:r>
              <a:rPr lang="zh-CN" altLang="en-US" sz="7200" b="1" i="1" dirty="0">
                <a:solidFill>
                  <a:schemeClr val="folHlink"/>
                </a:solidFill>
                <a:latin typeface="+mn-ea"/>
                <a:ea typeface="微软雅黑" charset="-122"/>
                <a:cs typeface="+mn-ea"/>
                <a:sym typeface="+mn-ea"/>
              </a:rPr>
              <a:t>Thank </a:t>
            </a:r>
            <a:r>
              <a:rPr lang="zh-CN" altLang="en-US" sz="7200" b="1" i="1" dirty="0">
                <a:solidFill>
                  <a:schemeClr val="folHlink"/>
                </a:solidFill>
                <a:ea typeface="微软雅黑" charset="-122"/>
                <a:sym typeface="+mn-ea"/>
              </a:rPr>
              <a:t>You</a:t>
            </a:r>
            <a:endParaRPr lang="en-US" sz="7200"/>
          </a:p>
        </p:txBody>
      </p:sp>
      <p:sp>
        <p:nvSpPr>
          <p:cNvPr id="3" name="Title 1"/>
          <p:cNvSpPr/>
          <p:nvPr/>
        </p:nvSpPr>
        <p:spPr>
          <a:xfrm>
            <a:off x="1950720" y="2902585"/>
            <a:ext cx="6858000" cy="744855"/>
          </a:xfrm>
          <a:prstGeom prst="rect">
            <a:avLst/>
          </a:prstGeom>
          <a:noFill/>
          <a:ln w="9525">
            <a:noFill/>
          </a:ln>
        </p:spPr>
        <p:txBody>
          <a:bodyPr vert="horz" wrap="square" anchor="b" anchorCtr="0"/>
          <a:lstStyle>
            <a:lvl1pPr marL="0" lvl="0" indent="0" algn="ctr" eaLnBrk="1" latinLnBrk="0" hangingPunct="1">
              <a:lnSpc>
                <a:spcPct val="100000"/>
              </a:lnSpc>
              <a:spcBef>
                <a:spcPct val="0"/>
              </a:spcBef>
              <a:spcAft>
                <a:spcPct val="0"/>
              </a:spcAft>
              <a:buNone/>
              <a:defRPr sz="4500" kern="1200">
                <a:solidFill>
                  <a:schemeClr val="tx1"/>
                </a:solidFill>
                <a:latin typeface="+mj-lt"/>
                <a:ea typeface="+mj-ea"/>
                <a:cs typeface="+mj-cs"/>
                <a:sym typeface="Calibri" charset="0"/>
              </a:defRPr>
            </a:lvl1pPr>
          </a:lstStyle>
          <a:p>
            <a:r>
              <a:rPr lang="zh-CN" altLang="en-US" sz="7200" b="1" i="1" dirty="0">
                <a:solidFill>
                  <a:schemeClr val="folHlink"/>
                </a:solidFill>
                <a:latin typeface="+mn-ea"/>
                <a:ea typeface="微软雅黑" charset="-122"/>
                <a:cs typeface="+mn-ea"/>
                <a:sym typeface="+mn-ea"/>
              </a:rPr>
              <a:t>Thank </a:t>
            </a:r>
            <a:r>
              <a:rPr lang="zh-CN" altLang="en-US" sz="7200" b="1" i="1" dirty="0">
                <a:solidFill>
                  <a:schemeClr val="folHlink"/>
                </a:solidFill>
                <a:ea typeface="微软雅黑" charset="-122"/>
                <a:sym typeface="+mn-ea"/>
              </a:rPr>
              <a:t>You</a:t>
            </a:r>
            <a:endParaRPr lang="en-US" sz="7200"/>
          </a:p>
        </p:txBody>
      </p:sp>
    </p:spTree>
  </p:cSld>
  <p:clrMapOvr>
    <a:masterClrMapping/>
  </p:clrMapOvr>
  <p:transition>
    <p:checker/>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5122" name="Title 1"/>
          <p:cNvSpPr>
            <a:spLocks noGrp="1"/>
          </p:cNvSpPr>
          <p:nvPr>
            <p:ph type="title"/>
          </p:nvPr>
        </p:nvSpPr>
        <p:spPr>
          <a:xfrm>
            <a:off x="1764030" y="204470"/>
            <a:ext cx="7162800" cy="782320"/>
          </a:xfrm>
          <a:gradFill flip="none" rotWithShape="1">
            <a:gsLst>
              <a:gs pos="67000">
                <a:srgbClr val="920303">
                  <a:alpha val="100000"/>
                </a:srgbClr>
              </a:gs>
              <a:gs pos="47000">
                <a:srgbClr val="920303">
                  <a:alpha val="100000"/>
                </a:srgbClr>
              </a:gs>
              <a:gs pos="35000">
                <a:srgbClr val="AD0202">
                  <a:alpha val="100000"/>
                </a:srgbClr>
              </a:gs>
              <a:gs pos="0">
                <a:srgbClr val="E30000"/>
              </a:gs>
              <a:gs pos="100000">
                <a:srgbClr val="760303"/>
              </a:gs>
            </a:gsLst>
            <a:lin ang="5400000" scaled="0"/>
          </a:gradFill>
          <a:ln/>
        </p:spPr>
        <p:txBody>
          <a:bodyPr vert="horz" wrap="square" anchor="ctr" anchorCtr="0">
            <a:normAutofit/>
          </a:bodyPr>
          <a:p>
            <a:pPr algn="ctr" fontAlgn="base">
              <a:buNone/>
            </a:pPr>
            <a:r>
              <a:rPr lang="en-US" altLang="en-US" sz="3600">
                <a:ln w="9525" cmpd="sng">
                  <a:solidFill>
                    <a:schemeClr val="accent1"/>
                  </a:solidFill>
                  <a:prstDash val="solid"/>
                </a:ln>
                <a:solidFill>
                  <a:srgbClr val="70AD47">
                    <a:tint val="1000"/>
                  </a:srgbClr>
                </a:solidFill>
                <a:effectLst>
                  <a:glow rad="38100">
                    <a:schemeClr val="accent1">
                      <a:alpha val="40000"/>
                    </a:schemeClr>
                  </a:glow>
                </a:effectLst>
                <a:latin typeface="Calibri" charset="0"/>
                <a:ea typeface="SimSun" pitchFamily="2" charset="-122"/>
                <a:sym typeface="Calibri" charset="0"/>
              </a:rPr>
              <a:t>R</a:t>
            </a:r>
            <a:r>
              <a:rPr lang="" altLang="en-US" sz="3600">
                <a:ln w="9525" cmpd="sng">
                  <a:solidFill>
                    <a:schemeClr val="accent1"/>
                  </a:solidFill>
                  <a:prstDash val="solid"/>
                </a:ln>
                <a:solidFill>
                  <a:srgbClr val="70AD47">
                    <a:tint val="1000"/>
                  </a:srgbClr>
                </a:solidFill>
                <a:effectLst>
                  <a:glow rad="38100">
                    <a:schemeClr val="accent1">
                      <a:alpha val="40000"/>
                    </a:schemeClr>
                  </a:glow>
                </a:effectLst>
                <a:latin typeface="Calibri" charset="0"/>
                <a:ea typeface="SimSun" pitchFamily="2" charset="-122"/>
                <a:sym typeface="Calibri" charset="0"/>
              </a:rPr>
              <a:t>ECOMMENDATION</a:t>
            </a:r>
            <a:r>
              <a:rPr lang="en-US" altLang="en-US" sz="3600">
                <a:ln w="9525" cmpd="sng">
                  <a:solidFill>
                    <a:schemeClr val="accent1"/>
                  </a:solidFill>
                  <a:prstDash val="solid"/>
                </a:ln>
                <a:solidFill>
                  <a:srgbClr val="70AD47">
                    <a:tint val="1000"/>
                  </a:srgbClr>
                </a:solidFill>
                <a:effectLst>
                  <a:glow rad="38100">
                    <a:schemeClr val="accent1">
                      <a:alpha val="40000"/>
                    </a:schemeClr>
                  </a:glow>
                </a:effectLst>
                <a:latin typeface="Calibri" charset="0"/>
                <a:ea typeface="SimSun" pitchFamily="2" charset="-122"/>
                <a:sym typeface="Calibri" charset="0"/>
              </a:rPr>
              <a:t> S</a:t>
            </a:r>
            <a:r>
              <a:rPr lang="" altLang="en-US" sz="3600">
                <a:ln w="9525" cmpd="sng">
                  <a:solidFill>
                    <a:schemeClr val="accent1"/>
                  </a:solidFill>
                  <a:prstDash val="solid"/>
                </a:ln>
                <a:solidFill>
                  <a:srgbClr val="70AD47">
                    <a:tint val="1000"/>
                  </a:srgbClr>
                </a:solidFill>
                <a:effectLst>
                  <a:glow rad="38100">
                    <a:schemeClr val="accent1">
                      <a:alpha val="40000"/>
                    </a:schemeClr>
                  </a:glow>
                </a:effectLst>
                <a:latin typeface="Calibri" charset="0"/>
                <a:ea typeface="SimSun" pitchFamily="2" charset="-122"/>
                <a:sym typeface="Calibri" charset="0"/>
              </a:rPr>
              <a:t>YSTEM</a:t>
            </a:r>
            <a:endParaRPr lang="" altLang="en-US" sz="3600" kern="1200">
              <a:ln w="9525" cmpd="sng">
                <a:solidFill>
                  <a:schemeClr val="accent1"/>
                </a:solidFill>
                <a:prstDash val="solid"/>
              </a:ln>
              <a:solidFill>
                <a:srgbClr val="70AD47">
                  <a:tint val="1000"/>
                </a:srgbClr>
              </a:solidFill>
              <a:effectLst>
                <a:glow rad="38100">
                  <a:schemeClr val="accent1">
                    <a:alpha val="40000"/>
                  </a:schemeClr>
                </a:glow>
              </a:effectLst>
              <a:latin typeface="Calibri" charset="0"/>
              <a:ea typeface="SimSun" pitchFamily="2" charset="-122"/>
              <a:sym typeface="Calibri" charset="0"/>
            </a:endParaRPr>
          </a:p>
        </p:txBody>
      </p:sp>
      <p:sp>
        <p:nvSpPr>
          <p:cNvPr id="5123" name="Content Placeholder 2"/>
          <p:cNvSpPr>
            <a:spLocks noGrp="1"/>
          </p:cNvSpPr>
          <p:nvPr>
            <p:ph idx="1"/>
          </p:nvPr>
        </p:nvSpPr>
        <p:spPr>
          <a:xfrm>
            <a:off x="1764030" y="1299210"/>
            <a:ext cx="7162800" cy="4758690"/>
          </a:xfrm>
          <a:ln/>
        </p:spPr>
        <p:txBody>
          <a:bodyPr vert="horz" wrap="square" anchor="t" anchorCtr="0"/>
          <a:p>
            <a:pPr marL="342900" indent="-342900" algn="l" defTabSz="0">
              <a:buFont typeface="Arial" panose="02080604020202020204" pitchFamily="34" charset="0"/>
              <a:buChar char="•"/>
            </a:pPr>
            <a:endParaRPr lang="" altLang="zh-CN" sz="2200" kern="1200" dirty="0">
              <a:latin typeface="Calibri" charset="0"/>
              <a:ea typeface="SimSun" charset="-122"/>
              <a:sym typeface="Calibri" charset="0"/>
            </a:endParaRPr>
          </a:p>
          <a:p>
            <a:pPr marL="342900" indent="-342900" algn="l" defTabSz="0">
              <a:buFont typeface="Arial" panose="02080604020202020204" pitchFamily="34" charset="0"/>
              <a:buChar char="•"/>
            </a:pPr>
            <a:r>
              <a:rPr lang="" altLang="zh-CN" sz="2200" kern="1200" dirty="0">
                <a:latin typeface="Calibri" charset="0"/>
                <a:ea typeface="SimSun" charset="-122"/>
                <a:sym typeface="Calibri" charset="0"/>
              </a:rPr>
              <a:t>Recommendationc system produce a ranked list of items on which a user might be interested,in the context of his current choice of an item.</a:t>
            </a:r>
            <a:endParaRPr lang="" altLang="zh-CN" sz="2200" kern="1200" dirty="0">
              <a:latin typeface="Calibri" charset="0"/>
              <a:ea typeface="SimSun" charset="-122"/>
              <a:sym typeface="Calibri" charset="0"/>
            </a:endParaRPr>
          </a:p>
          <a:p>
            <a:pPr marL="342900" indent="-342900" algn="l" defTabSz="0">
              <a:buFont typeface="Arial" panose="02080604020202020204" pitchFamily="34" charset="0"/>
              <a:buChar char="•"/>
            </a:pPr>
            <a:endParaRPr lang="" altLang="zh-CN" sz="2200" kern="1200" dirty="0">
              <a:latin typeface="Calibri" charset="0"/>
              <a:ea typeface="SimSun" charset="-122"/>
              <a:sym typeface="Calibri" charset="0"/>
            </a:endParaRPr>
          </a:p>
          <a:p>
            <a:pPr marL="342900" indent="-342900" algn="l" defTabSz="0">
              <a:buFont typeface="Arial" panose="02080604020202020204" pitchFamily="34" charset="0"/>
              <a:buChar char="•"/>
            </a:pPr>
            <a:r>
              <a:rPr lang="" altLang="zh-CN" sz="2200" kern="1200" dirty="0">
                <a:latin typeface="Calibri" charset="0"/>
                <a:ea typeface="SimSun" charset="-122"/>
                <a:sym typeface="Calibri" charset="0"/>
              </a:rPr>
              <a:t>Subclass of information filtering system that seek to predict the 'rating' or 'preference' that a user would give to system.</a:t>
            </a:r>
            <a:endParaRPr lang="" altLang="zh-CN" sz="2200" kern="1200" dirty="0">
              <a:latin typeface="Calibri" charset="0"/>
              <a:ea typeface="SimSun" charset="-122"/>
              <a:sym typeface="Calibri" charset="0"/>
            </a:endParaRPr>
          </a:p>
          <a:p>
            <a:pPr marL="342900" indent="-342900" algn="l" defTabSz="0">
              <a:buFont typeface="Arial" panose="02080604020202020204" pitchFamily="34" charset="0"/>
              <a:buChar char="•"/>
            </a:pPr>
            <a:endParaRPr lang="" altLang="zh-CN" sz="2200" kern="1200" dirty="0">
              <a:latin typeface="Calibri" charset="0"/>
              <a:ea typeface="SimSun" charset="-122"/>
              <a:sym typeface="Calibri" charset="0"/>
            </a:endParaRPr>
          </a:p>
          <a:p>
            <a:pPr marL="342900" indent="-342900" algn="l" defTabSz="0">
              <a:buFont typeface="Arial" panose="02080604020202020204" pitchFamily="34" charset="0"/>
              <a:buChar char="•"/>
            </a:pPr>
            <a:r>
              <a:rPr lang="" altLang="zh-CN" sz="2200" kern="1200" dirty="0">
                <a:latin typeface="Calibri" charset="0"/>
                <a:ea typeface="SimSun" charset="-122"/>
                <a:sym typeface="Calibri" charset="0"/>
              </a:rPr>
              <a:t>It is used in variety of applications like Movies,Books,Reseaarch articles etc.</a:t>
            </a:r>
            <a:endParaRPr lang="" altLang="zh-CN" sz="2200" kern="1200" dirty="0">
              <a:latin typeface="Calibri" charset="0"/>
              <a:ea typeface="SimSun" charset="-122"/>
              <a:sym typeface="Calibri" charset="0"/>
            </a:endParaRPr>
          </a:p>
        </p:txBody>
      </p:sp>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5122" name="Title 1"/>
          <p:cNvSpPr>
            <a:spLocks noGrp="1"/>
          </p:cNvSpPr>
          <p:nvPr>
            <p:ph type="title"/>
          </p:nvPr>
        </p:nvSpPr>
        <p:spPr>
          <a:xfrm>
            <a:off x="1764030" y="204470"/>
            <a:ext cx="7162800" cy="782320"/>
          </a:xfrm>
          <a:gradFill flip="none" rotWithShape="1">
            <a:gsLst>
              <a:gs pos="67000">
                <a:srgbClr val="920303">
                  <a:alpha val="100000"/>
                </a:srgbClr>
              </a:gs>
              <a:gs pos="47000">
                <a:srgbClr val="920303">
                  <a:alpha val="100000"/>
                </a:srgbClr>
              </a:gs>
              <a:gs pos="35000">
                <a:srgbClr val="AD0202">
                  <a:alpha val="100000"/>
                </a:srgbClr>
              </a:gs>
              <a:gs pos="0">
                <a:srgbClr val="E30000"/>
              </a:gs>
              <a:gs pos="100000">
                <a:srgbClr val="760303"/>
              </a:gs>
            </a:gsLst>
            <a:lin ang="5400000" scaled="0"/>
          </a:gradFill>
        </p:spPr>
        <p:txBody>
          <a:bodyPr vert="horz" wrap="square" anchor="ctr" anchorCtr="0">
            <a:normAutofit/>
          </a:bodyPr>
          <a:p>
            <a:pPr algn="ctr" fontAlgn="base">
              <a:buNone/>
            </a:pPr>
            <a:r>
              <a:rPr lang="" altLang="en-US" sz="3600">
                <a:ln w="9525" cmpd="sng">
                  <a:solidFill>
                    <a:schemeClr val="accent1"/>
                  </a:solidFill>
                  <a:prstDash val="solid"/>
                </a:ln>
                <a:solidFill>
                  <a:srgbClr val="70AD47">
                    <a:tint val="1000"/>
                  </a:srgbClr>
                </a:solidFill>
                <a:effectLst>
                  <a:glow rad="38100">
                    <a:schemeClr val="accent1">
                      <a:alpha val="40000"/>
                    </a:schemeClr>
                  </a:glow>
                </a:effectLst>
                <a:latin typeface="Calibri" charset="0"/>
                <a:ea typeface="SimSun" pitchFamily="2" charset="-122"/>
                <a:sym typeface="Calibri" charset="0"/>
              </a:rPr>
              <a:t>TYPES OF RECOMMENDATION</a:t>
            </a:r>
            <a:endParaRPr lang="" altLang="en-US" sz="3600" kern="1200">
              <a:ln w="9525" cmpd="sng">
                <a:solidFill>
                  <a:schemeClr val="accent1"/>
                </a:solidFill>
                <a:prstDash val="solid"/>
              </a:ln>
              <a:solidFill>
                <a:srgbClr val="70AD47">
                  <a:tint val="1000"/>
                </a:srgbClr>
              </a:solidFill>
              <a:effectLst>
                <a:glow rad="38100">
                  <a:schemeClr val="accent1">
                    <a:alpha val="40000"/>
                  </a:schemeClr>
                </a:glow>
              </a:effectLst>
              <a:latin typeface="Calibri" charset="0"/>
              <a:ea typeface="SimSun" pitchFamily="2" charset="-122"/>
              <a:sym typeface="Calibri" charset="0"/>
            </a:endParaRPr>
          </a:p>
        </p:txBody>
      </p:sp>
      <p:graphicFrame>
        <p:nvGraphicFramePr>
          <p:cNvPr id="5" name="Diagram 4"/>
          <p:cNvGraphicFramePr/>
          <p:nvPr/>
        </p:nvGraphicFramePr>
        <p:xfrm>
          <a:off x="1593215" y="1579880"/>
          <a:ext cx="7333615" cy="4529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wedg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5122" name="Title 1"/>
          <p:cNvSpPr>
            <a:spLocks noGrp="1"/>
          </p:cNvSpPr>
          <p:nvPr>
            <p:ph type="title"/>
          </p:nvPr>
        </p:nvSpPr>
        <p:spPr>
          <a:xfrm>
            <a:off x="1764030" y="204470"/>
            <a:ext cx="7162800" cy="782320"/>
          </a:xfrm>
          <a:gradFill flip="none" rotWithShape="1">
            <a:gsLst>
              <a:gs pos="67000">
                <a:srgbClr val="920303">
                  <a:alpha val="100000"/>
                </a:srgbClr>
              </a:gs>
              <a:gs pos="47000">
                <a:srgbClr val="920303">
                  <a:alpha val="100000"/>
                </a:srgbClr>
              </a:gs>
              <a:gs pos="35000">
                <a:srgbClr val="AD0202">
                  <a:alpha val="100000"/>
                </a:srgbClr>
              </a:gs>
              <a:gs pos="0">
                <a:srgbClr val="E30000"/>
              </a:gs>
              <a:gs pos="100000">
                <a:srgbClr val="760303"/>
              </a:gs>
            </a:gsLst>
            <a:lin ang="5400000" scaled="0"/>
          </a:gradFill>
        </p:spPr>
        <p:txBody>
          <a:bodyPr vert="horz" wrap="square" anchor="ctr" anchorCtr="0">
            <a:normAutofit/>
          </a:bodyPr>
          <a:p>
            <a:pPr algn="ctr" fontAlgn="base">
              <a:buNone/>
            </a:pPr>
            <a:r>
              <a:rPr lang="" altLang="en-US" sz="2800" kern="1200">
                <a:ln w="9525" cmpd="sng">
                  <a:solidFill>
                    <a:schemeClr val="accent1"/>
                  </a:solidFill>
                  <a:prstDash val="solid"/>
                </a:ln>
                <a:solidFill>
                  <a:srgbClr val="70AD47">
                    <a:tint val="1000"/>
                  </a:srgbClr>
                </a:solidFill>
                <a:effectLst>
                  <a:glow rad="38100">
                    <a:schemeClr val="accent1">
                      <a:alpha val="40000"/>
                    </a:schemeClr>
                  </a:glow>
                </a:effectLst>
                <a:latin typeface="Calibri" charset="0"/>
                <a:ea typeface="SimSun" pitchFamily="2" charset="-122"/>
                <a:sym typeface="Calibri" charset="0"/>
              </a:rPr>
              <a:t>MOVIE RECOMMENDATION SYSTEM</a:t>
            </a:r>
            <a:endParaRPr lang="" altLang="en-US" sz="2800" kern="1200">
              <a:ln w="9525" cmpd="sng">
                <a:solidFill>
                  <a:schemeClr val="accent1"/>
                </a:solidFill>
                <a:prstDash val="solid"/>
              </a:ln>
              <a:solidFill>
                <a:srgbClr val="70AD47">
                  <a:tint val="1000"/>
                </a:srgbClr>
              </a:solidFill>
              <a:effectLst>
                <a:glow rad="38100">
                  <a:schemeClr val="accent1">
                    <a:alpha val="40000"/>
                  </a:schemeClr>
                </a:glow>
              </a:effectLst>
              <a:latin typeface="Calibri" charset="0"/>
              <a:ea typeface="SimSun" pitchFamily="2" charset="-122"/>
              <a:sym typeface="Calibri" charset="0"/>
            </a:endParaRPr>
          </a:p>
        </p:txBody>
      </p:sp>
      <p:sp>
        <p:nvSpPr>
          <p:cNvPr id="5123" name="Content Placeholder 2"/>
          <p:cNvSpPr>
            <a:spLocks noGrp="1"/>
          </p:cNvSpPr>
          <p:nvPr>
            <p:ph idx="1"/>
          </p:nvPr>
        </p:nvSpPr>
        <p:spPr>
          <a:xfrm>
            <a:off x="1764030" y="1299210"/>
            <a:ext cx="7162800" cy="4758690"/>
          </a:xfrm>
        </p:spPr>
        <p:txBody>
          <a:bodyPr vert="horz" wrap="square" anchor="t" anchorCtr="0"/>
          <a:p>
            <a:pPr marL="342900" indent="-342900" algn="l" defTabSz="0">
              <a:buFont typeface="Arial" panose="02080604020202020204" pitchFamily="34" charset="0"/>
              <a:buChar char="•"/>
            </a:pPr>
            <a:endParaRPr lang="en-US" altLang="zh-CN" sz="2200" kern="1200" dirty="0">
              <a:latin typeface="Calibri" charset="0"/>
              <a:ea typeface="SimSun" pitchFamily="2" charset="-122"/>
              <a:sym typeface="Calibri" charset="0"/>
            </a:endParaRPr>
          </a:p>
          <a:p>
            <a:pPr algn="ctr" defTabSz="0">
              <a:buFont typeface="Arial" panose="02080604020202020204" pitchFamily="34" charset="0"/>
            </a:pPr>
            <a:r>
              <a:rPr lang="" altLang="en-US" sz="3200" b="1" kern="1200" dirty="0">
                <a:latin typeface="Calibri" charset="0"/>
                <a:ea typeface="SimSun" pitchFamily="2" charset="-122"/>
                <a:sym typeface="Calibri" charset="0"/>
              </a:rPr>
              <a:t>CONTENT BASED </a:t>
            </a:r>
            <a:endParaRPr lang="" altLang="en-US" sz="2200" b="1" kern="1200" dirty="0">
              <a:latin typeface="Calibri" charset="0"/>
              <a:ea typeface="SimSun" pitchFamily="2" charset="-122"/>
              <a:sym typeface="Calibri" charset="0"/>
            </a:endParaRPr>
          </a:p>
          <a:p>
            <a:pPr algn="ctr" defTabSz="0">
              <a:buFont typeface="Arial" panose="02080604020202020204" pitchFamily="34" charset="0"/>
            </a:pPr>
            <a:endParaRPr lang="" altLang="en-US" sz="2200" b="1" kern="1200" dirty="0">
              <a:latin typeface="Calibri" charset="0"/>
              <a:ea typeface="SimSun" pitchFamily="2" charset="-122"/>
              <a:sym typeface="Calibri" charset="0"/>
            </a:endParaRPr>
          </a:p>
          <a:p>
            <a:pPr marL="457200" indent="-457200" algn="l" defTabSz="0">
              <a:buFont typeface="Arial" panose="02080604020202020204" pitchFamily="34" charset="0"/>
              <a:buAutoNum type="arabicPeriod"/>
            </a:pPr>
            <a:r>
              <a:rPr lang="" altLang="en-US" sz="2200" b="1" kern="1200" dirty="0">
                <a:latin typeface="Calibri" charset="0"/>
                <a:ea typeface="SimSun" pitchFamily="2" charset="-122"/>
                <a:sym typeface="Calibri" charset="0"/>
              </a:rPr>
              <a:t> </a:t>
            </a:r>
            <a:r>
              <a:rPr lang="" altLang="en-US" sz="2200" kern="1200" dirty="0">
                <a:latin typeface="Calibri" charset="0"/>
                <a:ea typeface="SimSun" pitchFamily="2" charset="-122"/>
                <a:sym typeface="Calibri" charset="0"/>
              </a:rPr>
              <a:t>The Recommendation system recommends other movies which are similar to the search movie.</a:t>
            </a:r>
            <a:endParaRPr lang="" altLang="en-US" sz="2200" kern="1200" dirty="0">
              <a:latin typeface="Calibri" charset="0"/>
              <a:ea typeface="SimSun" pitchFamily="2" charset="-122"/>
              <a:sym typeface="Calibri" charset="0"/>
            </a:endParaRPr>
          </a:p>
          <a:p>
            <a:pPr marL="457200" indent="-457200" algn="l" defTabSz="0">
              <a:buFont typeface="Arial" panose="02080604020202020204" pitchFamily="34" charset="0"/>
              <a:buAutoNum type="arabicPeriod"/>
            </a:pPr>
            <a:r>
              <a:rPr lang="" altLang="en-US" sz="2200" kern="1200" dirty="0">
                <a:latin typeface="Calibri" charset="0"/>
                <a:ea typeface="SimSun" pitchFamily="2" charset="-122"/>
                <a:sym typeface="Calibri" charset="0"/>
              </a:rPr>
              <a:t>It used a series of discrete characteristics of an item in order to recommend additional items with similar properties.</a:t>
            </a:r>
            <a:endParaRPr lang="" altLang="en-US" sz="2200" kern="1200" dirty="0">
              <a:latin typeface="Calibri" charset="0"/>
              <a:ea typeface="SimSun" pitchFamily="2" charset="-122"/>
              <a:sym typeface="Calibri" charset="0"/>
            </a:endParaRPr>
          </a:p>
          <a:p>
            <a:pPr marL="914400" lvl="2" algn="l" defTabSz="0">
              <a:buFont typeface="Arial" panose="02080604020202020204" pitchFamily="34" charset="0"/>
            </a:pPr>
            <a:endParaRPr lang="" altLang="en-US" sz="1645" kern="1200" dirty="0">
              <a:latin typeface="Calibri" charset="0"/>
              <a:ea typeface="SimSun" pitchFamily="2" charset="-122"/>
              <a:sym typeface="Calibri" charset="0"/>
            </a:endParaRPr>
          </a:p>
          <a:p>
            <a:pPr marL="914400" lvl="2" algn="l" defTabSz="0">
              <a:buFont typeface="Arial" panose="02080604020202020204" pitchFamily="34" charset="0"/>
            </a:pPr>
            <a:r>
              <a:rPr lang="" altLang="en-US" sz="1645" kern="1200" dirty="0">
                <a:latin typeface="Calibri" charset="0"/>
                <a:ea typeface="SimSun" pitchFamily="2" charset="-122"/>
                <a:sym typeface="Calibri" charset="0"/>
              </a:rPr>
              <a:t>	       </a:t>
            </a:r>
            <a:r>
              <a:rPr lang="" altLang="en-US" sz="2800" kern="1200" dirty="0">
                <a:latin typeface="Calibri" charset="0"/>
                <a:ea typeface="SimSun" pitchFamily="2" charset="-122"/>
                <a:sym typeface="Calibri" charset="0"/>
              </a:rPr>
              <a:t> f(Movie) --&gt; {Movies}</a:t>
            </a:r>
            <a:endParaRPr lang="" altLang="en-US" sz="2800" kern="1200" dirty="0">
              <a:latin typeface="Calibri" charset="0"/>
              <a:ea typeface="SimSun" pitchFamily="2" charset="-122"/>
              <a:sym typeface="Calibri" charset="0"/>
            </a:endParaRPr>
          </a:p>
        </p:txBody>
      </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5122" name="Title 1"/>
          <p:cNvSpPr>
            <a:spLocks noGrp="1"/>
          </p:cNvSpPr>
          <p:nvPr>
            <p:ph type="title"/>
          </p:nvPr>
        </p:nvSpPr>
        <p:spPr>
          <a:xfrm>
            <a:off x="1764030" y="204470"/>
            <a:ext cx="7162800" cy="782320"/>
          </a:xfrm>
          <a:gradFill flip="none" rotWithShape="1">
            <a:gsLst>
              <a:gs pos="67000">
                <a:srgbClr val="920303">
                  <a:alpha val="100000"/>
                </a:srgbClr>
              </a:gs>
              <a:gs pos="47000">
                <a:srgbClr val="920303">
                  <a:alpha val="100000"/>
                </a:srgbClr>
              </a:gs>
              <a:gs pos="35000">
                <a:srgbClr val="AD0202">
                  <a:alpha val="100000"/>
                </a:srgbClr>
              </a:gs>
              <a:gs pos="0">
                <a:srgbClr val="E30000"/>
              </a:gs>
              <a:gs pos="100000">
                <a:srgbClr val="760303"/>
              </a:gs>
            </a:gsLst>
            <a:lin ang="5400000" scaled="0"/>
          </a:gradFill>
        </p:spPr>
        <p:txBody>
          <a:bodyPr vert="horz" wrap="square" anchor="ctr" anchorCtr="0">
            <a:normAutofit/>
          </a:bodyPr>
          <a:p>
            <a:pPr algn="ctr" fontAlgn="base">
              <a:buNone/>
            </a:pPr>
            <a:r>
              <a:rPr lang="en-US" altLang="en-US" sz="2800" kern="1200">
                <a:ln w="9525" cmpd="sng">
                  <a:solidFill>
                    <a:schemeClr val="accent1"/>
                  </a:solidFill>
                  <a:prstDash val="solid"/>
                </a:ln>
                <a:solidFill>
                  <a:srgbClr val="70AD47">
                    <a:tint val="1000"/>
                  </a:srgbClr>
                </a:solidFill>
                <a:effectLst>
                  <a:glow rad="38100">
                    <a:schemeClr val="accent1">
                      <a:alpha val="40000"/>
                    </a:schemeClr>
                  </a:glow>
                </a:effectLst>
                <a:latin typeface="Calibri" charset="0"/>
                <a:ea typeface="SimSun" pitchFamily="2" charset="-122"/>
                <a:sym typeface="Calibri" charset="0"/>
              </a:rPr>
              <a:t>MOVIE RECOMMENDATION SYSTEM</a:t>
            </a:r>
            <a:endParaRPr lang="en-US" altLang="en-US" sz="2800" kern="1200">
              <a:ln w="9525" cmpd="sng">
                <a:solidFill>
                  <a:schemeClr val="accent1"/>
                </a:solidFill>
                <a:prstDash val="solid"/>
              </a:ln>
              <a:solidFill>
                <a:srgbClr val="70AD47">
                  <a:tint val="1000"/>
                </a:srgbClr>
              </a:solidFill>
              <a:effectLst>
                <a:glow rad="38100">
                  <a:schemeClr val="accent1">
                    <a:alpha val="40000"/>
                  </a:schemeClr>
                </a:glow>
              </a:effectLst>
              <a:latin typeface="Calibri" charset="0"/>
              <a:ea typeface="SimSun" pitchFamily="2" charset="-122"/>
              <a:sym typeface="Calibri" charset="0"/>
            </a:endParaRPr>
          </a:p>
        </p:txBody>
      </p:sp>
      <p:sp>
        <p:nvSpPr>
          <p:cNvPr id="5123" name="Content Placeholder 2"/>
          <p:cNvSpPr>
            <a:spLocks noGrp="1"/>
          </p:cNvSpPr>
          <p:nvPr>
            <p:ph idx="1"/>
          </p:nvPr>
        </p:nvSpPr>
        <p:spPr>
          <a:xfrm>
            <a:off x="1764030" y="1299210"/>
            <a:ext cx="7162800" cy="4758690"/>
          </a:xfrm>
        </p:spPr>
        <p:txBody>
          <a:bodyPr vert="horz" wrap="square" anchor="t" anchorCtr="0"/>
          <a:p>
            <a:pPr marL="342900" indent="-342900" algn="l" defTabSz="0">
              <a:buFont typeface="Arial" panose="02080604020202020204" pitchFamily="34" charset="0"/>
              <a:buChar char="•"/>
            </a:pPr>
            <a:endParaRPr lang="en-US" altLang="zh-CN" sz="2200" kern="1200" dirty="0">
              <a:latin typeface="Calibri" charset="0"/>
              <a:ea typeface="SimSun" pitchFamily="2" charset="-122"/>
              <a:sym typeface="Calibri" charset="0"/>
            </a:endParaRPr>
          </a:p>
          <a:p>
            <a:pPr algn="ctr" defTabSz="0">
              <a:buFont typeface="Arial" panose="02080604020202020204" pitchFamily="34" charset="0"/>
            </a:pPr>
            <a:r>
              <a:rPr lang="" altLang="en-US" sz="3200" b="1" kern="1200" dirty="0">
                <a:latin typeface="Calibri" charset="0"/>
                <a:ea typeface="SimSun" pitchFamily="2" charset="-122"/>
                <a:sym typeface="Calibri" charset="0"/>
              </a:rPr>
              <a:t>COLLABORATIVE</a:t>
            </a:r>
            <a:r>
              <a:rPr lang="en-US" altLang="en-US" sz="3200" b="1" kern="1200" dirty="0">
                <a:latin typeface="Calibri" charset="0"/>
                <a:ea typeface="SimSun" pitchFamily="2" charset="-122"/>
                <a:sym typeface="Calibri" charset="0"/>
              </a:rPr>
              <a:t> </a:t>
            </a:r>
            <a:endParaRPr lang="en-US" altLang="en-US" sz="2200" b="1" kern="1200" dirty="0">
              <a:latin typeface="Calibri" charset="0"/>
              <a:ea typeface="SimSun" pitchFamily="2" charset="-122"/>
              <a:sym typeface="Calibri" charset="0"/>
            </a:endParaRPr>
          </a:p>
          <a:p>
            <a:pPr algn="ctr" defTabSz="0">
              <a:buFont typeface="Arial" panose="02080604020202020204" pitchFamily="34" charset="0"/>
            </a:pPr>
            <a:endParaRPr lang="en-US" altLang="en-US" sz="2200" b="1" kern="1200" dirty="0">
              <a:latin typeface="Calibri" charset="0"/>
              <a:ea typeface="SimSun" pitchFamily="2" charset="-122"/>
              <a:sym typeface="Calibri" charset="0"/>
            </a:endParaRPr>
          </a:p>
          <a:p>
            <a:pPr marL="457200" indent="-457200" algn="l" defTabSz="0">
              <a:buFont typeface="Arial" panose="02080604020202020204" pitchFamily="34" charset="0"/>
              <a:buAutoNum type="arabicPeriod"/>
            </a:pPr>
            <a:r>
              <a:rPr lang="" altLang="en-US" sz="2200" kern="1200" dirty="0">
                <a:latin typeface="Calibri" charset="0"/>
                <a:ea typeface="SimSun" pitchFamily="2" charset="-122"/>
                <a:sym typeface="Calibri" charset="0"/>
              </a:rPr>
              <a:t>The Recommendation system recommeds movies which are rated highly by the similar user.</a:t>
            </a:r>
            <a:endParaRPr lang="en-US" altLang="en-US" sz="2200" kern="1200" dirty="0">
              <a:latin typeface="Calibri" charset="0"/>
              <a:ea typeface="SimSun" pitchFamily="2" charset="-122"/>
              <a:sym typeface="Calibri" charset="0"/>
            </a:endParaRPr>
          </a:p>
          <a:p>
            <a:pPr marL="457200" indent="-457200" algn="l" defTabSz="0">
              <a:buFont typeface="Arial" panose="02080604020202020204" pitchFamily="34" charset="0"/>
              <a:buAutoNum type="arabicPeriod"/>
            </a:pPr>
            <a:r>
              <a:rPr lang="en-US" altLang="en-US" sz="2200" kern="1200" dirty="0">
                <a:latin typeface="Calibri" charset="0"/>
                <a:ea typeface="SimSun" pitchFamily="2" charset="-122"/>
                <a:sym typeface="Calibri" charset="0"/>
              </a:rPr>
              <a:t>It build a model from user’s past behavior (i.e. </a:t>
            </a:r>
            <a:r>
              <a:rPr lang="" altLang="en-US" sz="2200" kern="1200" dirty="0">
                <a:latin typeface="Calibri" charset="0"/>
                <a:ea typeface="SimSun" pitchFamily="2" charset="-122"/>
                <a:sym typeface="Calibri" charset="0"/>
              </a:rPr>
              <a:t>Movies</a:t>
            </a:r>
            <a:r>
              <a:rPr lang="en-US" altLang="en-US" sz="2200" kern="1200" dirty="0">
                <a:latin typeface="Calibri" charset="0"/>
                <a:ea typeface="SimSun" pitchFamily="2" charset="-122"/>
                <a:sym typeface="Calibri" charset="0"/>
              </a:rPr>
              <a:t> purchased or searched by the user) as well as similar decisions made by other users.</a:t>
            </a:r>
            <a:endParaRPr lang="en-US" altLang="en-US" sz="2200" kern="1200" dirty="0">
              <a:latin typeface="Calibri" charset="0"/>
              <a:ea typeface="SimSun" pitchFamily="2" charset="-122"/>
              <a:sym typeface="Calibri" charset="0"/>
            </a:endParaRPr>
          </a:p>
          <a:p>
            <a:pPr marL="914400" lvl="2" algn="l" defTabSz="0">
              <a:buFont typeface="Arial" panose="02080604020202020204" pitchFamily="34" charset="0"/>
            </a:pPr>
            <a:r>
              <a:rPr lang="en-US" altLang="en-US" sz="1645" kern="1200" dirty="0">
                <a:latin typeface="Calibri" charset="0"/>
                <a:ea typeface="SimSun" pitchFamily="2" charset="-122"/>
                <a:sym typeface="Calibri" charset="0"/>
              </a:rPr>
              <a:t>	     </a:t>
            </a:r>
            <a:endParaRPr lang="en-US" altLang="en-US" sz="1645" kern="1200" dirty="0">
              <a:latin typeface="Calibri" charset="0"/>
              <a:ea typeface="SimSun" pitchFamily="2" charset="-122"/>
              <a:sym typeface="Calibri" charset="0"/>
            </a:endParaRPr>
          </a:p>
          <a:p>
            <a:pPr marL="914400" lvl="2" algn="l" defTabSz="0">
              <a:buFont typeface="Arial" panose="02080604020202020204" pitchFamily="34" charset="0"/>
            </a:pPr>
            <a:r>
              <a:rPr lang="en-US" altLang="en-US" sz="1645" kern="1200" dirty="0">
                <a:latin typeface="Calibri" charset="0"/>
                <a:ea typeface="SimSun" pitchFamily="2" charset="-122"/>
                <a:sym typeface="Calibri" charset="0"/>
              </a:rPr>
              <a:t>  </a:t>
            </a:r>
            <a:r>
              <a:rPr lang="en-US" altLang="en-US" sz="2800" kern="1200" dirty="0">
                <a:latin typeface="Calibri" charset="0"/>
                <a:ea typeface="SimSun" pitchFamily="2" charset="-122"/>
                <a:sym typeface="Calibri" charset="0"/>
              </a:rPr>
              <a:t> f(Movie</a:t>
            </a:r>
            <a:r>
              <a:rPr lang="" altLang="en-US" sz="2800" kern="1200" dirty="0">
                <a:latin typeface="Calibri" charset="0"/>
                <a:ea typeface="SimSun" pitchFamily="2" charset="-122"/>
                <a:sym typeface="Calibri" charset="0"/>
              </a:rPr>
              <a:t>,User</a:t>
            </a:r>
            <a:r>
              <a:rPr lang="en-US" altLang="en-US" sz="2800" kern="1200" dirty="0">
                <a:latin typeface="Calibri" charset="0"/>
                <a:ea typeface="SimSun" pitchFamily="2" charset="-122"/>
                <a:sym typeface="Calibri" charset="0"/>
              </a:rPr>
              <a:t>) --&gt; {Movies}</a:t>
            </a:r>
            <a:endParaRPr lang="en-US" altLang="en-US" sz="2800" kern="1200" dirty="0">
              <a:latin typeface="Calibri" charset="0"/>
              <a:ea typeface="SimSun" pitchFamily="2" charset="-122"/>
              <a:sym typeface="Calibri" charset="0"/>
            </a:endParaRPr>
          </a:p>
        </p:txBody>
      </p:sp>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5122" name="Title 1"/>
          <p:cNvSpPr>
            <a:spLocks noGrp="1"/>
          </p:cNvSpPr>
          <p:nvPr>
            <p:ph type="title"/>
          </p:nvPr>
        </p:nvSpPr>
        <p:spPr>
          <a:xfrm>
            <a:off x="1764030" y="204470"/>
            <a:ext cx="7162800" cy="782320"/>
          </a:xfrm>
          <a:gradFill flip="none" rotWithShape="1">
            <a:gsLst>
              <a:gs pos="67000">
                <a:srgbClr val="920303">
                  <a:alpha val="100000"/>
                </a:srgbClr>
              </a:gs>
              <a:gs pos="47000">
                <a:srgbClr val="920303">
                  <a:alpha val="100000"/>
                </a:srgbClr>
              </a:gs>
              <a:gs pos="35000">
                <a:srgbClr val="AD0202">
                  <a:alpha val="100000"/>
                </a:srgbClr>
              </a:gs>
              <a:gs pos="0">
                <a:srgbClr val="E30000"/>
              </a:gs>
              <a:gs pos="100000">
                <a:srgbClr val="760303"/>
              </a:gs>
            </a:gsLst>
            <a:lin ang="5400000" scaled="0"/>
          </a:gradFill>
        </p:spPr>
        <p:txBody>
          <a:bodyPr vert="horz" wrap="square" anchor="ctr" anchorCtr="0">
            <a:normAutofit/>
          </a:bodyPr>
          <a:p>
            <a:pPr algn="ctr" fontAlgn="base">
              <a:buNone/>
            </a:pPr>
            <a:r>
              <a:rPr lang="" altLang="en-US" sz="2800" kern="1200">
                <a:ln w="9525" cmpd="sng">
                  <a:solidFill>
                    <a:schemeClr val="accent1"/>
                  </a:solidFill>
                  <a:prstDash val="solid"/>
                </a:ln>
                <a:solidFill>
                  <a:srgbClr val="70AD47">
                    <a:tint val="1000"/>
                  </a:srgbClr>
                </a:solidFill>
                <a:effectLst>
                  <a:glow rad="38100">
                    <a:schemeClr val="accent1">
                      <a:alpha val="40000"/>
                    </a:schemeClr>
                  </a:glow>
                </a:effectLst>
                <a:latin typeface="Calibri" charset="0"/>
                <a:ea typeface="SimSun" pitchFamily="2" charset="-122"/>
                <a:sym typeface="Calibri" charset="0"/>
              </a:rPr>
              <a:t>DATASET USAGE</a:t>
            </a:r>
            <a:endParaRPr lang="" altLang="en-US" sz="2800" kern="1200">
              <a:ln w="9525" cmpd="sng">
                <a:solidFill>
                  <a:schemeClr val="accent1"/>
                </a:solidFill>
                <a:prstDash val="solid"/>
              </a:ln>
              <a:solidFill>
                <a:srgbClr val="70AD47">
                  <a:tint val="1000"/>
                </a:srgbClr>
              </a:solidFill>
              <a:effectLst>
                <a:glow rad="38100">
                  <a:schemeClr val="accent1">
                    <a:alpha val="40000"/>
                  </a:schemeClr>
                </a:glow>
              </a:effectLst>
              <a:latin typeface="Calibri" charset="0"/>
              <a:ea typeface="SimSun" pitchFamily="2" charset="-122"/>
              <a:sym typeface="Calibri" charset="0"/>
            </a:endParaRPr>
          </a:p>
        </p:txBody>
      </p:sp>
      <p:sp>
        <p:nvSpPr>
          <p:cNvPr id="5123" name="Content Placeholder 2"/>
          <p:cNvSpPr>
            <a:spLocks noGrp="1"/>
          </p:cNvSpPr>
          <p:nvPr>
            <p:ph idx="1"/>
          </p:nvPr>
        </p:nvSpPr>
        <p:spPr>
          <a:xfrm>
            <a:off x="1764030" y="1724025"/>
            <a:ext cx="7162800" cy="4758690"/>
          </a:xfrm>
        </p:spPr>
        <p:txBody>
          <a:bodyPr vert="horz" wrap="square" anchor="t" anchorCtr="0"/>
          <a:p>
            <a:pPr algn="l" defTabSz="0"/>
            <a:endParaRPr lang="" altLang="en-US" sz="2400" kern="1200" dirty="0">
              <a:latin typeface="Calibri" charset="0"/>
              <a:ea typeface="SimSun" pitchFamily="2" charset="-122"/>
              <a:sym typeface="Calibri" charset="0"/>
            </a:endParaRPr>
          </a:p>
          <a:p>
            <a:pPr algn="l" defTabSz="0"/>
            <a:r>
              <a:rPr lang="" altLang="en-US" sz="2400" kern="1200" dirty="0">
                <a:latin typeface="Calibri" charset="0"/>
                <a:ea typeface="SimSun" pitchFamily="2" charset="-122"/>
                <a:sym typeface="Calibri" charset="0"/>
              </a:rPr>
              <a:t>We have used Movielens Dataset by Kaggles</a:t>
            </a:r>
            <a:endParaRPr lang="" altLang="en-US" sz="2400" kern="1200" dirty="0">
              <a:latin typeface="Calibri" charset="0"/>
              <a:ea typeface="SimSun" pitchFamily="2" charset="-122"/>
              <a:sym typeface="Calibri" charset="0"/>
            </a:endParaRPr>
          </a:p>
          <a:p>
            <a:pPr algn="l" defTabSz="0"/>
            <a:endParaRPr lang="" altLang="en-US" sz="2400" kern="1200" dirty="0">
              <a:latin typeface="Calibri" charset="0"/>
              <a:ea typeface="SimSun" pitchFamily="2" charset="-122"/>
              <a:sym typeface="Calibri" charset="0"/>
            </a:endParaRPr>
          </a:p>
          <a:p>
            <a:pPr algn="l" defTabSz="0"/>
            <a:r>
              <a:rPr lang="" altLang="en-US" sz="2400" kern="1200" dirty="0">
                <a:latin typeface="Calibri" charset="0"/>
                <a:ea typeface="SimSun" pitchFamily="2" charset="-122"/>
                <a:sym typeface="Calibri" charset="0"/>
              </a:rPr>
              <a:t>This dataset consist of :</a:t>
            </a:r>
            <a:endParaRPr lang="" altLang="en-US" sz="2400" kern="1200" dirty="0">
              <a:latin typeface="Calibri" charset="0"/>
              <a:ea typeface="SimSun" pitchFamily="2" charset="-122"/>
              <a:sym typeface="Calibri" charset="0"/>
            </a:endParaRPr>
          </a:p>
          <a:p>
            <a:pPr marL="342900" indent="-342900" algn="l" defTabSz="0">
              <a:buFont typeface="Arial" panose="02080604020202020204" pitchFamily="34" charset="0"/>
              <a:buChar char="•"/>
            </a:pPr>
            <a:r>
              <a:rPr lang="" altLang="en-US" sz="2400" kern="1200" dirty="0">
                <a:latin typeface="Calibri" charset="0"/>
                <a:ea typeface="SimSun" pitchFamily="2" charset="-122"/>
                <a:sym typeface="Calibri" charset="0"/>
              </a:rPr>
              <a:t>120,000 Rating (1-5) from 617 User on 9000 Movies.</a:t>
            </a:r>
            <a:endParaRPr lang="" altLang="en-US" sz="2400" kern="1200" dirty="0">
              <a:latin typeface="Calibri" charset="0"/>
              <a:ea typeface="SimSun" pitchFamily="2" charset="-122"/>
              <a:sym typeface="Calibri" charset="0"/>
            </a:endParaRPr>
          </a:p>
          <a:p>
            <a:pPr marL="342900" indent="-342900" algn="l" defTabSz="0">
              <a:buFont typeface="Arial" panose="02080604020202020204" pitchFamily="34" charset="0"/>
              <a:buChar char="•"/>
            </a:pPr>
            <a:r>
              <a:rPr lang="" altLang="en-US" sz="2400" kern="1200" dirty="0">
                <a:latin typeface="Calibri" charset="0"/>
                <a:ea typeface="SimSun" pitchFamily="2" charset="-122"/>
                <a:sym typeface="Calibri" charset="0"/>
              </a:rPr>
              <a:t>Each User has rated atleast 150 movies.</a:t>
            </a:r>
            <a:endParaRPr lang="" altLang="en-US" sz="2400" kern="1200" dirty="0">
              <a:latin typeface="Calibri" charset="0"/>
              <a:ea typeface="SimSun" pitchFamily="2" charset="-122"/>
              <a:sym typeface="Calibri" charset="0"/>
            </a:endParaRPr>
          </a:p>
          <a:p>
            <a:pPr marL="342900" indent="-342900" algn="l" defTabSz="0">
              <a:buFont typeface="Arial" panose="02080604020202020204" pitchFamily="34" charset="0"/>
              <a:buChar char="•"/>
            </a:pPr>
            <a:r>
              <a:rPr lang="" altLang="en-US" sz="2400" kern="1200" dirty="0">
                <a:latin typeface="Calibri" charset="0"/>
                <a:ea typeface="SimSun" pitchFamily="2" charset="-122"/>
                <a:sym typeface="Calibri" charset="0"/>
              </a:rPr>
              <a:t>Each movies having Rating ,Image link,Details,Genre.</a:t>
            </a:r>
            <a:endParaRPr lang="" altLang="en-US" sz="2400" kern="1200" dirty="0">
              <a:latin typeface="Calibri" charset="0"/>
              <a:ea typeface="SimSun" pitchFamily="2" charset="-122"/>
              <a:sym typeface="Calibri" charset="0"/>
            </a:endParaRPr>
          </a:p>
          <a:p>
            <a:pPr marL="342900" indent="-342900" algn="l" defTabSz="0">
              <a:buFont typeface="Arial" panose="02080604020202020204" pitchFamily="34" charset="0"/>
              <a:buChar char="•"/>
            </a:pPr>
            <a:endParaRPr lang="" altLang="en-US" sz="2400" kern="1200" dirty="0">
              <a:latin typeface="Calibri" charset="0"/>
              <a:ea typeface="SimSun" pitchFamily="2" charset="-122"/>
              <a:sym typeface="Calibri" charset="0"/>
            </a:endParaRPr>
          </a:p>
          <a:p>
            <a:pPr marL="342900" indent="-342900" algn="l" defTabSz="0">
              <a:buFont typeface="Arial" panose="02080604020202020204" pitchFamily="34" charset="0"/>
              <a:buChar char="•"/>
            </a:pPr>
            <a:endParaRPr lang="" altLang="en-US" sz="2400" kern="1200" dirty="0">
              <a:latin typeface="Calibri" charset="0"/>
              <a:ea typeface="SimSun" pitchFamily="2" charset="-122"/>
              <a:sym typeface="Calibri" charset="0"/>
            </a:endParaRPr>
          </a:p>
          <a:p>
            <a:pPr algn="l" defTabSz="0"/>
            <a:r>
              <a:rPr lang="" altLang="en-US" sz="2400" kern="1200" dirty="0">
                <a:latin typeface="Calibri" charset="0"/>
                <a:ea typeface="SimSun" pitchFamily="2" charset="-122"/>
                <a:sym typeface="Calibri" charset="0"/>
              </a:rPr>
              <a:t>	</a:t>
            </a:r>
            <a:endParaRPr lang="" altLang="en-US" sz="2400" kern="1200" dirty="0">
              <a:latin typeface="Calibri" charset="0"/>
              <a:ea typeface="SimSun" pitchFamily="2" charset="-122"/>
              <a:sym typeface="Calibri" charset="0"/>
            </a:endParaRPr>
          </a:p>
        </p:txBody>
      </p:sp>
    </p:spTree>
  </p:cSld>
  <p:clrMapOvr>
    <a:masterClrMapping/>
  </p:clrMapOvr>
  <p:transition>
    <p:split orient="vert" dir="in"/>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5122" name="Title 1"/>
          <p:cNvSpPr>
            <a:spLocks noGrp="1"/>
          </p:cNvSpPr>
          <p:nvPr>
            <p:ph type="title"/>
          </p:nvPr>
        </p:nvSpPr>
        <p:spPr>
          <a:xfrm>
            <a:off x="1764030" y="204470"/>
            <a:ext cx="7162800" cy="782320"/>
          </a:xfrm>
          <a:gradFill flip="none" rotWithShape="1">
            <a:gsLst>
              <a:gs pos="67000">
                <a:srgbClr val="920303">
                  <a:alpha val="100000"/>
                </a:srgbClr>
              </a:gs>
              <a:gs pos="47000">
                <a:srgbClr val="920303">
                  <a:alpha val="100000"/>
                </a:srgbClr>
              </a:gs>
              <a:gs pos="35000">
                <a:srgbClr val="AD0202">
                  <a:alpha val="100000"/>
                </a:srgbClr>
              </a:gs>
              <a:gs pos="0">
                <a:srgbClr val="E30000"/>
              </a:gs>
              <a:gs pos="100000">
                <a:srgbClr val="760303"/>
              </a:gs>
            </a:gsLst>
            <a:lin ang="5400000" scaled="0"/>
          </a:gradFill>
        </p:spPr>
        <p:txBody>
          <a:bodyPr vert="horz" wrap="square" anchor="ctr" anchorCtr="0">
            <a:normAutofit/>
          </a:bodyPr>
          <a:p>
            <a:pPr algn="ctr" fontAlgn="base">
              <a:buNone/>
            </a:pPr>
            <a:r>
              <a:rPr lang="en-US" altLang="en-US" sz="2800" kern="1200">
                <a:ln w="9525" cmpd="sng">
                  <a:solidFill>
                    <a:schemeClr val="accent1"/>
                  </a:solidFill>
                  <a:prstDash val="solid"/>
                </a:ln>
                <a:solidFill>
                  <a:srgbClr val="70AD47">
                    <a:tint val="1000"/>
                  </a:srgbClr>
                </a:solidFill>
                <a:effectLst>
                  <a:glow rad="38100">
                    <a:schemeClr val="accent1">
                      <a:alpha val="40000"/>
                    </a:schemeClr>
                  </a:glow>
                </a:effectLst>
                <a:latin typeface="Calibri" charset="0"/>
                <a:ea typeface="SimSun" pitchFamily="2" charset="-122"/>
                <a:sym typeface="Calibri" charset="0"/>
              </a:rPr>
              <a:t>MOVIE RECOMMENDATION SYSTEM</a:t>
            </a:r>
            <a:endParaRPr lang="en-US" altLang="en-US" sz="2800" kern="1200">
              <a:ln w="9525" cmpd="sng">
                <a:solidFill>
                  <a:schemeClr val="accent1"/>
                </a:solidFill>
                <a:prstDash val="solid"/>
              </a:ln>
              <a:solidFill>
                <a:srgbClr val="70AD47">
                  <a:tint val="1000"/>
                </a:srgbClr>
              </a:solidFill>
              <a:effectLst>
                <a:glow rad="38100">
                  <a:schemeClr val="accent1">
                    <a:alpha val="40000"/>
                  </a:schemeClr>
                </a:glow>
              </a:effectLst>
              <a:latin typeface="Calibri" charset="0"/>
              <a:ea typeface="SimSun" pitchFamily="2" charset="-122"/>
              <a:sym typeface="Calibri" charset="0"/>
            </a:endParaRPr>
          </a:p>
        </p:txBody>
      </p:sp>
      <p:sp>
        <p:nvSpPr>
          <p:cNvPr id="5123" name="Content Placeholder 2"/>
          <p:cNvSpPr>
            <a:spLocks noGrp="1"/>
          </p:cNvSpPr>
          <p:nvPr>
            <p:ph idx="1"/>
          </p:nvPr>
        </p:nvSpPr>
        <p:spPr>
          <a:xfrm>
            <a:off x="1764030" y="1518285"/>
            <a:ext cx="7162800" cy="4758690"/>
          </a:xfrm>
        </p:spPr>
        <p:txBody>
          <a:bodyPr vert="horz" wrap="square" anchor="t" anchorCtr="0"/>
          <a:p>
            <a:pPr algn="ctr" defTabSz="0">
              <a:buFont typeface="Arial" panose="02080604020202020204" pitchFamily="34" charset="0"/>
            </a:pPr>
            <a:r>
              <a:rPr lang="" altLang="en-US" sz="2800" kern="1200" dirty="0">
                <a:latin typeface="Calibri" charset="0"/>
                <a:ea typeface="SimSun" pitchFamily="2" charset="-122"/>
                <a:sym typeface="Calibri" charset="0"/>
              </a:rPr>
              <a:t>COLLABORATIVE</a:t>
            </a:r>
            <a:endParaRPr lang="" altLang="en-US" sz="2800" kern="1200" dirty="0">
              <a:latin typeface="Calibri" charset="0"/>
              <a:ea typeface="SimSun" pitchFamily="2" charset="-122"/>
              <a:sym typeface="Calibri" charset="0"/>
            </a:endParaRPr>
          </a:p>
          <a:p>
            <a:pPr marL="457200" indent="-457200" algn="l" defTabSz="0">
              <a:buFont typeface="Arial" panose="02080604020202020204" pitchFamily="34" charset="0"/>
              <a:buChar char="•"/>
            </a:pPr>
            <a:r>
              <a:rPr lang="" altLang="en-US" sz="2000" kern="1200" dirty="0">
                <a:latin typeface="Calibri" charset="0"/>
                <a:ea typeface="SimSun" pitchFamily="2" charset="-122"/>
                <a:sym typeface="Calibri" charset="0"/>
              </a:rPr>
              <a:t>Collaborative filtering is a method of making automatic predictions (filtering) about the interests of a user by collecting preferences or taste information from many users.</a:t>
            </a:r>
            <a:endParaRPr lang="" altLang="en-US" sz="2000" kern="1200" dirty="0">
              <a:latin typeface="Calibri" charset="0"/>
              <a:ea typeface="SimSun" pitchFamily="2" charset="-122"/>
              <a:sym typeface="Calibri" charset="0"/>
            </a:endParaRPr>
          </a:p>
          <a:p>
            <a:pPr marL="457200" indent="-457200" algn="l" defTabSz="0">
              <a:buFont typeface="Arial" panose="02080604020202020204" pitchFamily="34" charset="0"/>
              <a:buChar char="•"/>
            </a:pPr>
            <a:r>
              <a:rPr lang="" altLang="en-US" sz="2000" kern="1200" dirty="0">
                <a:latin typeface="Calibri" charset="0"/>
                <a:ea typeface="SimSun" pitchFamily="2" charset="-122"/>
                <a:sym typeface="Calibri" charset="0"/>
              </a:rPr>
              <a:t>Makes use of the user data , ignoring content.</a:t>
            </a:r>
            <a:endParaRPr lang="" altLang="en-US" sz="2000" kern="1200" dirty="0">
              <a:latin typeface="Calibri" charset="0"/>
              <a:ea typeface="SimSun" pitchFamily="2" charset="-122"/>
              <a:sym typeface="Calibri" charset="0"/>
            </a:endParaRPr>
          </a:p>
          <a:p>
            <a:pPr marL="457200" indent="-457200" algn="l" defTabSz="0">
              <a:buFont typeface="Arial" panose="02080604020202020204" pitchFamily="34" charset="0"/>
              <a:buChar char="•"/>
            </a:pPr>
            <a:r>
              <a:rPr lang="" altLang="en-US" sz="2000" kern="1200" dirty="0">
                <a:latin typeface="Calibri" charset="0"/>
                <a:ea typeface="SimSun" pitchFamily="2" charset="-122"/>
                <a:sym typeface="Calibri" charset="0"/>
              </a:rPr>
              <a:t>Almost every commercial recommenders use this approach</a:t>
            </a:r>
            <a:endParaRPr lang="" altLang="en-US" sz="2000" kern="1200" dirty="0">
              <a:latin typeface="Calibri" charset="0"/>
              <a:ea typeface="SimSun" pitchFamily="2" charset="-122"/>
              <a:sym typeface="Calibri" charset="0"/>
            </a:endParaRPr>
          </a:p>
          <a:p>
            <a:pPr marL="457200" indent="-457200" algn="l" defTabSz="0">
              <a:buFont typeface="Arial" panose="02080604020202020204" pitchFamily="34" charset="0"/>
              <a:buChar char="•"/>
            </a:pPr>
            <a:r>
              <a:rPr lang="" altLang="en-US" sz="2000" kern="1200" dirty="0">
                <a:latin typeface="Calibri" charset="0"/>
                <a:ea typeface="SimSun" pitchFamily="2" charset="-122"/>
                <a:sym typeface="Calibri" charset="0"/>
              </a:rPr>
              <a:t>Such as : AMAZON,FACEBOOK,LINKEDIN</a:t>
            </a:r>
            <a:endParaRPr lang="" altLang="en-US" sz="2000" kern="1200" dirty="0">
              <a:latin typeface="Calibri" charset="0"/>
              <a:ea typeface="SimSun" pitchFamily="2" charset="-122"/>
              <a:sym typeface="Calibri" charset="0"/>
            </a:endParaRPr>
          </a:p>
        </p:txBody>
      </p:sp>
    </p:spTree>
  </p:cSld>
  <p:clrMapOvr>
    <a:masterClrMapping/>
  </p:clrMapOvr>
  <p:transition>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5122" name="Title 1"/>
          <p:cNvSpPr>
            <a:spLocks noGrp="1"/>
          </p:cNvSpPr>
          <p:nvPr>
            <p:ph type="title"/>
          </p:nvPr>
        </p:nvSpPr>
        <p:spPr>
          <a:xfrm>
            <a:off x="1764030" y="204470"/>
            <a:ext cx="7162800" cy="782320"/>
          </a:xfrm>
          <a:gradFill flip="none" rotWithShape="1">
            <a:gsLst>
              <a:gs pos="67000">
                <a:srgbClr val="920303">
                  <a:alpha val="100000"/>
                </a:srgbClr>
              </a:gs>
              <a:gs pos="47000">
                <a:srgbClr val="920303">
                  <a:alpha val="100000"/>
                </a:srgbClr>
              </a:gs>
              <a:gs pos="35000">
                <a:srgbClr val="AD0202">
                  <a:alpha val="100000"/>
                </a:srgbClr>
              </a:gs>
              <a:gs pos="0">
                <a:srgbClr val="E30000"/>
              </a:gs>
              <a:gs pos="100000">
                <a:srgbClr val="760303"/>
              </a:gs>
            </a:gsLst>
            <a:lin ang="5400000" scaled="0"/>
          </a:gradFill>
        </p:spPr>
        <p:txBody>
          <a:bodyPr vert="horz" wrap="square" anchor="ctr" anchorCtr="0">
            <a:normAutofit/>
          </a:bodyPr>
          <a:p>
            <a:pPr algn="ctr" fontAlgn="base">
              <a:buNone/>
            </a:pPr>
            <a:r>
              <a:rPr lang="" altLang="en-US" sz="2800" kern="1200">
                <a:ln w="9525" cmpd="sng">
                  <a:solidFill>
                    <a:schemeClr val="accent1"/>
                  </a:solidFill>
                  <a:prstDash val="solid"/>
                </a:ln>
                <a:solidFill>
                  <a:srgbClr val="70AD47">
                    <a:tint val="1000"/>
                  </a:srgbClr>
                </a:solidFill>
                <a:effectLst>
                  <a:glow rad="38100">
                    <a:schemeClr val="accent1">
                      <a:alpha val="40000"/>
                    </a:schemeClr>
                  </a:glow>
                </a:effectLst>
                <a:latin typeface="Calibri" charset="0"/>
                <a:ea typeface="SimSun" pitchFamily="2" charset="-122"/>
                <a:sym typeface="Calibri" charset="0"/>
              </a:rPr>
              <a:t>COLLABORATIVE APPROACH</a:t>
            </a:r>
            <a:endParaRPr lang="" altLang="en-US" sz="2800" kern="1200">
              <a:ln w="9525" cmpd="sng">
                <a:solidFill>
                  <a:schemeClr val="accent1"/>
                </a:solidFill>
                <a:prstDash val="solid"/>
              </a:ln>
              <a:solidFill>
                <a:srgbClr val="70AD47">
                  <a:tint val="1000"/>
                </a:srgbClr>
              </a:solidFill>
              <a:effectLst>
                <a:glow rad="38100">
                  <a:schemeClr val="accent1">
                    <a:alpha val="40000"/>
                  </a:schemeClr>
                </a:glow>
              </a:effectLst>
              <a:latin typeface="Calibri" charset="0"/>
              <a:ea typeface="SimSun" pitchFamily="2" charset="-122"/>
              <a:sym typeface="Calibri" charset="0"/>
            </a:endParaRPr>
          </a:p>
        </p:txBody>
      </p:sp>
      <p:sp>
        <p:nvSpPr>
          <p:cNvPr id="5123" name="Content Placeholder 2"/>
          <p:cNvSpPr>
            <a:spLocks noGrp="1"/>
          </p:cNvSpPr>
          <p:nvPr>
            <p:ph idx="1"/>
          </p:nvPr>
        </p:nvSpPr>
        <p:spPr>
          <a:xfrm>
            <a:off x="1764030" y="1518285"/>
            <a:ext cx="7162800" cy="4758690"/>
          </a:xfrm>
        </p:spPr>
        <p:txBody>
          <a:bodyPr vert="horz" wrap="square" anchor="t" anchorCtr="0"/>
          <a:p>
            <a:pPr algn="l" defTabSz="0">
              <a:buFont typeface="Arial" panose="02080604020202020204" pitchFamily="34" charset="0"/>
            </a:pPr>
            <a:r>
              <a:rPr lang="" altLang="en-US" sz="2000" b="1" kern="1200" dirty="0">
                <a:latin typeface="Calibri" charset="0"/>
                <a:ea typeface="SimSun" pitchFamily="2" charset="-122"/>
                <a:sym typeface="Calibri" charset="0"/>
              </a:rPr>
              <a:t>COSINE SIMILARITY :</a:t>
            </a:r>
            <a:endParaRPr lang="" altLang="en-US" sz="2000" b="1" kern="1200" dirty="0">
              <a:latin typeface="Calibri" charset="0"/>
              <a:ea typeface="SimSun" pitchFamily="2" charset="-122"/>
              <a:sym typeface="Calibri" charset="0"/>
            </a:endParaRPr>
          </a:p>
          <a:p>
            <a:pPr algn="l" defTabSz="0">
              <a:buFont typeface="Arial" panose="02080604020202020204" pitchFamily="34" charset="0"/>
            </a:pPr>
            <a:r>
              <a:rPr lang="" altLang="en-US" sz="2000" kern="1200" dirty="0">
                <a:latin typeface="Calibri" charset="0"/>
                <a:ea typeface="SimSun" pitchFamily="2" charset="-122"/>
                <a:sym typeface="Calibri" charset="0"/>
              </a:rPr>
              <a:t>Cosine similarity measures the similarity between two vectors of an inner product space. It is measured by the cosine of the angle between two vectors and determines whether two vectors are pointing in roughly the same direction. It is often used to measure document similarity in text analysis.</a:t>
            </a:r>
            <a:endParaRPr lang="" altLang="en-US" sz="2000" kern="1200" dirty="0">
              <a:latin typeface="Calibri" charset="0"/>
              <a:ea typeface="SimSun" pitchFamily="2" charset="-122"/>
              <a:sym typeface="Calibri" charset="0"/>
            </a:endParaRPr>
          </a:p>
        </p:txBody>
      </p:sp>
      <p:pic>
        <p:nvPicPr>
          <p:cNvPr id="2" name="Picture 1"/>
          <p:cNvPicPr>
            <a:picLocks noChangeAspect="1"/>
          </p:cNvPicPr>
          <p:nvPr/>
        </p:nvPicPr>
        <p:blipFill>
          <a:blip r:embed="rId2"/>
          <a:stretch>
            <a:fillRect/>
          </a:stretch>
        </p:blipFill>
        <p:spPr>
          <a:xfrm>
            <a:off x="2281555" y="4209415"/>
            <a:ext cx="6127750" cy="1593215"/>
          </a:xfrm>
          <a:prstGeom prst="rect">
            <a:avLst/>
          </a:prstGeom>
        </p:spPr>
      </p:pic>
    </p:spTree>
  </p:cSld>
  <p:clrMapOvr>
    <a:masterClrMapping/>
  </p:clrMapOvr>
  <p:transition>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5122" name="Title 1"/>
          <p:cNvSpPr>
            <a:spLocks noGrp="1"/>
          </p:cNvSpPr>
          <p:nvPr>
            <p:ph type="title"/>
          </p:nvPr>
        </p:nvSpPr>
        <p:spPr>
          <a:xfrm>
            <a:off x="1764030" y="204470"/>
            <a:ext cx="7162800" cy="782320"/>
          </a:xfrm>
          <a:gradFill flip="none" rotWithShape="1">
            <a:gsLst>
              <a:gs pos="67000">
                <a:srgbClr val="920303">
                  <a:alpha val="100000"/>
                </a:srgbClr>
              </a:gs>
              <a:gs pos="47000">
                <a:srgbClr val="920303">
                  <a:alpha val="100000"/>
                </a:srgbClr>
              </a:gs>
              <a:gs pos="35000">
                <a:srgbClr val="AD0202">
                  <a:alpha val="100000"/>
                </a:srgbClr>
              </a:gs>
              <a:gs pos="0">
                <a:srgbClr val="E30000"/>
              </a:gs>
              <a:gs pos="100000">
                <a:srgbClr val="760303"/>
              </a:gs>
            </a:gsLst>
            <a:lin ang="5400000" scaled="0"/>
          </a:gradFill>
        </p:spPr>
        <p:txBody>
          <a:bodyPr vert="horz" wrap="square" anchor="ctr" anchorCtr="0">
            <a:normAutofit/>
          </a:bodyPr>
          <a:p>
            <a:pPr algn="ctr" fontAlgn="base">
              <a:buNone/>
            </a:pPr>
            <a:r>
              <a:rPr lang="en-US" altLang="en-US" sz="2800" kern="1200">
                <a:ln w="9525" cmpd="sng">
                  <a:solidFill>
                    <a:schemeClr val="accent1"/>
                  </a:solidFill>
                  <a:prstDash val="solid"/>
                </a:ln>
                <a:solidFill>
                  <a:srgbClr val="70AD47">
                    <a:tint val="1000"/>
                  </a:srgbClr>
                </a:solidFill>
                <a:effectLst>
                  <a:glow rad="38100">
                    <a:schemeClr val="accent1">
                      <a:alpha val="40000"/>
                    </a:schemeClr>
                  </a:glow>
                </a:effectLst>
                <a:latin typeface="Calibri" charset="0"/>
                <a:ea typeface="SimSun" pitchFamily="2" charset="-122"/>
                <a:sym typeface="Calibri" charset="0"/>
              </a:rPr>
              <a:t>COLLABORATIVE APPROACH</a:t>
            </a:r>
            <a:endParaRPr lang="en-US" altLang="en-US" sz="2800" kern="1200">
              <a:ln w="9525" cmpd="sng">
                <a:solidFill>
                  <a:schemeClr val="accent1"/>
                </a:solidFill>
                <a:prstDash val="solid"/>
              </a:ln>
              <a:solidFill>
                <a:srgbClr val="70AD47">
                  <a:tint val="1000"/>
                </a:srgbClr>
              </a:solidFill>
              <a:effectLst>
                <a:glow rad="38100">
                  <a:schemeClr val="accent1">
                    <a:alpha val="40000"/>
                  </a:schemeClr>
                </a:glow>
              </a:effectLst>
              <a:latin typeface="Calibri" charset="0"/>
              <a:ea typeface="SimSun" pitchFamily="2" charset="-122"/>
              <a:sym typeface="Calibri" charset="0"/>
            </a:endParaRPr>
          </a:p>
        </p:txBody>
      </p:sp>
      <p:sp>
        <p:nvSpPr>
          <p:cNvPr id="5123" name="Content Placeholder 2"/>
          <p:cNvSpPr>
            <a:spLocks noGrp="1"/>
          </p:cNvSpPr>
          <p:nvPr>
            <p:ph idx="1"/>
          </p:nvPr>
        </p:nvSpPr>
        <p:spPr>
          <a:xfrm>
            <a:off x="1764030" y="1518285"/>
            <a:ext cx="7162800" cy="4758690"/>
          </a:xfrm>
        </p:spPr>
        <p:txBody>
          <a:bodyPr vert="horz" wrap="square" anchor="t" anchorCtr="0"/>
          <a:p>
            <a:pPr algn="l" defTabSz="0">
              <a:buFont typeface="Arial" panose="02080604020202020204" pitchFamily="34" charset="0"/>
            </a:pPr>
            <a:r>
              <a:rPr lang="" altLang="en-US" sz="2800" b="1" kern="1200" dirty="0">
                <a:latin typeface="Calibri" charset="0"/>
                <a:ea typeface="SimSun" pitchFamily="2" charset="-122"/>
                <a:sym typeface="Calibri" charset="0"/>
              </a:rPr>
              <a:t>KNN ALGORITHM :</a:t>
            </a:r>
            <a:endParaRPr lang="" altLang="en-US" sz="2800" b="1" kern="1200" dirty="0">
              <a:latin typeface="Calibri" charset="0"/>
              <a:ea typeface="SimSun" pitchFamily="2" charset="-122"/>
              <a:sym typeface="Calibri" charset="0"/>
            </a:endParaRPr>
          </a:p>
          <a:p>
            <a:pPr marL="342900" indent="-342900" algn="l" defTabSz="0">
              <a:buFont typeface="Arial" panose="02080604020202020204" pitchFamily="34" charset="0"/>
              <a:buChar char="•"/>
            </a:pPr>
            <a:r>
              <a:rPr lang="" altLang="en-US" sz="2000" kern="1200" dirty="0">
                <a:latin typeface="Calibri" charset="0"/>
                <a:ea typeface="SimSun" pitchFamily="2" charset="-122"/>
                <a:sym typeface="Calibri" charset="0"/>
              </a:rPr>
              <a:t>K nearest neighbors is a simple algorithm that stores all available cases and classifies new cases based on a similarity measure (e.g., distance functions).</a:t>
            </a:r>
            <a:endParaRPr lang="" altLang="en-US" sz="2000" kern="1200" dirty="0">
              <a:latin typeface="Calibri" charset="0"/>
              <a:ea typeface="SimSun" pitchFamily="2" charset="-122"/>
              <a:sym typeface="Calibri" charset="0"/>
            </a:endParaRPr>
          </a:p>
          <a:p>
            <a:pPr marL="342900" indent="-342900" algn="l" defTabSz="0">
              <a:buFont typeface="Arial" panose="02080604020202020204" pitchFamily="34" charset="0"/>
              <a:buChar char="•"/>
            </a:pPr>
            <a:r>
              <a:rPr lang="" altLang="en-US" sz="2000" kern="1200" dirty="0">
                <a:latin typeface="Calibri" charset="0"/>
                <a:ea typeface="SimSun" pitchFamily="2" charset="-122"/>
                <a:sym typeface="Calibri" charset="0"/>
              </a:rPr>
              <a:t>A case is classified by a majority vote of its neighbors, with the case being assigned to the class most common amongst its K nearest neighbors measured by a distance function. If K = 1, then the case is simply assigned to the class of its nearest neighbour.</a:t>
            </a:r>
            <a:endParaRPr lang="" altLang="en-US" sz="2000" kern="1200" dirty="0">
              <a:latin typeface="Calibri" charset="0"/>
              <a:ea typeface="SimSun" pitchFamily="2" charset="-122"/>
              <a:sym typeface="Calibri" charset="0"/>
            </a:endParaRPr>
          </a:p>
          <a:p>
            <a:pPr marL="342900" indent="-342900" algn="l" defTabSz="0">
              <a:buFont typeface="Arial" panose="02080604020202020204" pitchFamily="34" charset="0"/>
              <a:buChar char="•"/>
            </a:pPr>
            <a:endParaRPr lang="" altLang="en-US" sz="2000" kern="1200" dirty="0">
              <a:latin typeface="Calibri" charset="0"/>
              <a:ea typeface="SimSun" pitchFamily="2" charset="-122"/>
              <a:sym typeface="Calibri" charset="0"/>
            </a:endParaRPr>
          </a:p>
        </p:txBody>
      </p:sp>
      <p:pic>
        <p:nvPicPr>
          <p:cNvPr id="5" name="Picture 4"/>
          <p:cNvPicPr>
            <a:picLocks noChangeAspect="1"/>
          </p:cNvPicPr>
          <p:nvPr/>
        </p:nvPicPr>
        <p:blipFill>
          <a:blip r:embed="rId2"/>
          <a:srcRect b="53246"/>
          <a:stretch>
            <a:fillRect/>
          </a:stretch>
        </p:blipFill>
        <p:spPr>
          <a:xfrm>
            <a:off x="3572510" y="5234305"/>
            <a:ext cx="3067050" cy="1358265"/>
          </a:xfrm>
          <a:prstGeom prst="rect">
            <a:avLst/>
          </a:prstGeom>
        </p:spPr>
      </p:pic>
    </p:spTree>
  </p:cSld>
  <p:clrMapOvr>
    <a:masterClrMapping/>
  </p:clrMapOvr>
  <p:transition>
    <p:cover dir="d"/>
  </p:transition>
</p:sld>
</file>

<file path=ppt/theme/theme1.xml><?xml version="1.0" encoding="utf-8"?>
<a:theme xmlns:a="http://schemas.openxmlformats.org/drawingml/2006/main" name="Templat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Calibri"/>
        <a:ea typeface="SimSun"/>
        <a:cs typeface=""/>
      </a:majorFont>
      <a:minorFont>
        <a:latin typeface="Calibri"/>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plat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Calibri"/>
        <a:ea typeface="SimSun"/>
        <a:cs typeface=""/>
      </a:majorFont>
      <a:minorFont>
        <a:latin typeface="Calibri"/>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3327</Words>
  <Application>WPS Presentation</Application>
  <PresentationFormat>全屏显示(4:3)</PresentationFormat>
  <Paragraphs>124</Paragraphs>
  <Slides>18</Slides>
  <Notes>0</Notes>
  <HiddenSlides>0</HiddenSlides>
  <MMClips>0</MMClips>
  <ScaleCrop>false</ScaleCrop>
  <HeadingPairs>
    <vt:vector size="6" baseType="variant">
      <vt:variant>
        <vt:lpstr>已用的字体</vt:lpstr>
      </vt:variant>
      <vt:variant>
        <vt:i4>84</vt:i4>
      </vt:variant>
      <vt:variant>
        <vt:lpstr>主题</vt:lpstr>
      </vt:variant>
      <vt:variant>
        <vt:i4>2</vt:i4>
      </vt:variant>
      <vt:variant>
        <vt:lpstr>幻灯片标题</vt:lpstr>
      </vt:variant>
      <vt:variant>
        <vt:i4>18</vt:i4>
      </vt:variant>
    </vt:vector>
  </HeadingPairs>
  <TitlesOfParts>
    <vt:vector size="104" baseType="lpstr">
      <vt:lpstr>Arial</vt:lpstr>
      <vt:lpstr>SimSun</vt:lpstr>
      <vt:lpstr>Wingdings</vt:lpstr>
      <vt:lpstr>Arial</vt:lpstr>
      <vt:lpstr>DejaVu Sans</vt:lpstr>
      <vt:lpstr>SimSun</vt:lpstr>
      <vt:lpstr>Droid Sans Fallback</vt:lpstr>
      <vt:lpstr>Bitstream Vera Sans</vt:lpstr>
      <vt:lpstr>Calibri</vt:lpstr>
      <vt:lpstr>Tahoma</vt:lpstr>
      <vt:lpstr>Latin Modern Mono Prop</vt:lpstr>
      <vt:lpstr>Gulim</vt:lpstr>
      <vt:lpstr>Monospace</vt:lpstr>
      <vt:lpstr>微软雅黑</vt:lpstr>
      <vt:lpstr>黑体</vt:lpstr>
      <vt:lpstr>方正超粗黑简体</vt:lpstr>
      <vt:lpstr>Times New Roman</vt:lpstr>
      <vt:lpstr>Haettenschweiler</vt:lpstr>
      <vt:lpstr>Mistral</vt:lpstr>
      <vt:lpstr>Arial Unicode MS</vt:lpstr>
      <vt:lpstr>MS PGothic</vt:lpstr>
      <vt:lpstr>Rockwell</vt:lpstr>
      <vt:lpstr>方正粗宋简体</vt:lpstr>
      <vt:lpstr>Verdana</vt:lpstr>
      <vt:lpstr>Arial Black</vt:lpstr>
      <vt:lpstr>楷体_GB2312</vt:lpstr>
      <vt:lpstr>华文细黑</vt:lpstr>
      <vt:lpstr>MS UI Gothic</vt:lpstr>
      <vt:lpstr>华文楷体</vt:lpstr>
      <vt:lpstr>方正静蕾简体</vt:lpstr>
      <vt:lpstr>Garamond</vt:lpstr>
      <vt:lpstr>Latha</vt:lpstr>
      <vt:lpstr>DFGGothic-EB</vt:lpstr>
      <vt:lpstr>DFGKanTeiRyu-XB</vt:lpstr>
      <vt:lpstr>DFGHSGothic-W5</vt:lpstr>
      <vt:lpstr>Kozuka Mincho Pro R</vt:lpstr>
      <vt:lpstr>PMingLiU</vt:lpstr>
      <vt:lpstr>华文宋体</vt:lpstr>
      <vt:lpstr>HY견고딕</vt:lpstr>
      <vt:lpstr>Lucida Sans Unicode</vt:lpstr>
      <vt:lpstr>Malgun Gothic</vt:lpstr>
      <vt:lpstr>BatangChe</vt:lpstr>
      <vt:lpstr>Segoe Print</vt:lpstr>
      <vt:lpstr>Batang</vt:lpstr>
      <vt:lpstr>HY헤드라인M</vt:lpstr>
      <vt:lpstr>Adobe Myungjo Std M</vt:lpstr>
      <vt:lpstr>Dotum</vt:lpstr>
      <vt:lpstr>Trebuchet MS</vt:lpstr>
      <vt:lpstr>Arial Narrow</vt:lpstr>
      <vt:lpstr>Dinbol</vt:lpstr>
      <vt:lpstr>휴먼새내기체</vt:lpstr>
      <vt:lpstr>Helvetica</vt:lpstr>
      <vt:lpstr>DotumChe</vt:lpstr>
      <vt:lpstr>HY각헤드라인M</vt:lpstr>
      <vt:lpstr>Dinmed</vt:lpstr>
      <vt:lpstr>가는각진제목체</vt:lpstr>
      <vt:lpstr>Lucida Console</vt:lpstr>
      <vt:lpstr>Kozuka Mincho Pr6N R</vt:lpstr>
      <vt:lpstr>Cambria</vt:lpstr>
      <vt:lpstr>Myriad Pro</vt:lpstr>
      <vt:lpstr>Old English Text MT</vt:lpstr>
      <vt:lpstr>Monotype Corsiva</vt:lpstr>
      <vt:lpstr>Kozuka Gothic Pr6N B</vt:lpstr>
      <vt:lpstr>MS Mincho</vt:lpstr>
      <vt:lpstr>Bookman Old Style</vt:lpstr>
      <vt:lpstr>Segoe Condensed</vt:lpstr>
      <vt:lpstr>Courier New</vt:lpstr>
      <vt:lpstr>Wingdings 2</vt:lpstr>
      <vt:lpstr>Lucida Sans</vt:lpstr>
      <vt:lpstr>Impact</vt:lpstr>
      <vt:lpstr>华文行楷</vt:lpstr>
      <vt:lpstr>Bauhaus 93</vt:lpstr>
      <vt:lpstr>Blackoak Std</vt:lpstr>
      <vt:lpstr>Castellar</vt:lpstr>
      <vt:lpstr>Cooper Std Black</vt:lpstr>
      <vt:lpstr>新宋体</vt:lpstr>
      <vt:lpstr>Microsoft Sans Serif</vt:lpstr>
      <vt:lpstr>MS Mincho</vt:lpstr>
      <vt:lpstr>Malgun Gothic</vt:lpstr>
      <vt:lpstr>Symbol</vt:lpstr>
      <vt:lpstr>Aero</vt:lpstr>
      <vt:lpstr>Arial Unicode MS</vt:lpstr>
      <vt:lpstr>Wingdings</vt:lpstr>
      <vt:lpstr>esint10</vt:lpstr>
      <vt:lpstr>Template</vt:lpstr>
      <vt:lpstr>1_Template</vt:lpstr>
      <vt:lpstr>PowerPoint 演示文稿</vt:lpstr>
      <vt:lpstr>PowerPoint 演示文稿</vt:lpstr>
      <vt:lpstr>RECOMMENDATION SYSTEM</vt:lpstr>
      <vt:lpstr>RECOMMENDATION SYSTEM</vt:lpstr>
      <vt:lpstr>MOVIE RECOMMENDATION SYSTEM</vt:lpstr>
      <vt:lpstr>MOVIE RECOMMENDATION SYSTEM</vt:lpstr>
      <vt:lpstr>MOVIE RECOMMENDATION SYSTEM</vt:lpstr>
      <vt:lpstr>MOVIE RECOMMENDATION SYSTEM</vt:lpstr>
      <vt:lpstr>COLLABORATIVE APPROACH</vt:lpstr>
      <vt:lpstr>COLLABORATIVE APPROACH</vt:lpstr>
      <vt:lpstr>COLLABORATIVE APPROACH</vt:lpstr>
      <vt:lpstr>DATASET USAGE</vt:lpstr>
      <vt:lpstr>GRAPHICAL USER INTERFACE</vt:lpstr>
      <vt:lpstr>GRAPHICAL USER INTERFACE</vt:lpstr>
      <vt:lpstr>GRAPHICAL USER INTERFACE</vt:lpstr>
      <vt:lpstr>GRAPHICAL USER INTERFACE</vt:lpstr>
      <vt:lpstr>GRAPHICAL USER INTERFACE</vt:lpstr>
      <vt:lpstr>Thank You</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 </dc:creator>
  <cp:lastModifiedBy>root</cp:lastModifiedBy>
  <cp:revision>15</cp:revision>
  <dcterms:created xsi:type="dcterms:W3CDTF">2019-04-24T21:12:15Z</dcterms:created>
  <dcterms:modified xsi:type="dcterms:W3CDTF">2019-04-24T21:12:15Z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1033-11.1.0.8372</vt:lpwstr>
  </property>
</Properties>
</file>