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433781" cy="2971051"/>
          </a:xfrm>
        </p:spPr>
        <p:txBody>
          <a:bodyPr/>
          <a:lstStyle/>
          <a:p>
            <a:r>
              <a:rPr lang="ru-RU" dirty="0"/>
              <a:t>«История возникновения фуд-траков»</a:t>
            </a:r>
            <a:endParaRPr lang="ru-RU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6139828"/>
            <a:ext cx="10572000" cy="434974"/>
          </a:xfrm>
        </p:spPr>
        <p:txBody>
          <a:bodyPr/>
          <a:lstStyle/>
          <a:p>
            <a:r>
              <a:rPr lang="ru-RU" dirty="0" smtClean="0"/>
              <a:t>Подготовила Артюх Милослава ЦД4-2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62" y="997527"/>
            <a:ext cx="4688639" cy="32372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35661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51" y="2174161"/>
            <a:ext cx="5918973" cy="4342142"/>
          </a:xfrm>
        </p:spPr>
        <p:txBody>
          <a:bodyPr>
            <a:normAutofit/>
          </a:bodyPr>
          <a:lstStyle/>
          <a:p>
            <a:r>
              <a:rPr lang="ru-RU" dirty="0"/>
              <a:t>Первые упоминания о мобильной продаже пищи относятся к таким древним культурам, как римляне, греки и китайцы.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1691 году было задокументировано первое положение о продавцах с </a:t>
            </a:r>
            <a:r>
              <a:rPr lang="ru-RU" dirty="0" smtClean="0"/>
              <a:t>тележками. </a:t>
            </a:r>
          </a:p>
          <a:p>
            <a:r>
              <a:rPr lang="ru-RU" dirty="0"/>
              <a:t>В 1880 году было организовано массовое производство </a:t>
            </a:r>
            <a:r>
              <a:rPr lang="ru-RU" dirty="0" smtClean="0"/>
              <a:t>фургонов</a:t>
            </a:r>
            <a:r>
              <a:rPr lang="ru-RU" dirty="0"/>
              <a:t>, они были оснащены холодильником, раковинами, кухонными </a:t>
            </a:r>
            <a:r>
              <a:rPr lang="ru-RU" dirty="0" smtClean="0"/>
              <a:t>плитами.</a:t>
            </a:r>
          </a:p>
          <a:p>
            <a:r>
              <a:rPr lang="ru-RU" dirty="0"/>
              <a:t>В начале XX века мобильные кулинарные единицы стали известны как "фуд-траки" и стали популярными среди рабочих и людей, которые хотели быстро перекусить.</a:t>
            </a:r>
          </a:p>
        </p:txBody>
      </p:sp>
      <p:pic>
        <p:nvPicPr>
          <p:cNvPr id="2052" name="Picture 4" descr="Как выглядят современные фудтраки и автолавки на базе «Газелей»  Автомобильный портал 5 Колес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34" y="2525142"/>
            <a:ext cx="5300868" cy="353391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человека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278910" y="2536420"/>
            <a:ext cx="5301672" cy="3792505"/>
          </a:xfrm>
        </p:spPr>
        <p:txBody>
          <a:bodyPr>
            <a:normAutofit fontScale="92500"/>
          </a:bodyPr>
          <a:lstStyle/>
          <a:p>
            <a:r>
              <a:rPr lang="ru-RU" dirty="0"/>
              <a:t>Первую походную кухню придумал американский скотовод Чарльз </a:t>
            </a:r>
            <a:r>
              <a:rPr lang="ru-RU" dirty="0" err="1"/>
              <a:t>Гуднайт</a:t>
            </a:r>
            <a:r>
              <a:rPr lang="ru-RU" dirty="0"/>
              <a:t> в 1866 году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algn="r"/>
            <a:r>
              <a:rPr lang="ru-RU" dirty="0"/>
              <a:t>Свою роль в модификации фургонов сыграл и Генри Форд, работавший в то время инженером в компании Эдисона. К фургону было подключено электричество, что позволило продавать еду с вагончиков практически в течение суток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2669310"/>
            <a:ext cx="2854037" cy="3522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38" y="2484581"/>
            <a:ext cx="3004562" cy="3672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7195127" y="6110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62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«Бум» фуд-траков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5370332" cy="4294016"/>
          </a:xfrm>
        </p:spPr>
        <p:txBody>
          <a:bodyPr>
            <a:norm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астоящий </a:t>
            </a:r>
            <a:r>
              <a:rPr lang="ru-RU" dirty="0"/>
              <a:t>бум фуд-траков произошел в 2008 году. В это время мировой экономический кризис повлиял на ресторанный бизнес, и многие шеф-повара и предприниматели решили использовать фуд-траки как альтернативный способ предоставления своих услуг. </a:t>
            </a:r>
            <a:endParaRPr lang="ru-RU" dirty="0" smtClean="0"/>
          </a:p>
          <a:p>
            <a:r>
              <a:rPr lang="ru-RU" dirty="0" smtClean="0"/>
              <a:t>Фуд-траки </a:t>
            </a:r>
            <a:r>
              <a:rPr lang="ru-RU" dirty="0"/>
              <a:t>стали популярными среди молодежи и представляли собой более доступную и удобную альтернативу ресторанам.</a:t>
            </a:r>
          </a:p>
        </p:txBody>
      </p:sp>
      <p:pic>
        <p:nvPicPr>
          <p:cNvPr id="1026" name="Picture 2" descr="ПОДРОБНЫЙ бизнес план по открытию фудтрака — готовые решения от компани  &quot;КЛЕ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01" y="3177129"/>
            <a:ext cx="5603199" cy="36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9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729" y="2174875"/>
            <a:ext cx="4828690" cy="576262"/>
          </a:xfrm>
        </p:spPr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4828689" cy="1940935"/>
          </a:xfrm>
        </p:spPr>
        <p:txBody>
          <a:bodyPr/>
          <a:lstStyle/>
          <a:p>
            <a:r>
              <a:rPr lang="ru-RU" dirty="0" smtClean="0"/>
              <a:t>Гибкость</a:t>
            </a:r>
          </a:p>
          <a:p>
            <a:r>
              <a:rPr lang="ru-RU" dirty="0" smtClean="0"/>
              <a:t>Мобильность</a:t>
            </a:r>
          </a:p>
          <a:p>
            <a:r>
              <a:rPr lang="ru-RU" dirty="0" smtClean="0"/>
              <a:t>Низкие затраты на аренду и персонал</a:t>
            </a:r>
          </a:p>
          <a:p>
            <a:r>
              <a:rPr lang="ru-RU" dirty="0" smtClean="0"/>
              <a:t>Доступны для предпринимателей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87415" y="2751139"/>
            <a:ext cx="5194583" cy="1876280"/>
          </a:xfrm>
        </p:spPr>
        <p:txBody>
          <a:bodyPr/>
          <a:lstStyle/>
          <a:p>
            <a:r>
              <a:rPr lang="ru-RU" dirty="0" smtClean="0"/>
              <a:t>Во многих городах есть ограничения и лицензии для фуд-траков, следовательно – затруднение в развитии</a:t>
            </a:r>
          </a:p>
          <a:p>
            <a:r>
              <a:rPr lang="ru-RU" dirty="0" smtClean="0"/>
              <a:t>Высокая конкуренция, особенно в популярных местах</a:t>
            </a:r>
            <a:endParaRPr lang="ru-RU" dirty="0"/>
          </a:p>
        </p:txBody>
      </p:sp>
      <p:sp>
        <p:nvSpPr>
          <p:cNvPr id="8" name="Крест 7"/>
          <p:cNvSpPr/>
          <p:nvPr/>
        </p:nvSpPr>
        <p:spPr>
          <a:xfrm>
            <a:off x="2614854" y="4996873"/>
            <a:ext cx="1228437" cy="1256145"/>
          </a:xfrm>
          <a:prstGeom prst="plus">
            <a:avLst>
              <a:gd name="adj" fmla="val 34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72582" y="5417126"/>
            <a:ext cx="1320799" cy="41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4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Итак, история возникновения фуд-траков богата и разнообразна. Они имеют древние корни и играли важную роль в обеспечении питанием людей на протяжении многих веков. </a:t>
            </a:r>
          </a:p>
          <a:p>
            <a:r>
              <a:rPr lang="ru-RU" dirty="0"/>
              <a:t>На сегодняшний день индустрия сильно развита, и в </a:t>
            </a:r>
            <a:r>
              <a:rPr lang="ru-RU" dirty="0" err="1"/>
              <a:t>фудтраках</a:t>
            </a:r>
            <a:r>
              <a:rPr lang="ru-RU" dirty="0"/>
              <a:t> можно приобрести самые разнообразные блюда. Помимо этого современные </a:t>
            </a:r>
            <a:r>
              <a:rPr lang="ru-RU" dirty="0" err="1"/>
              <a:t>фудтраки</a:t>
            </a:r>
            <a:r>
              <a:rPr lang="ru-RU" dirty="0"/>
              <a:t> отличаются оригинальными дизайнерскими решениями.</a:t>
            </a:r>
          </a:p>
        </p:txBody>
      </p:sp>
    </p:spTree>
    <p:extLst>
      <p:ext uri="{BB962C8B-B14F-4D97-AF65-F5344CB8AC3E}">
        <p14:creationId xmlns:p14="http://schemas.microsoft.com/office/powerpoint/2010/main" val="382891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38</TotalTime>
  <Words>279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Цитаты</vt:lpstr>
      <vt:lpstr>«История возникновения фуд-траков»</vt:lpstr>
      <vt:lpstr>История</vt:lpstr>
      <vt:lpstr>Вклад человека</vt:lpstr>
      <vt:lpstr>«Бум» фуд-траков</vt:lpstr>
      <vt:lpstr>Преимущества и недостатки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6</cp:revision>
  <dcterms:created xsi:type="dcterms:W3CDTF">2023-11-09T13:27:28Z</dcterms:created>
  <dcterms:modified xsi:type="dcterms:W3CDTF">2023-11-22T17:51:30Z</dcterms:modified>
</cp:coreProperties>
</file>