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86" r:id="rId2"/>
    <p:sldMasterId id="2147483804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3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9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2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7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4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3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2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1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89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26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75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38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60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94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7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01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26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9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19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87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33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14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58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26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64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31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41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51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9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8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6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3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515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88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98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99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280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80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928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08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326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391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5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8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8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6EF1B-588C-40BF-8E68-CCD3957BD21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3AE5E6-7003-42F3-9985-E54B92B8C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63" y="0"/>
            <a:ext cx="5194673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93617" y="3106003"/>
            <a:ext cx="2109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Мартен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Буллема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де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Стомме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819560" y="2983345"/>
            <a:ext cx="262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«Натюрморт с кубком-наутилусом»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14258" y="3752334"/>
            <a:ext cx="103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XVII </a:t>
            </a:r>
            <a:r>
              <a:rPr lang="ru-RU" dirty="0">
                <a:solidFill>
                  <a:srgbClr val="000000"/>
                </a:solidFill>
                <a:latin typeface="Linux Libertine"/>
              </a:rPr>
              <a:t>век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779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0" y="0"/>
            <a:ext cx="1097851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73708" y="3071858"/>
            <a:ext cx="152402" cy="159250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180" y="164724"/>
            <a:ext cx="5850854" cy="914400"/>
          </a:xfrm>
        </p:spPr>
        <p:txBody>
          <a:bodyPr>
            <a:noAutofit/>
          </a:bodyPr>
          <a:lstStyle/>
          <a:p>
            <a:r>
              <a:rPr lang="ru-RU" sz="2000" dirty="0"/>
              <a:t>Иван Константинович Айвазовский</a:t>
            </a:r>
            <a:endParaRPr lang="ru-RU" sz="2000" dirty="0" smtClean="0"/>
          </a:p>
          <a:p>
            <a:r>
              <a:rPr lang="ru-RU" sz="2000" dirty="0" smtClean="0"/>
              <a:t>«</a:t>
            </a:r>
            <a:r>
              <a:rPr lang="ru-RU" sz="2000" dirty="0"/>
              <a:t>Вид Константинополя при лунном </a:t>
            </a:r>
            <a:r>
              <a:rPr lang="ru-RU" sz="2000" dirty="0" smtClean="0"/>
              <a:t>освещении» 1846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8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29" y="0"/>
            <a:ext cx="5204141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9067" y="2854036"/>
            <a:ext cx="2767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/>
              </a:rPr>
              <a:t>Портрет княгини Марии Столыпиной (Вяземской)</a:t>
            </a:r>
            <a:endParaRPr lang="ru-RU" b="0" i="0" dirty="0"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71722" y="3131035"/>
            <a:ext cx="180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roboto"/>
              </a:rPr>
              <a:t>Карл Брюллов</a:t>
            </a:r>
            <a:r>
              <a:rPr lang="ru-RU" dirty="0">
                <a:solidFill>
                  <a:srgbClr val="555555"/>
                </a:solidFill>
                <a:latin typeface="roboto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66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2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33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Garamond</vt:lpstr>
      <vt:lpstr>Linux Libertine</vt:lpstr>
      <vt:lpstr>roboto</vt:lpstr>
      <vt:lpstr>1_Натуральные материалы</vt:lpstr>
      <vt:lpstr>2_Натуральные материалы</vt:lpstr>
      <vt:lpstr>Натуральные материалы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4</cp:revision>
  <dcterms:created xsi:type="dcterms:W3CDTF">2023-09-11T20:35:12Z</dcterms:created>
  <dcterms:modified xsi:type="dcterms:W3CDTF">2023-09-11T20:56:56Z</dcterms:modified>
</cp:coreProperties>
</file>