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21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96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6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93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648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28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886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18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0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0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2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1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198631-63DB-459C-9001-207BEA99B15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7B14CB-AA40-42B9-8C89-FA9C6B686E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7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500" dirty="0"/>
              <a:t>Сравнение векторной и растровой графики на примере работы в </a:t>
            </a:r>
            <a:r>
              <a:rPr lang="en-US" sz="4500" dirty="0"/>
              <a:t>Adobe Photoshop</a:t>
            </a:r>
            <a:r>
              <a:rPr lang="ru-RU" sz="4500" dirty="0"/>
              <a:t> и </a:t>
            </a:r>
            <a:r>
              <a:rPr lang="en-US" sz="4500" dirty="0"/>
              <a:t>Adobe Illustrator</a:t>
            </a:r>
            <a:endParaRPr lang="ru-RU" sz="45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№5</a:t>
            </a:r>
          </a:p>
        </p:txBody>
      </p:sp>
    </p:spTree>
    <p:extLst>
      <p:ext uri="{BB962C8B-B14F-4D97-AF65-F5344CB8AC3E}">
        <p14:creationId xmlns:p14="http://schemas.microsoft.com/office/powerpoint/2010/main" val="9519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5" y="973668"/>
            <a:ext cx="3777264" cy="706964"/>
          </a:xfrm>
        </p:spPr>
        <p:txBody>
          <a:bodyPr/>
          <a:lstStyle/>
          <a:p>
            <a:r>
              <a:rPr lang="en-US" dirty="0" smtClean="0"/>
              <a:t>Adobe Illustrator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409" y="2344882"/>
            <a:ext cx="4627009" cy="86937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Функциональные элементы: опорная точка, контур, линия и точка пересечения, точка центра и точка сглаживания углов.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66" y="3214255"/>
            <a:ext cx="2548876" cy="2563441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5463719" y="973668"/>
            <a:ext cx="3777264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Adobe Photoshop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719" y="3219791"/>
            <a:ext cx="2557905" cy="25579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58" y="5950775"/>
            <a:ext cx="3924848" cy="59063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216" y="5922196"/>
            <a:ext cx="425826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2844391" cy="706964"/>
          </a:xfrm>
        </p:spPr>
        <p:txBody>
          <a:bodyPr/>
          <a:lstStyle/>
          <a:p>
            <a:r>
              <a:rPr lang="en-US" dirty="0"/>
              <a:t>Adobe Illustrator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5433" y="3593728"/>
            <a:ext cx="8825659" cy="34163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12" y="3902813"/>
            <a:ext cx="1184515" cy="12662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127" y="2784450"/>
            <a:ext cx="3488199" cy="33896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816" y="3902814"/>
            <a:ext cx="1174758" cy="12662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574" y="2784451"/>
            <a:ext cx="3374600" cy="3389632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 bwMode="gray">
          <a:xfrm>
            <a:off x="6220657" y="1081620"/>
            <a:ext cx="2844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Adobe Photoshop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4218104"/>
            <a:ext cx="3524742" cy="2238687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154954" y="973668"/>
            <a:ext cx="2844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Adobe Illustrator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6220657" y="1081620"/>
            <a:ext cx="2844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Adobe Photoshop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52" y="4218104"/>
            <a:ext cx="4123776" cy="22438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797" y="2208477"/>
            <a:ext cx="1835055" cy="18267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103" y="2176573"/>
            <a:ext cx="1896217" cy="189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384" y="2788183"/>
            <a:ext cx="2391109" cy="2695951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 bwMode="gray">
          <a:xfrm>
            <a:off x="1154954" y="973668"/>
            <a:ext cx="2844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Adobe Illustrator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gray">
          <a:xfrm>
            <a:off x="6220657" y="1081620"/>
            <a:ext cx="284439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Adobe Photoshop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2" y="3207399"/>
            <a:ext cx="2212428" cy="18575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60" y="2381142"/>
            <a:ext cx="2719297" cy="24422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76" y="2853979"/>
            <a:ext cx="1162212" cy="28864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0241" y="4099629"/>
            <a:ext cx="1580739" cy="19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54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Совет директоров</vt:lpstr>
      <vt:lpstr>Сравнение векторной и растровой графики на примере работы в Adobe Photoshop и Adobe Illustrator</vt:lpstr>
      <vt:lpstr>Adobe Illustrator</vt:lpstr>
      <vt:lpstr>Adobe Illustrator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Сравнение векторной и растровой графики на примере работы в Adobe Photoshop и Adobe Illustrator</dc:title>
  <dc:creator>1</dc:creator>
  <cp:lastModifiedBy>1</cp:lastModifiedBy>
  <cp:revision>6</cp:revision>
  <dcterms:created xsi:type="dcterms:W3CDTF">2024-04-20T08:30:52Z</dcterms:created>
  <dcterms:modified xsi:type="dcterms:W3CDTF">2024-04-20T09:44:01Z</dcterms:modified>
</cp:coreProperties>
</file>