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Tenor Sans" charset="1" panose="02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78" t="-965" r="-1078" b="-96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4828" y="1031875"/>
            <a:ext cx="16824472" cy="8423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-110">
                <a:solidFill>
                  <a:srgbClr val="E8D1C5"/>
                </a:solidFill>
                <a:latin typeface="Tenor Sans"/>
              </a:rPr>
              <a:t>Лабораторная работа №6</a:t>
            </a:r>
          </a:p>
          <a:p>
            <a:pPr algn="ctr">
              <a:lnSpc>
                <a:spcPts val="11000"/>
              </a:lnSpc>
            </a:pPr>
          </a:p>
          <a:p>
            <a:pPr algn="ctr">
              <a:lnSpc>
                <a:spcPts val="11000"/>
              </a:lnSpc>
            </a:pPr>
            <a:r>
              <a:rPr lang="en-US" sz="11000" spc="-110">
                <a:solidFill>
                  <a:srgbClr val="E8D1C5"/>
                </a:solidFill>
                <a:latin typeface="Tenor Sans"/>
              </a:rPr>
              <a:t>Работа в Adobe Photoshop и Adobe Illustrator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D1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76849" y="-11314366"/>
            <a:ext cx="12501791" cy="21601366"/>
          </a:xfrm>
          <a:custGeom>
            <a:avLst/>
            <a:gdLst/>
            <a:ahLst/>
            <a:cxnLst/>
            <a:rect r="r" b="b" t="t" l="l"/>
            <a:pathLst>
              <a:path h="21601366" w="12501791">
                <a:moveTo>
                  <a:pt x="0" y="0"/>
                </a:moveTo>
                <a:lnTo>
                  <a:pt x="12501791" y="0"/>
                </a:lnTo>
                <a:lnTo>
                  <a:pt x="12501791" y="21601366"/>
                </a:lnTo>
                <a:lnTo>
                  <a:pt x="0" y="21601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4822" y="2638319"/>
            <a:ext cx="7218451" cy="7004153"/>
          </a:xfrm>
          <a:custGeom>
            <a:avLst/>
            <a:gdLst/>
            <a:ahLst/>
            <a:cxnLst/>
            <a:rect r="r" b="b" t="t" l="l"/>
            <a:pathLst>
              <a:path h="7004153" w="7218451">
                <a:moveTo>
                  <a:pt x="0" y="0"/>
                </a:moveTo>
                <a:lnTo>
                  <a:pt x="7218451" y="0"/>
                </a:lnTo>
                <a:lnTo>
                  <a:pt x="7218451" y="7004153"/>
                </a:lnTo>
                <a:lnTo>
                  <a:pt x="0" y="70041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30392" y="2638319"/>
            <a:ext cx="6950413" cy="7004153"/>
          </a:xfrm>
          <a:custGeom>
            <a:avLst/>
            <a:gdLst/>
            <a:ahLst/>
            <a:cxnLst/>
            <a:rect r="r" b="b" t="t" l="l"/>
            <a:pathLst>
              <a:path h="7004153" w="6950413">
                <a:moveTo>
                  <a:pt x="0" y="0"/>
                </a:moveTo>
                <a:lnTo>
                  <a:pt x="6950413" y="0"/>
                </a:lnTo>
                <a:lnTo>
                  <a:pt x="6950413" y="7004153"/>
                </a:lnTo>
                <a:lnTo>
                  <a:pt x="0" y="700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422677" y="946901"/>
            <a:ext cx="14182237" cy="2409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79"/>
              </a:lnSpc>
            </a:pPr>
            <a:r>
              <a:rPr lang="en-US" sz="8799" spc="-87">
                <a:solidFill>
                  <a:srgbClr val="57595B"/>
                </a:solidFill>
                <a:latin typeface="Tenor Sans"/>
              </a:rPr>
              <a:t>Adobe Illustrator</a:t>
            </a:r>
          </a:p>
          <a:p>
            <a:pPr algn="r">
              <a:lnSpc>
                <a:spcPts val="967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759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51768" y="0"/>
            <a:ext cx="19864673" cy="7101621"/>
          </a:xfrm>
          <a:custGeom>
            <a:avLst/>
            <a:gdLst/>
            <a:ahLst/>
            <a:cxnLst/>
            <a:rect r="r" b="b" t="t" l="l"/>
            <a:pathLst>
              <a:path h="7101621" w="19864673">
                <a:moveTo>
                  <a:pt x="0" y="0"/>
                </a:moveTo>
                <a:lnTo>
                  <a:pt x="19864673" y="0"/>
                </a:lnTo>
                <a:lnTo>
                  <a:pt x="19864673" y="7101621"/>
                </a:lnTo>
                <a:lnTo>
                  <a:pt x="0" y="71016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25596" y="0"/>
            <a:ext cx="10225278" cy="10287000"/>
          </a:xfrm>
          <a:custGeom>
            <a:avLst/>
            <a:gdLst/>
            <a:ahLst/>
            <a:cxnLst/>
            <a:rect r="r" b="b" t="t" l="l"/>
            <a:pathLst>
              <a:path h="10287000" w="10225278">
                <a:moveTo>
                  <a:pt x="0" y="0"/>
                </a:moveTo>
                <a:lnTo>
                  <a:pt x="10225278" y="0"/>
                </a:lnTo>
                <a:lnTo>
                  <a:pt x="1022527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27787" y="8178624"/>
            <a:ext cx="3731513" cy="1079676"/>
          </a:xfrm>
          <a:custGeom>
            <a:avLst/>
            <a:gdLst/>
            <a:ahLst/>
            <a:cxnLst/>
            <a:rect r="r" b="b" t="t" l="l"/>
            <a:pathLst>
              <a:path h="1079676" w="3731513">
                <a:moveTo>
                  <a:pt x="0" y="0"/>
                </a:moveTo>
                <a:lnTo>
                  <a:pt x="3731513" y="0"/>
                </a:lnTo>
                <a:lnTo>
                  <a:pt x="3731513" y="1079676"/>
                </a:lnTo>
                <a:lnTo>
                  <a:pt x="0" y="10796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D1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98111" y="-10974997"/>
            <a:ext cx="12501791" cy="21601366"/>
          </a:xfrm>
          <a:custGeom>
            <a:avLst/>
            <a:gdLst/>
            <a:ahLst/>
            <a:cxnLst/>
            <a:rect r="r" b="b" t="t" l="l"/>
            <a:pathLst>
              <a:path h="21601366" w="12501791">
                <a:moveTo>
                  <a:pt x="0" y="0"/>
                </a:moveTo>
                <a:lnTo>
                  <a:pt x="12501790" y="0"/>
                </a:lnTo>
                <a:lnTo>
                  <a:pt x="12501790" y="21601366"/>
                </a:lnTo>
                <a:lnTo>
                  <a:pt x="0" y="21601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4980" y="2322599"/>
            <a:ext cx="11108851" cy="7663224"/>
          </a:xfrm>
          <a:custGeom>
            <a:avLst/>
            <a:gdLst/>
            <a:ahLst/>
            <a:cxnLst/>
            <a:rect r="r" b="b" t="t" l="l"/>
            <a:pathLst>
              <a:path h="7663224" w="11108851">
                <a:moveTo>
                  <a:pt x="0" y="0"/>
                </a:moveTo>
                <a:lnTo>
                  <a:pt x="11108851" y="0"/>
                </a:lnTo>
                <a:lnTo>
                  <a:pt x="11108851" y="7663224"/>
                </a:lnTo>
                <a:lnTo>
                  <a:pt x="0" y="76632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25175" y="3193120"/>
            <a:ext cx="5741287" cy="6792703"/>
          </a:xfrm>
          <a:custGeom>
            <a:avLst/>
            <a:gdLst/>
            <a:ahLst/>
            <a:cxnLst/>
            <a:rect r="r" b="b" t="t" l="l"/>
            <a:pathLst>
              <a:path h="6792703" w="5741287">
                <a:moveTo>
                  <a:pt x="0" y="0"/>
                </a:moveTo>
                <a:lnTo>
                  <a:pt x="5741286" y="0"/>
                </a:lnTo>
                <a:lnTo>
                  <a:pt x="5741286" y="6792703"/>
                </a:lnTo>
                <a:lnTo>
                  <a:pt x="0" y="67927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34980" y="407966"/>
            <a:ext cx="2800744" cy="972713"/>
          </a:xfrm>
          <a:custGeom>
            <a:avLst/>
            <a:gdLst/>
            <a:ahLst/>
            <a:cxnLst/>
            <a:rect r="r" b="b" t="t" l="l"/>
            <a:pathLst>
              <a:path h="972713" w="2800744">
                <a:moveTo>
                  <a:pt x="0" y="0"/>
                </a:moveTo>
                <a:lnTo>
                  <a:pt x="2800744" y="0"/>
                </a:lnTo>
                <a:lnTo>
                  <a:pt x="2800744" y="972713"/>
                </a:lnTo>
                <a:lnTo>
                  <a:pt x="0" y="9727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912561" y="800405"/>
            <a:ext cx="14182237" cy="1227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79"/>
              </a:lnSpc>
            </a:pPr>
            <a:r>
              <a:rPr lang="en-US" sz="8799" spc="-87">
                <a:solidFill>
                  <a:srgbClr val="57595B"/>
                </a:solidFill>
                <a:latin typeface="Tenor Sans"/>
              </a:rPr>
              <a:t>Adobe Photoshop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D1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2648" y="3670620"/>
            <a:ext cx="8172908" cy="5448605"/>
          </a:xfrm>
          <a:custGeom>
            <a:avLst/>
            <a:gdLst/>
            <a:ahLst/>
            <a:cxnLst/>
            <a:rect r="r" b="b" t="t" l="l"/>
            <a:pathLst>
              <a:path h="5448605" w="8172908">
                <a:moveTo>
                  <a:pt x="0" y="0"/>
                </a:moveTo>
                <a:lnTo>
                  <a:pt x="8172908" y="0"/>
                </a:lnTo>
                <a:lnTo>
                  <a:pt x="8172908" y="5448605"/>
                </a:lnTo>
                <a:lnTo>
                  <a:pt x="0" y="5448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12561" y="800405"/>
            <a:ext cx="14182237" cy="1227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79"/>
              </a:lnSpc>
            </a:pPr>
            <a:r>
              <a:rPr lang="en-US" sz="8799" spc="-87">
                <a:solidFill>
                  <a:srgbClr val="57595B"/>
                </a:solidFill>
                <a:latin typeface="Tenor Sans"/>
              </a:rPr>
              <a:t>Adobe Photoshop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DAGFervpL_0</dc:identifier>
  <dcterms:modified xsi:type="dcterms:W3CDTF">2011-08-01T06:04:30Z</dcterms:modified>
  <cp:revision>1</cp:revision>
  <dc:title>Лабораторная работа №6 Работа в Adobe Photoshop и Adobe Illustrator</dc:title>
</cp:coreProperties>
</file>