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Тест монитора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6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Наличие битых </a:t>
            </a:r>
            <a:r>
              <a:rPr lang="ru-RU" b="1" dirty="0" smtClean="0"/>
              <a:t>пикселей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7579975" cy="3880773"/>
          </a:xfrm>
        </p:spPr>
        <p:txBody>
          <a:bodyPr/>
          <a:lstStyle/>
          <a:p>
            <a:r>
              <a:rPr lang="ru-RU" dirty="0" smtClean="0"/>
              <a:t>Для определения наличия битых пикселей необходимо было посмотреть на одноцветный экран и смотреть предмет наличия черных точек.</a:t>
            </a:r>
          </a:p>
          <a:p>
            <a:r>
              <a:rPr lang="ru-RU" dirty="0" smtClean="0"/>
              <a:t>Рассматриваются красный, зеленый и синий, потому что именно из этих трех каналов состоит каждый пиксель экрана.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На своем мониторе черных точек не обнаружила.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107" y="384156"/>
            <a:ext cx="3432172" cy="193160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108" y="2398391"/>
            <a:ext cx="3432172" cy="193059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8107" y="4411620"/>
            <a:ext cx="3432172" cy="192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9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Плавность </a:t>
            </a:r>
            <a:r>
              <a:rPr lang="ru-RU" b="1" dirty="0" smtClean="0"/>
              <a:t>градиентов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7617194" cy="3880773"/>
          </a:xfrm>
        </p:spPr>
        <p:txBody>
          <a:bodyPr/>
          <a:lstStyle/>
          <a:p>
            <a:r>
              <a:rPr lang="ru-RU" dirty="0"/>
              <a:t>Все градиенты должны отображаться гладко, без каких-либо полос, линий и резкой перемены цвета. Полосы появляются если монитор не в состоянии правильно воспроизвести истинные цвета и плавный переход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У меня на мониторе видны четкие линии на желтом, голубом и розовом цветах, однако при градиенте более близких цветов переход отображается очень плавно.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68" y="214008"/>
            <a:ext cx="3455181" cy="194658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68" y="2282185"/>
            <a:ext cx="3455181" cy="194353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768" y="4347320"/>
            <a:ext cx="3455181" cy="194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8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Уровень резкости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6177961" cy="3880773"/>
          </a:xfrm>
        </p:spPr>
        <p:txBody>
          <a:bodyPr/>
          <a:lstStyle/>
          <a:p>
            <a:r>
              <a:rPr lang="ru-RU" dirty="0" smtClean="0"/>
              <a:t>На первом тесте мелкие узоры видны хорошо, но немного размыт центральный круг.</a:t>
            </a:r>
          </a:p>
          <a:p>
            <a:endParaRPr lang="ru-RU" dirty="0"/>
          </a:p>
          <a:p>
            <a:r>
              <a:rPr lang="ru-RU" dirty="0" smtClean="0"/>
              <a:t>На втором тесте все линии четкие и без размытых краев.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876" y="609600"/>
            <a:ext cx="4613705" cy="259385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876" y="3523490"/>
            <a:ext cx="4641468" cy="261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4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Контрастность и </a:t>
            </a:r>
            <a:r>
              <a:rPr lang="ru-RU" b="1" dirty="0" smtClean="0"/>
              <a:t>яркость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7208673" cy="3880773"/>
          </a:xfrm>
        </p:spPr>
        <p:txBody>
          <a:bodyPr/>
          <a:lstStyle/>
          <a:p>
            <a:r>
              <a:rPr lang="ru-RU" dirty="0" smtClean="0"/>
              <a:t>На первом тесте полоски хорошо видны на белом и зеленом цветах, у синего и красного ближе к центру различать цвета уже сложнее, они сливаются в один.  Яркость одинаковая.</a:t>
            </a:r>
          </a:p>
          <a:p>
            <a:endParaRPr lang="ru-RU" dirty="0"/>
          </a:p>
          <a:p>
            <a:r>
              <a:rPr lang="ru-RU" dirty="0" smtClean="0"/>
              <a:t>На втором тесте все белые оттенки хорошо различимы.</a:t>
            </a:r>
          </a:p>
          <a:p>
            <a:endParaRPr lang="ru-RU" dirty="0"/>
          </a:p>
          <a:p>
            <a:r>
              <a:rPr lang="ru-RU" dirty="0" smtClean="0"/>
              <a:t>На третьем тесте центральная часть выглядит гладко, а ближе к краям контуры становятся более резкими, появляются круглые ложные окружности.  Это говорит о хорошем уровне общего  воспроизводства яркости.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034" y="297584"/>
            <a:ext cx="3618704" cy="20355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034" y="2424748"/>
            <a:ext cx="3661206" cy="205835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7509" y="4574746"/>
            <a:ext cx="3660105" cy="205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2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Отображение похожих </a:t>
            </a:r>
            <a:r>
              <a:rPr lang="ru-RU" b="1" dirty="0" smtClean="0"/>
              <a:t>цветов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90"/>
            <a:ext cx="6545885" cy="2233032"/>
          </a:xfrm>
        </p:spPr>
        <p:txBody>
          <a:bodyPr/>
          <a:lstStyle/>
          <a:p>
            <a:r>
              <a:rPr lang="ru-RU" dirty="0" smtClean="0"/>
              <a:t>Большинство более менее близких цветов отображаются и не сливаются на мониторе.</a:t>
            </a:r>
          </a:p>
          <a:p>
            <a:endParaRPr lang="ru-RU" dirty="0"/>
          </a:p>
          <a:p>
            <a:r>
              <a:rPr lang="ru-RU" dirty="0" smtClean="0"/>
              <a:t>Чуть труднее различать красный и синий цвета.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85883" y="4507071"/>
            <a:ext cx="3855873" cy="2128411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4147791" y="4507070"/>
            <a:ext cx="3914079" cy="212841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7905" y="4507070"/>
            <a:ext cx="3783841" cy="212841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7905" y="2265211"/>
            <a:ext cx="3783841" cy="212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2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2945" y="4589751"/>
            <a:ext cx="3186800" cy="17925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944" y="240147"/>
            <a:ext cx="3633707" cy="20439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945" y="2545406"/>
            <a:ext cx="3169858" cy="17830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334" y="1743127"/>
            <a:ext cx="65916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сравнении моего монитора </a:t>
            </a:r>
            <a:r>
              <a:rPr lang="ru-RU" dirty="0"/>
              <a:t>с монитором компьютера в лабораторном </a:t>
            </a:r>
            <a:r>
              <a:rPr lang="ru-RU" dirty="0" smtClean="0"/>
              <a:t>классе можно было заметить, что у меня на мониторе все цвета отображались более светлыми и яркими, на мониторе же компьютера они были сильно темнее.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Градиент был лучше на мониторе компьютера, все цвета отображались плавно, на моем были видны линии на желтом, голубом и розовом цветах.</a:t>
            </a:r>
          </a:p>
          <a:p>
            <a:endParaRPr lang="ru-RU" dirty="0"/>
          </a:p>
          <a:p>
            <a:r>
              <a:rPr lang="ru-RU" dirty="0" smtClean="0"/>
              <a:t>Геометрия и сетки, резкость и динамика на обоих мониторах были сравнительно одинаковы.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68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310</Words>
  <Application>Microsoft Office PowerPoint</Application>
  <PresentationFormat>Широкоэкранный</PresentationFormat>
  <Paragraphs>33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Аспект</vt:lpstr>
      <vt:lpstr>Тест монитора</vt:lpstr>
      <vt:lpstr>Наличие битых пикселей</vt:lpstr>
      <vt:lpstr>Плавность градиентов</vt:lpstr>
      <vt:lpstr>Уровень резкости</vt:lpstr>
      <vt:lpstr>Контрастность и яркость</vt:lpstr>
      <vt:lpstr>Отображение похожих цветов</vt:lpstr>
      <vt:lpstr>Сравнение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 монитора</dc:title>
  <dc:creator>1</dc:creator>
  <cp:lastModifiedBy>1</cp:lastModifiedBy>
  <cp:revision>10</cp:revision>
  <dcterms:created xsi:type="dcterms:W3CDTF">2024-02-28T22:31:05Z</dcterms:created>
  <dcterms:modified xsi:type="dcterms:W3CDTF">2024-02-29T10:41:32Z</dcterms:modified>
</cp:coreProperties>
</file>