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5227BAD-F2F2-4698-A3CE-B515F8BA080A}" type="datetimeFigureOut">
              <a:rPr lang="ru-RU" smtClean="0"/>
              <a:t>05.04.2024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B2433B8-ECCC-49BD-990C-7042CF610EE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4919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BAD-F2F2-4698-A3CE-B515F8BA080A}" type="datetimeFigureOut">
              <a:rPr lang="ru-RU" smtClean="0"/>
              <a:t>05.04.2024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33B8-ECCC-49BD-990C-7042CF610EE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99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BAD-F2F2-4698-A3CE-B515F8BA080A}" type="datetimeFigureOut">
              <a:rPr lang="ru-RU" smtClean="0"/>
              <a:t>05.04.2024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33B8-ECCC-49BD-990C-7042CF610EE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6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BAD-F2F2-4698-A3CE-B515F8BA080A}" type="datetimeFigureOut">
              <a:rPr lang="ru-RU" smtClean="0"/>
              <a:t>05.04.2024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33B8-ECCC-49BD-990C-7042CF610EE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083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BAD-F2F2-4698-A3CE-B515F8BA080A}" type="datetimeFigureOut">
              <a:rPr lang="ru-RU" smtClean="0"/>
              <a:t>05.04.2024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33B8-ECCC-49BD-990C-7042CF610EE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24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BAD-F2F2-4698-A3CE-B515F8BA080A}" type="datetimeFigureOut">
              <a:rPr lang="ru-RU" smtClean="0"/>
              <a:t>05.04.2024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33B8-ECCC-49BD-990C-7042CF610EE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817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BAD-F2F2-4698-A3CE-B515F8BA080A}" type="datetimeFigureOut">
              <a:rPr lang="ru-RU" smtClean="0"/>
              <a:t>05.04.2024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33B8-ECCC-49BD-990C-7042CF610EE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1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BAD-F2F2-4698-A3CE-B515F8BA080A}" type="datetimeFigureOut">
              <a:rPr lang="ru-RU" smtClean="0"/>
              <a:t>05.04.2024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33B8-ECCC-49BD-990C-7042CF610EE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71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BAD-F2F2-4698-A3CE-B515F8BA080A}" type="datetimeFigureOut">
              <a:rPr lang="ru-RU" smtClean="0"/>
              <a:t>05.04.2024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33B8-ECCC-49BD-990C-7042CF610EE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4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BAD-F2F2-4698-A3CE-B515F8BA080A}" type="datetimeFigureOut">
              <a:rPr lang="ru-RU" smtClean="0"/>
              <a:t>05.04.2024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33B8-ECCC-49BD-990C-7042CF610EE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67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BAD-F2F2-4698-A3CE-B515F8BA080A}" type="datetimeFigureOut">
              <a:rPr lang="ru-RU" smtClean="0"/>
              <a:t>05.04.2024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33B8-ECCC-49BD-990C-7042CF610EE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76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227BAD-F2F2-4698-A3CE-B515F8BA080A}" type="datetimeFigureOut">
              <a:rPr lang="ru-RU" smtClean="0"/>
              <a:t>05.04.2024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B2433B8-ECCC-49BD-990C-7042CF610EE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17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Сканирование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Лабораторная работа №4</a:t>
            </a:r>
          </a:p>
        </p:txBody>
      </p:sp>
    </p:spTree>
    <p:extLst>
      <p:ext uri="{BB962C8B-B14F-4D97-AF65-F5344CB8AC3E}">
        <p14:creationId xmlns:p14="http://schemas.microsoft.com/office/powerpoint/2010/main" val="26346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21" y="203199"/>
            <a:ext cx="3689579" cy="52792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4268" y="5482414"/>
            <a:ext cx="247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Первое значение </a:t>
            </a:r>
            <a:r>
              <a:rPr lang="ru-RU" b="1" dirty="0" smtClean="0"/>
              <a:t>dpi: 100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03" y="238882"/>
            <a:ext cx="3689400" cy="527934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817291" y="5482413"/>
            <a:ext cx="2322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Второе </a:t>
            </a:r>
            <a:r>
              <a:rPr lang="ru-RU" b="1" dirty="0"/>
              <a:t>значение dpi: </a:t>
            </a:r>
            <a:r>
              <a:rPr lang="ru-RU" b="1" dirty="0" smtClean="0"/>
              <a:t>250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73" y="217218"/>
            <a:ext cx="3445164" cy="524353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516693" y="5482413"/>
            <a:ext cx="1584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Adobe Scan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8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32911" y="390297"/>
            <a:ext cx="2564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Первое значение dpi: 100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690533" y="436463"/>
            <a:ext cx="2359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Второе значение dpi: 250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127999" y="528796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Adobe Scan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703127" y="1563454"/>
            <a:ext cx="36760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Рисунок сильно ярче и насыщеннее, в целом изображение выглядит </a:t>
            </a:r>
            <a:r>
              <a:rPr lang="ru-RU" dirty="0" smtClean="0"/>
              <a:t>четче</a:t>
            </a:r>
          </a:p>
          <a:p>
            <a:endParaRPr lang="ru-RU" dirty="0"/>
          </a:p>
          <a:p>
            <a:r>
              <a:rPr lang="ru-RU" dirty="0"/>
              <a:t>Однако отдельные области забелились, что немного испортило целостность </a:t>
            </a:r>
            <a:r>
              <a:rPr lang="ru-RU" dirty="0" smtClean="0"/>
              <a:t>изображения</a:t>
            </a:r>
          </a:p>
          <a:p>
            <a:endParaRPr lang="ru-RU" dirty="0"/>
          </a:p>
          <a:p>
            <a:r>
              <a:rPr lang="ru-RU" dirty="0" smtClean="0"/>
              <a:t>Отдельные цвета сильно изменились за счет затемнения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05165" y="211745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Визуально сильная разница не особо </a:t>
            </a:r>
            <a:r>
              <a:rPr lang="ru-RU" dirty="0" smtClean="0"/>
              <a:t>заметна</a:t>
            </a:r>
          </a:p>
          <a:p>
            <a:endParaRPr lang="ru-RU" dirty="0"/>
          </a:p>
          <a:p>
            <a:r>
              <a:rPr lang="ru-RU" dirty="0"/>
              <a:t>Отдельные части изображения стали немного </a:t>
            </a:r>
            <a:r>
              <a:rPr lang="ru-RU" dirty="0" smtClean="0"/>
              <a:t>темнее</a:t>
            </a:r>
          </a:p>
          <a:p>
            <a:endParaRPr lang="ru-RU" dirty="0"/>
          </a:p>
          <a:p>
            <a:r>
              <a:rPr lang="ru-RU" dirty="0"/>
              <a:t>При сильном рассмотрении видна небольшая разница: у изображения с </a:t>
            </a:r>
            <a:r>
              <a:rPr lang="en-US" dirty="0"/>
              <a:t>dpi 250 </a:t>
            </a:r>
            <a:r>
              <a:rPr lang="ru-RU" dirty="0"/>
              <a:t>изображение и линии обводки немного резче и четче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9005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36</TotalTime>
  <Words>89</Words>
  <Application>Microsoft Office PowerPoint</Application>
  <PresentationFormat>Широкоэкранный</PresentationFormat>
  <Paragraphs>18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Сканирование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Сканирование</dc:title>
  <dc:creator>1</dc:creator>
  <cp:lastModifiedBy>1</cp:lastModifiedBy>
  <cp:revision>8</cp:revision>
  <dcterms:created xsi:type="dcterms:W3CDTF">2024-04-05T18:24:23Z</dcterms:created>
  <dcterms:modified xsi:type="dcterms:W3CDTF">2024-04-05T19:05:18Z</dcterms:modified>
</cp:coreProperties>
</file>