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Medium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38a9cbf44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438a9cbf44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438a9cbf44_2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38a9cbf44_2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2438a9cbf44_2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38a9cbf44_2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2438a9cbf44_2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38a9cbf44_2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2438a9cbf44_2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38a9cbf44_2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2438a9cbf44_2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38a9cbf44_2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g2438a9cbf44_2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38a9cbf44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438a9cbf44_2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438a9cbf44_2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38a9cbf44_2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438a9cbf44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38a9cbf44_2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438a9cbf44_2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38a9cbf44_2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438a9cbf44_2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38a9cbf44_2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438a9cbf44_2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38a9cbf44_2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438a9cbf44_2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38a9cbf44_2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2438a9cbf44_2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38a9cbf44_2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438a9cbf44_2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38a9cbf44_2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2438a9cbf44_2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 1">
  <p:cSld name="TITLE_AND_BODY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822960" y="274320"/>
            <a:ext cx="752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822960" y="825471"/>
            <a:ext cx="75210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0" type="dt"/>
          </p:nvPr>
        </p:nvSpPr>
        <p:spPr>
          <a:xfrm rot="-1985953">
            <a:off x="308933" y="4391234"/>
            <a:ext cx="1960664" cy="17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11" type="ftr"/>
          </p:nvPr>
        </p:nvSpPr>
        <p:spPr>
          <a:xfrm>
            <a:off x="3517514" y="4713842"/>
            <a:ext cx="4724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6"/>
          <p:cNvSpPr/>
          <p:nvPr>
            <p:ph idx="12" type="sldNum"/>
          </p:nvPr>
        </p:nvSpPr>
        <p:spPr>
          <a:xfrm>
            <a:off x="8401038" y="4628117"/>
            <a:ext cx="502800" cy="377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hasCustomPrompt="1"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43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0" name="Google Shape;200;p4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3" name="Google Shape;203;p44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4" name="Google Shape;204;p4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SECTION_HEADER 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>
  <p:cSld name="TITLE_AND_TWO_COLUMNS 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0" name="Google Shape;210;p46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4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4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 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 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 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 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7" name="Google Shape;227;p50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5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 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 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"/>
          <p:cNvSpPr txBox="1"/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4" name="Google Shape;234;p52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anzhosaleksa" TargetMode="External"/><Relationship Id="rId4" Type="http://schemas.openxmlformats.org/officeDocument/2006/relationships/hyperlink" Target="https://github.com/manzhosaleksa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"/>
            <a:ext cx="9144000" cy="51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44" y="4263375"/>
            <a:ext cx="2430000" cy="374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4"/>
          <p:cNvSpPr txBox="1"/>
          <p:nvPr/>
        </p:nvSpPr>
        <p:spPr>
          <a:xfrm>
            <a:off x="2603551" y="355350"/>
            <a:ext cx="39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473200" y="982050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b="1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54"/>
          <p:cNvSpPr txBox="1"/>
          <p:nvPr/>
        </p:nvSpPr>
        <p:spPr>
          <a:xfrm>
            <a:off x="540550" y="161987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b="0"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платформы qahacking.guru”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44150" y="3525375"/>
            <a:ext cx="42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Преподаватель: Гриненко В.В.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811199" y="344257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Манжос А.Ю.</a:t>
            </a:r>
            <a:r>
              <a:rPr b="0"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Поток ТП-841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6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1" name="Google Shape;3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88" y="650375"/>
            <a:ext cx="7938024" cy="41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4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6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8" name="Google Shape;32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50" y="712925"/>
            <a:ext cx="7176199" cy="42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5" name="Google Shape;3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63" y="1102650"/>
            <a:ext cx="8471025" cy="37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 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2" name="Google Shape;3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5" y="1111025"/>
            <a:ext cx="4108974" cy="3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66"/>
          <p:cNvPicPr preferRelativeResize="0"/>
          <p:nvPr/>
        </p:nvPicPr>
        <p:blipFill rotWithShape="1">
          <a:blip r:embed="rId4">
            <a:alphaModFix/>
          </a:blip>
          <a:srcRect b="0" l="0" r="7774" t="40355"/>
          <a:stretch/>
        </p:blipFill>
        <p:spPr>
          <a:xfrm>
            <a:off x="4792750" y="1494700"/>
            <a:ext cx="2560825" cy="13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49" y="3047305"/>
            <a:ext cx="2392976" cy="145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67"/>
          <p:cNvSpPr txBox="1"/>
          <p:nvPr/>
        </p:nvSpPr>
        <p:spPr>
          <a:xfrm>
            <a:off x="629200" y="1189775"/>
            <a:ext cx="8082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Наша стратегия тестирования оптимальна. Были применены следующие виды тестирования: Smoke ,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функциональное, UI\UX тестирование.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Были составлены чек лист и тест -кейсы. П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 помощи применения техник тест дизайна: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квивалентное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азделение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а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нализ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гр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аничных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начений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добились оптимальных результатов и максимизировали тестовое покрытие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6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" sz="2400" u="none" cap="none" strike="noStrik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68"/>
          <p:cNvSpPr/>
          <p:nvPr/>
        </p:nvSpPr>
        <p:spPr>
          <a:xfrm>
            <a:off x="563125" y="897513"/>
            <a:ext cx="4231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процессе изучения программы я получила  хорошие базовые знания в сфере тестирования программного обеспечения, познакомилась и немного поработала с инструментами, используемыми в тестировании, такими как: XMind, Trello, Jira, TestRail, GIT, Postman, MySQL, Selenium IDE, PyCharm. Самостоятельно написала небольшой код на языке Python. Наиболее сложной но очень интересной для меня стала работа с GIT  и Python.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моими практическими работами вы можете ознакомиться по ссылке на GIT HUB: </a:t>
            </a: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manzhosaleksa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rgbClr val="44546A"/>
              </a:solidFill>
            </a:endParaRPr>
          </a:p>
        </p:txBody>
      </p:sp>
      <p:pic>
        <p:nvPicPr>
          <p:cNvPr id="359" name="Google Shape;359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9569" y="1112588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/>
          <p:nvPr>
            <p:ph type="title"/>
          </p:nvPr>
        </p:nvSpPr>
        <p:spPr>
          <a:xfrm>
            <a:off x="2911450" y="298725"/>
            <a:ext cx="2449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b="1" lang="ru" sz="2425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55"/>
          <p:cNvSpPr txBox="1"/>
          <p:nvPr/>
        </p:nvSpPr>
        <p:spPr>
          <a:xfrm>
            <a:off x="629200" y="1189775"/>
            <a:ext cx="8082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5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4" name="Google Shape;2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75" y="871250"/>
            <a:ext cx="8107677" cy="40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 txBox="1"/>
          <p:nvPr>
            <p:ph type="title"/>
          </p:nvPr>
        </p:nvSpPr>
        <p:spPr>
          <a:xfrm>
            <a:off x="311700" y="140225"/>
            <a:ext cx="8520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Каскадная модель (Waterfall Model, водопадная)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5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1" name="Google Shape;2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0" y="1168650"/>
            <a:ext cx="8921876" cy="35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58"/>
          <p:cNvSpPr txBox="1"/>
          <p:nvPr/>
        </p:nvSpPr>
        <p:spPr>
          <a:xfrm>
            <a:off x="400600" y="732575"/>
            <a:ext cx="80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ю фрагмент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чек-листа на сайт https://qahacking.guru/ 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9" name="Google Shape;27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650" y="1857421"/>
            <a:ext cx="7522699" cy="301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75" y="1382450"/>
            <a:ext cx="7898425" cy="3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9"/>
          <p:cNvSpPr txBox="1"/>
          <p:nvPr/>
        </p:nvSpPr>
        <p:spPr>
          <a:xfrm>
            <a:off x="400600" y="656375"/>
            <a:ext cx="808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ю</a:t>
            </a:r>
            <a:r>
              <a:rPr b="0" i="0" lang="r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пример  тест-кейсов на сайт https://qahacking.guru/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Дополнительно можно для примера привести скриншот с тест рейла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5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8" name="Google Shape;288;p59"/>
          <p:cNvPicPr preferRelativeResize="0"/>
          <p:nvPr/>
        </p:nvPicPr>
        <p:blipFill rotWithShape="1">
          <a:blip r:embed="rId3">
            <a:alphaModFix/>
          </a:blip>
          <a:srcRect b="24806" l="0" r="0" t="0"/>
          <a:stretch/>
        </p:blipFill>
        <p:spPr>
          <a:xfrm>
            <a:off x="1073400" y="1839275"/>
            <a:ext cx="6997199" cy="29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5" y="964925"/>
            <a:ext cx="8206349" cy="40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баг-репорты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60"/>
          <p:cNvSpPr txBox="1"/>
          <p:nvPr/>
        </p:nvSpPr>
        <p:spPr>
          <a:xfrm>
            <a:off x="400600" y="656375"/>
            <a:ext cx="80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ю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пример баг-репорт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ов 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https://qahacking.guru/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6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7" name="Google Shape;2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" y="1229000"/>
            <a:ext cx="8690450" cy="36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61"/>
          <p:cNvSpPr txBox="1"/>
          <p:nvPr/>
        </p:nvSpPr>
        <p:spPr>
          <a:xfrm>
            <a:off x="363675" y="763600"/>
            <a:ext cx="84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ю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пример применения техник тест-дизайна на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</a:t>
            </a: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ек-лист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6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05" name="Google Shape;3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50" y="1410100"/>
            <a:ext cx="3262526" cy="34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275" y="1410100"/>
            <a:ext cx="2976549" cy="3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2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62"/>
          <p:cNvSpPr txBox="1"/>
          <p:nvPr/>
        </p:nvSpPr>
        <p:spPr>
          <a:xfrm>
            <a:off x="400600" y="808775"/>
            <a:ext cx="808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 тест-кейсах была применена техника тест-дизайна по классам эквивалентности.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Результаты представлен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ы на скриншоте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6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4" name="Google Shape;3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75" y="1551125"/>
            <a:ext cx="8212774" cy="3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