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71" r:id="rId4"/>
    <p:sldId id="268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B20B5-0F4D-49BC-B9D4-79DF9850BA2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D5F0C-C27B-4432-9731-9802C86628D3}">
      <dgm:prSet/>
      <dgm:spPr/>
      <dgm:t>
        <a:bodyPr/>
        <a:lstStyle/>
        <a:p>
          <a:pPr rtl="0"/>
          <a:r>
            <a:rPr lang="en-US" b="1" dirty="0" smtClean="0"/>
            <a:t>WEB DEVELOPMENT PROJECT</a:t>
          </a:r>
          <a:endParaRPr lang="en-US" b="1" dirty="0"/>
        </a:p>
      </dgm:t>
    </dgm:pt>
    <dgm:pt modelId="{FAF61B54-1AE7-41AB-95DD-FB712B5A0898}" type="parTrans" cxnId="{4BB3AF9D-6EB4-48BA-8844-838B50D78399}">
      <dgm:prSet/>
      <dgm:spPr/>
      <dgm:t>
        <a:bodyPr/>
        <a:lstStyle/>
        <a:p>
          <a:endParaRPr lang="en-US"/>
        </a:p>
      </dgm:t>
    </dgm:pt>
    <dgm:pt modelId="{C0DBD3D8-4C90-4DCE-A5E9-EF5F3671EA91}" type="sibTrans" cxnId="{4BB3AF9D-6EB4-48BA-8844-838B50D78399}">
      <dgm:prSet/>
      <dgm:spPr/>
      <dgm:t>
        <a:bodyPr/>
        <a:lstStyle/>
        <a:p>
          <a:endParaRPr lang="en-US"/>
        </a:p>
      </dgm:t>
    </dgm:pt>
    <dgm:pt modelId="{A5F7119A-5DFF-472D-8DC5-AA8CB10E335B}" type="pres">
      <dgm:prSet presAssocID="{108B20B5-0F4D-49BC-B9D4-79DF9850BA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29E4B-C4B7-4CC2-A45A-CCEEC8A792A0}" type="pres">
      <dgm:prSet presAssocID="{7CDD5F0C-C27B-4432-9731-9802C86628D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3AF9D-6EB4-48BA-8844-838B50D78399}" srcId="{108B20B5-0F4D-49BC-B9D4-79DF9850BA28}" destId="{7CDD5F0C-C27B-4432-9731-9802C86628D3}" srcOrd="0" destOrd="0" parTransId="{FAF61B54-1AE7-41AB-95DD-FB712B5A0898}" sibTransId="{C0DBD3D8-4C90-4DCE-A5E9-EF5F3671EA91}"/>
    <dgm:cxn modelId="{3D417550-645B-4162-B098-9E049C442DE6}" type="presOf" srcId="{108B20B5-0F4D-49BC-B9D4-79DF9850BA28}" destId="{A5F7119A-5DFF-472D-8DC5-AA8CB10E335B}" srcOrd="0" destOrd="0" presId="urn:microsoft.com/office/officeart/2005/8/layout/process1"/>
    <dgm:cxn modelId="{7DCD9F7B-7735-426E-9455-7AF8B9E344F9}" type="presOf" srcId="{7CDD5F0C-C27B-4432-9731-9802C86628D3}" destId="{A0029E4B-C4B7-4CC2-A45A-CCEEC8A792A0}" srcOrd="0" destOrd="0" presId="urn:microsoft.com/office/officeart/2005/8/layout/process1"/>
    <dgm:cxn modelId="{F84FD3DF-A9F9-422B-AE0A-A38713C347CE}" type="presParOf" srcId="{A5F7119A-5DFF-472D-8DC5-AA8CB10E335B}" destId="{A0029E4B-C4B7-4CC2-A45A-CCEEC8A792A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29E4B-C4B7-4CC2-A45A-CCEEC8A792A0}">
      <dsp:nvSpPr>
        <dsp:cNvPr id="0" name=""/>
        <dsp:cNvSpPr/>
      </dsp:nvSpPr>
      <dsp:spPr>
        <a:xfrm>
          <a:off x="4241" y="0"/>
          <a:ext cx="8678316" cy="1828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WEB DEVELOPMENT PROJECT</a:t>
          </a:r>
          <a:endParaRPr lang="en-US" sz="4800" b="1" kern="1200" dirty="0"/>
        </a:p>
      </dsp:txBody>
      <dsp:txXfrm>
        <a:off x="57805" y="53564"/>
        <a:ext cx="8571188" cy="1721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FF64B-0326-408B-B378-2D078FC2ACF2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6804-172B-4B8E-9E4C-54C4ADB6B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8BA275-5AC9-4A7F-9127-AA6CE664D686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7F9FFA-1BDD-4A3D-8906-3BB2B99FB4F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228600"/>
          <a:ext cx="8686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3429000" cy="3400864"/>
          </a:xfrm>
        </p:spPr>
        <p:txBody>
          <a:bodyPr vert="horz" anchor="ctr"/>
          <a:lstStyle/>
          <a:p>
            <a:r>
              <a:rPr lang="en-US" dirty="0" smtClean="0"/>
              <a:t>BY:</a:t>
            </a:r>
          </a:p>
          <a:p>
            <a:r>
              <a:rPr lang="en-US" b="1" dirty="0" smtClean="0"/>
              <a:t>ABC</a:t>
            </a:r>
          </a:p>
          <a:p>
            <a:r>
              <a:rPr lang="en-US" b="1" dirty="0" smtClean="0"/>
              <a:t>ROLL: </a:t>
            </a:r>
          </a:p>
          <a:p>
            <a:r>
              <a:rPr lang="en-US" b="1" dirty="0" smtClean="0"/>
              <a:t>SESSION: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600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ABOUT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FireShot Screen Capture #005 - 'About' - _C__Users_User_Documents_html%20learning_about_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30" y="1905000"/>
            <a:ext cx="7576939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n-US" sz="5400" b="1" u="sng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EASY ACCESS FOR ALL.</a:t>
            </a:r>
          </a:p>
          <a:p>
            <a:r>
              <a:rPr lang="en-US" b="1" dirty="0" smtClean="0"/>
              <a:t>NO NEED OF SEPARATE LOGIN.</a:t>
            </a:r>
          </a:p>
          <a:p>
            <a:r>
              <a:rPr lang="en-US" b="1" dirty="0" smtClean="0"/>
              <a:t>UPDATED NOTICES ARE GIVEN HERE.</a:t>
            </a:r>
          </a:p>
          <a:p>
            <a:r>
              <a:rPr lang="en-US" b="1" dirty="0" smtClean="0"/>
              <a:t>RESULTS ARE BEING PUBLISHED HERE.</a:t>
            </a:r>
          </a:p>
          <a:p>
            <a:r>
              <a:rPr lang="en-US" b="1" dirty="0" smtClean="0"/>
              <a:t>FACULTIES INFORMATION PROVIDED</a:t>
            </a:r>
          </a:p>
          <a:p>
            <a:r>
              <a:rPr lang="en-US" b="1" dirty="0" smtClean="0"/>
              <a:t>GLIMPSE OF THE SCHOOL IS BEING AVAILABLE IN HOMEPAGE.</a:t>
            </a:r>
          </a:p>
          <a:p>
            <a:r>
              <a:rPr lang="en-US" b="1" dirty="0" smtClean="0"/>
              <a:t>SCHOOL’S VISION IS CLEARLY SAID.</a:t>
            </a:r>
          </a:p>
          <a:p>
            <a:r>
              <a:rPr lang="en-US" b="1" dirty="0" smtClean="0"/>
              <a:t>IMAGES OF VARIOUS EVENTS UPLOADED.</a:t>
            </a:r>
          </a:p>
          <a:p>
            <a:r>
              <a:rPr lang="en-US" b="1" dirty="0" smtClean="0"/>
              <a:t>EDUCATIONAL BOARD LINK &amp; ADDITIONAL LINKS PROVIDED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LIMITATION</a:t>
            </a:r>
            <a:endParaRPr lang="en-US" sz="6600" b="1" u="sng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8305800" cy="2514600"/>
          </a:xfrm>
        </p:spPr>
        <p:txBody>
          <a:bodyPr/>
          <a:lstStyle/>
          <a:p>
            <a:r>
              <a:rPr lang="en-US" b="1" dirty="0" smtClean="0"/>
              <a:t>PHP  PROGRAMMING NOT  DONE.</a:t>
            </a:r>
          </a:p>
          <a:p>
            <a:r>
              <a:rPr lang="en-US" b="1" dirty="0" smtClean="0"/>
              <a:t>NO DATABASE ADDED.</a:t>
            </a:r>
          </a:p>
          <a:p>
            <a:r>
              <a:rPr lang="en-US" b="1" dirty="0" smtClean="0"/>
              <a:t>NOT A DYNAMIC WEBSITE.</a:t>
            </a:r>
          </a:p>
          <a:p>
            <a:r>
              <a:rPr lang="en-US" b="1" dirty="0" smtClean="0"/>
              <a:t>NO OPEN FORUM for </a:t>
            </a:r>
            <a:r>
              <a:rPr lang="en-US" b="1" i="1" dirty="0" smtClean="0">
                <a:solidFill>
                  <a:srgbClr val="00B0F0"/>
                </a:solidFill>
              </a:rPr>
              <a:t>STUDENTS</a:t>
            </a:r>
            <a:r>
              <a:rPr lang="en-US" b="1" dirty="0" smtClean="0"/>
              <a:t> or </a:t>
            </a:r>
            <a:r>
              <a:rPr lang="en-US" b="1" i="1" dirty="0" smtClean="0">
                <a:solidFill>
                  <a:srgbClr val="00B0F0"/>
                </a:solidFill>
              </a:rPr>
              <a:t>TEACHERS </a:t>
            </a:r>
            <a:r>
              <a:rPr lang="en-US" b="1" dirty="0" smtClean="0"/>
              <a:t>CREATED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362456"/>
          </a:xfrm>
        </p:spPr>
        <p:txBody>
          <a:bodyPr/>
          <a:lstStyle/>
          <a:p>
            <a:pPr algn="ctr"/>
            <a:r>
              <a:rPr sz="6600" u="sng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FUTURE ENHANCEMENT</a:t>
            </a:r>
            <a:endParaRPr lang="en-US" sz="6600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69352" cy="34290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I’ll add a open forum for teacher &amp; students.</a:t>
            </a: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I’ll implement PHP &amp; DATABASE on this website.</a:t>
            </a: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Try to make it a dynamic one.</a:t>
            </a:r>
          </a:p>
          <a:p>
            <a:pPr>
              <a:buFont typeface="Arial" charset="0"/>
              <a:buChar char="•"/>
            </a:pPr>
            <a:endParaRPr lang="en-US" sz="40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438400"/>
            <a:ext cx="5943600" cy="1874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00B050"/>
                </a:solidFill>
              </a:rPr>
              <a:t>Thank you</a:t>
            </a:r>
            <a:r>
              <a:rPr lang="en-US" sz="7200" dirty="0" smtClean="0">
                <a:solidFill>
                  <a:srgbClr val="00B050"/>
                </a:solidFill>
              </a:rPr>
              <a:t> </a:t>
            </a:r>
            <a:endParaRPr lang="en-US" sz="7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smtClean="0">
                <a:solidFill>
                  <a:srgbClr val="002060"/>
                </a:solidFill>
              </a:rPr>
              <a:t> </a:t>
            </a:r>
            <a:r>
              <a:rPr lang="en-US" sz="6000" b="1" i="1" dirty="0" smtClean="0">
                <a:solidFill>
                  <a:srgbClr val="FFFF00"/>
                </a:solidFill>
              </a:rPr>
              <a:t>OBJECTIVES</a:t>
            </a:r>
            <a:endParaRPr lang="en-US" sz="60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WEBSITE OF AN EDUCATIONAL INSTITUTE </a:t>
            </a:r>
            <a:r>
              <a:rPr lang="en-US" sz="3200" b="1" dirty="0" smtClean="0">
                <a:solidFill>
                  <a:srgbClr val="00B050"/>
                </a:solidFill>
              </a:rPr>
              <a:t>(RAJSHAHI CANTONMENT PUBLIC SCHOOL and COLLEGE)</a:t>
            </a:r>
          </a:p>
          <a:p>
            <a:r>
              <a:rPr lang="en-US" sz="3200" b="1" dirty="0" smtClean="0"/>
              <a:t>LEARN USE OF </a:t>
            </a:r>
            <a:r>
              <a:rPr lang="en-US" sz="3200" b="1" i="1" dirty="0" smtClean="0">
                <a:solidFill>
                  <a:srgbClr val="00B0F0"/>
                </a:solidFill>
              </a:rPr>
              <a:t>HTML</a:t>
            </a:r>
            <a:r>
              <a:rPr lang="en-US" sz="3200" b="1" dirty="0" smtClean="0"/>
              <a:t>, </a:t>
            </a:r>
            <a:r>
              <a:rPr lang="en-US" sz="3200" b="1" i="1" dirty="0" smtClean="0">
                <a:solidFill>
                  <a:srgbClr val="00B0F0"/>
                </a:solidFill>
              </a:rPr>
              <a:t>CSS</a:t>
            </a:r>
            <a:r>
              <a:rPr lang="en-US" sz="3200" b="1" i="1" dirty="0" smtClean="0"/>
              <a:t>.</a:t>
            </a:r>
            <a:endParaRPr lang="en-US" sz="3200" b="1" i="1" dirty="0" smtClean="0">
              <a:solidFill>
                <a:srgbClr val="00B0F0"/>
              </a:solidFill>
            </a:endParaRPr>
          </a:p>
          <a:p>
            <a:r>
              <a:rPr lang="en-US" sz="3200" b="1" dirty="0" smtClean="0"/>
              <a:t>MAKE A WEBSITE  WHICH  HAS  EASY  ACCESS  FOR  ALL.</a:t>
            </a:r>
          </a:p>
          <a:p>
            <a:r>
              <a:rPr lang="en-US" sz="3200" b="1" dirty="0" smtClean="0"/>
              <a:t>BRING  GUARDIAN-STUDENTS-TEACHERS  IN  A  COMMON  PLATFORM FOR  HELP</a:t>
            </a:r>
          </a:p>
          <a:p>
            <a:r>
              <a:rPr lang="en-US" sz="3200" b="1" dirty="0" smtClean="0"/>
              <a:t>REGULAR  UPDATE  OF  EVENTS &amp; NOTICES</a:t>
            </a:r>
          </a:p>
          <a:p>
            <a:r>
              <a:rPr lang="en-US" sz="3200" b="1" dirty="0" smtClean="0"/>
              <a:t>TEACHERS  INFORMATION  AVALABILITY</a:t>
            </a:r>
          </a:p>
          <a:p>
            <a:r>
              <a:rPr lang="en-US" sz="3200" b="1" dirty="0" smtClean="0"/>
              <a:t>USEFULL  LINKS  PROVIDED</a:t>
            </a:r>
          </a:p>
          <a:p>
            <a:endParaRPr lang="en-US" sz="3200" b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                     USED</a:t>
            </a:r>
            <a:br>
              <a:rPr lang="en-US" sz="5400" b="1" dirty="0" smtClean="0">
                <a:solidFill>
                  <a:srgbClr val="FFFF00"/>
                </a:solidFill>
              </a:rPr>
            </a:br>
            <a:r>
              <a:rPr lang="en-US" sz="5400" b="1" dirty="0" smtClean="0">
                <a:solidFill>
                  <a:srgbClr val="FFFF00"/>
                </a:solidFill>
              </a:rPr>
              <a:t>  SOFTWARE         TOOLS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NOTEPAD++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	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HTML</a:t>
            </a:r>
          </a:p>
          <a:p>
            <a:r>
              <a:rPr lang="en-US" sz="4400" b="1" dirty="0" smtClean="0">
                <a:solidFill>
                  <a:srgbClr val="00B050"/>
                </a:solidFill>
              </a:rPr>
              <a:t>CSS </a:t>
            </a:r>
            <a:r>
              <a:rPr lang="en-US" sz="6000" b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3.0</a:t>
            </a:r>
          </a:p>
          <a:p>
            <a:r>
              <a:rPr lang="en-US" sz="4400" b="1" dirty="0" err="1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Javascript</a:t>
            </a:r>
            <a:endParaRPr lang="en-US" sz="4400" b="1" dirty="0" smtClean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  <a:p>
            <a:endParaRPr lang="en-US" sz="44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4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Algerian" pitchFamily="82" charset="0"/>
              </a:rPr>
              <a:t>LAPTOP CONFIGURATION</a:t>
            </a:r>
            <a:endParaRPr lang="en-US" sz="6000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INTEL® CORE</a:t>
            </a:r>
            <a:r>
              <a:rPr lang="en-US" sz="36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™ </a:t>
            </a:r>
            <a:r>
              <a:rPr lang="en-US" sz="36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i3-5005U </a:t>
            </a:r>
            <a:r>
              <a:rPr lang="en-US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CPU @2.50GHz</a:t>
            </a:r>
          </a:p>
          <a:p>
            <a:r>
              <a:rPr lang="en-US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RAM: 4GB</a:t>
            </a:r>
          </a:p>
          <a:p>
            <a:r>
              <a:rPr lang="en-US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SYSTEM Type: 64-bit Operating System</a:t>
            </a:r>
          </a:p>
          <a:p>
            <a:endParaRPr lang="en-US" sz="3600" b="1" dirty="0" smtClean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2578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haroni" pitchFamily="2" charset="-79"/>
                <a:cs typeface="Aharoni" pitchFamily="2" charset="-79"/>
              </a:rPr>
              <a:t>SAMPLE LAYOUT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Content Placeholder 5" descr="jomuna brigde theke mayabi surjasto dekha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2724" y="914399"/>
            <a:ext cx="4304276" cy="5950047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>
                <a:latin typeface="Aharoni" pitchFamily="2" charset="-79"/>
                <a:cs typeface="Aharoni" pitchFamily="2" charset="-79"/>
              </a:rPr>
              <a:t>              </a:t>
            </a:r>
            <a:r>
              <a:rPr lang="en-US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CONTENTS</a:t>
            </a:r>
            <a:endParaRPr lang="en-US" b="1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MENU BAR: </a:t>
            </a:r>
            <a:r>
              <a:rPr lang="en-US" sz="2400" b="1" dirty="0" smtClean="0"/>
              <a:t>Menu bar has 5 tabs. </a:t>
            </a:r>
            <a:r>
              <a:rPr lang="en-US" sz="2400" b="1" dirty="0" err="1" smtClean="0"/>
              <a:t>Viz</a:t>
            </a:r>
            <a:r>
              <a:rPr lang="en-US" sz="24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HOME, Admission, Notices, Faculties, About</a:t>
            </a:r>
            <a:r>
              <a:rPr lang="en-US" sz="2400" b="1" dirty="0" smtClean="0"/>
              <a:t>.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ADMISSION</a:t>
            </a:r>
            <a:r>
              <a:rPr lang="en-US" sz="2400" b="1" dirty="0" smtClean="0"/>
              <a:t> section is for different groups, All events are given in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NOTICE</a:t>
            </a:r>
            <a:r>
              <a:rPr lang="en-US" sz="2400" b="1" dirty="0" smtClean="0"/>
              <a:t> section, necessary information about faculty members are provided in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FACULTIES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tab,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About</a:t>
            </a:r>
            <a:r>
              <a:rPr lang="en-US" sz="2400" b="1" dirty="0" smtClean="0"/>
              <a:t> tab contains information about school.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>
                <a:solidFill>
                  <a:schemeClr val="accent4"/>
                </a:solidFill>
              </a:rPr>
              <a:t>ACADEMIC  CALENDER: </a:t>
            </a:r>
            <a:r>
              <a:rPr lang="en-US" sz="2400" dirty="0" smtClean="0"/>
              <a:t>ACADEMIC schedule are being inserted in the calendar.</a:t>
            </a:r>
          </a:p>
          <a:p>
            <a:endParaRPr lang="en-US" sz="2400" b="1" u="sng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rgbClr val="00B0F0"/>
                </a:solidFill>
              </a:rPr>
              <a:t>USEFULL  LINKS: </a:t>
            </a:r>
            <a:r>
              <a:rPr lang="en-US" sz="2400" b="1" dirty="0" smtClean="0"/>
              <a:t>Some Links like the </a:t>
            </a:r>
            <a:r>
              <a:rPr lang="en-US" sz="2400" b="1" dirty="0" err="1" smtClean="0"/>
              <a:t>facebook</a:t>
            </a:r>
            <a:r>
              <a:rPr lang="en-US" sz="2400" b="1" dirty="0" smtClean="0"/>
              <a:t> page link of college, Education board links have been attached.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3500" b="1" dirty="0" smtClean="0">
                <a:solidFill>
                  <a:srgbClr val="00B0F0"/>
                </a:solidFill>
              </a:rPr>
              <a:t>Glimpse  of  college: </a:t>
            </a:r>
            <a:r>
              <a:rPr lang="en-US" sz="2400" b="1" dirty="0" smtClean="0"/>
              <a:t>A glimpse of the school is seen by running slideshow in the homepage.</a:t>
            </a:r>
            <a:endParaRPr lang="en-US" sz="35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Implemented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Screenshots</a:t>
            </a:r>
            <a:r>
              <a:rPr lang="en-US" b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b="1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                        HOMEPAGE</a:t>
            </a:r>
            <a:endParaRPr lang="en-US" sz="36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FireShot Screen Capture #003 - 'cpscr' - _C__Users_User_Documents_html%20learning_cpscr%20test_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848599" cy="53340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NOTICES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FireShot Screen Capture #004 - 'notices' - _C__Users_User_Documents_html%20learning_notice_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10" y="914400"/>
            <a:ext cx="7913979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FACULTIES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FireShot Screen Capture #006 - 'cpscr' - _C__Users_User_Documents_html%20learning_faculty_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37708"/>
            <a:ext cx="5486400" cy="59202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316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Algerian</vt:lpstr>
      <vt:lpstr>Arial</vt:lpstr>
      <vt:lpstr>Calibri</vt:lpstr>
      <vt:lpstr>Constantia</vt:lpstr>
      <vt:lpstr>Wingdings 2</vt:lpstr>
      <vt:lpstr>Flow</vt:lpstr>
      <vt:lpstr>PowerPoint Presentation</vt:lpstr>
      <vt:lpstr> OBJECTIVES</vt:lpstr>
      <vt:lpstr>                     USED   SOFTWARE         TOOLS</vt:lpstr>
      <vt:lpstr>LAPTOP CONFIGURATION</vt:lpstr>
      <vt:lpstr>SAMPLE LAYOUT</vt:lpstr>
      <vt:lpstr>              CONTENTS</vt:lpstr>
      <vt:lpstr>Implemented Screenshots </vt:lpstr>
      <vt:lpstr>NOTICES</vt:lpstr>
      <vt:lpstr>FACULTIES</vt:lpstr>
      <vt:lpstr>ABOUT</vt:lpstr>
      <vt:lpstr>ADVANTAGE</vt:lpstr>
      <vt:lpstr>LIMITATION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soumik-bapi</dc:creator>
  <cp:lastModifiedBy>User</cp:lastModifiedBy>
  <cp:revision>72</cp:revision>
  <dcterms:created xsi:type="dcterms:W3CDTF">2016-12-14T16:03:01Z</dcterms:created>
  <dcterms:modified xsi:type="dcterms:W3CDTF">2016-12-18T11:49:42Z</dcterms:modified>
</cp:coreProperties>
</file>