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FB3B0-9676-4548-9AE5-C6CF81DA50C8}" v="6" dt="2023-05-01T22:32:0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 autoAdjust="0"/>
    <p:restoredTop sz="94661"/>
  </p:normalViewPr>
  <p:slideViewPr>
    <p:cSldViewPr snapToGrid="0">
      <p:cViewPr varScale="1">
        <p:scale>
          <a:sx n="78" d="100"/>
          <a:sy n="78" d="100"/>
        </p:scale>
        <p:origin x="7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zhe Luo" userId="4521eca35d2ea758" providerId="LiveId" clId="{AB26E559-CA83-48A3-B23C-96552C619EB3}"/>
    <pc:docChg chg="custSel modSld">
      <pc:chgData name="Wenzhe Luo" userId="4521eca35d2ea758" providerId="LiveId" clId="{AB26E559-CA83-48A3-B23C-96552C619EB3}" dt="2023-04-10T22:07:52.147" v="242" actId="20577"/>
      <pc:docMkLst>
        <pc:docMk/>
      </pc:docMkLst>
      <pc:sldChg chg="addSp modSp mod modAnim">
        <pc:chgData name="Wenzhe Luo" userId="4521eca35d2ea758" providerId="LiveId" clId="{AB26E559-CA83-48A3-B23C-96552C619EB3}" dt="2023-04-10T22:07:13.499" v="241"/>
        <pc:sldMkLst>
          <pc:docMk/>
          <pc:sldMk cId="2668859487" sldId="257"/>
        </pc:sldMkLst>
        <pc:spChg chg="add mod">
          <ac:chgData name="Wenzhe Luo" userId="4521eca35d2ea758" providerId="LiveId" clId="{AB26E559-CA83-48A3-B23C-96552C619EB3}" dt="2023-04-10T13:42:44.951" v="30" actId="1076"/>
          <ac:spMkLst>
            <pc:docMk/>
            <pc:sldMk cId="2668859487" sldId="257"/>
            <ac:spMk id="3" creationId="{D1EA433E-7DDE-5176-9B9F-FD06BA2B6664}"/>
          </ac:spMkLst>
        </pc:spChg>
        <pc:graphicFrameChg chg="mod">
          <ac:chgData name="Wenzhe Luo" userId="4521eca35d2ea758" providerId="LiveId" clId="{AB26E559-CA83-48A3-B23C-96552C619EB3}" dt="2023-04-10T22:06:43.838" v="232"/>
          <ac:graphicFrameMkLst>
            <pc:docMk/>
            <pc:sldMk cId="2668859487" sldId="257"/>
            <ac:graphicFrameMk id="5" creationId="{B819250B-C010-36D2-1458-40B445EC7FAE}"/>
          </ac:graphicFrameMkLst>
        </pc:graphicFrameChg>
        <pc:picChg chg="add mod">
          <ac:chgData name="Wenzhe Luo" userId="4521eca35d2ea758" providerId="LiveId" clId="{AB26E559-CA83-48A3-B23C-96552C619EB3}" dt="2023-04-10T22:07:02.764" v="239" actId="1076"/>
          <ac:picMkLst>
            <pc:docMk/>
            <pc:sldMk cId="2668859487" sldId="257"/>
            <ac:picMk id="1026" creationId="{58B1C574-372B-6ECD-B997-2E0CD0702005}"/>
          </ac:picMkLst>
        </pc:picChg>
      </pc:sldChg>
      <pc:sldChg chg="addSp modSp mod">
        <pc:chgData name="Wenzhe Luo" userId="4521eca35d2ea758" providerId="LiveId" clId="{AB26E559-CA83-48A3-B23C-96552C619EB3}" dt="2023-04-10T22:07:52.147" v="242" actId="20577"/>
        <pc:sldMkLst>
          <pc:docMk/>
          <pc:sldMk cId="1101045219" sldId="258"/>
        </pc:sldMkLst>
        <pc:spChg chg="mod">
          <ac:chgData name="Wenzhe Luo" userId="4521eca35d2ea758" providerId="LiveId" clId="{AB26E559-CA83-48A3-B23C-96552C619EB3}" dt="2023-04-10T22:07:52.147" v="242" actId="20577"/>
          <ac:spMkLst>
            <pc:docMk/>
            <pc:sldMk cId="1101045219" sldId="258"/>
            <ac:spMk id="3" creationId="{DC4D8359-3FC1-9B60-BADA-4FCE9E82110E}"/>
          </ac:spMkLst>
        </pc:spChg>
        <pc:spChg chg="add mod">
          <ac:chgData name="Wenzhe Luo" userId="4521eca35d2ea758" providerId="LiveId" clId="{AB26E559-CA83-48A3-B23C-96552C619EB3}" dt="2023-04-10T13:41:58.964" v="16" actId="1076"/>
          <ac:spMkLst>
            <pc:docMk/>
            <pc:sldMk cId="1101045219" sldId="258"/>
            <ac:spMk id="4" creationId="{3597FAF2-BD91-C6CF-FEC4-ECA2D5AB536A}"/>
          </ac:spMkLst>
        </pc:spChg>
        <pc:grpChg chg="add mod">
          <ac:chgData name="Wenzhe Luo" userId="4521eca35d2ea758" providerId="LiveId" clId="{AB26E559-CA83-48A3-B23C-96552C619EB3}" dt="2023-04-10T16:36:15.573" v="49" actId="14100"/>
          <ac:grpSpMkLst>
            <pc:docMk/>
            <pc:sldMk cId="1101045219" sldId="258"/>
            <ac:grpSpMk id="5" creationId="{D89923FD-8000-FF15-32A0-4DAA4124957E}"/>
          </ac:grpSpMkLst>
        </pc:grpChg>
        <pc:picChg chg="mod">
          <ac:chgData name="Wenzhe Luo" userId="4521eca35d2ea758" providerId="LiveId" clId="{AB26E559-CA83-48A3-B23C-96552C619EB3}" dt="2023-04-10T13:41:46.948" v="14" actId="164"/>
          <ac:picMkLst>
            <pc:docMk/>
            <pc:sldMk cId="1101045219" sldId="258"/>
            <ac:picMk id="7" creationId="{816F3213-9DA2-EA90-69A0-7307C031D58D}"/>
          </ac:picMkLst>
        </pc:picChg>
      </pc:sldChg>
      <pc:sldChg chg="addSp modSp mod modAnim">
        <pc:chgData name="Wenzhe Luo" userId="4521eca35d2ea758" providerId="LiveId" clId="{AB26E559-CA83-48A3-B23C-96552C619EB3}" dt="2023-04-10T16:33:58.978" v="42"/>
        <pc:sldMkLst>
          <pc:docMk/>
          <pc:sldMk cId="2620125145" sldId="259"/>
        </pc:sldMkLst>
        <pc:graphicFrameChg chg="mod">
          <ac:chgData name="Wenzhe Luo" userId="4521eca35d2ea758" providerId="LiveId" clId="{AB26E559-CA83-48A3-B23C-96552C619EB3}" dt="2023-04-10T14:26:16.788" v="34" actId="20577"/>
          <ac:graphicFrameMkLst>
            <pc:docMk/>
            <pc:sldMk cId="2620125145" sldId="259"/>
            <ac:graphicFrameMk id="5" creationId="{4FE05B3B-9AB6-0976-8E55-9CB9F7C715A4}"/>
          </ac:graphicFrameMkLst>
        </pc:graphicFrameChg>
        <pc:picChg chg="add mod">
          <ac:chgData name="Wenzhe Luo" userId="4521eca35d2ea758" providerId="LiveId" clId="{AB26E559-CA83-48A3-B23C-96552C619EB3}" dt="2023-04-10T16:33:51.902" v="38" actId="1076"/>
          <ac:picMkLst>
            <pc:docMk/>
            <pc:sldMk cId="2620125145" sldId="259"/>
            <ac:picMk id="4" creationId="{CFD1D8F9-02F7-66AA-D3E5-91D50C60D6BB}"/>
          </ac:picMkLst>
        </pc:picChg>
      </pc:sldChg>
    </pc:docChg>
  </pc:docChgLst>
  <pc:docChgLst>
    <pc:chgData name="Wenzhe Luo" userId="4521eca35d2ea758" providerId="LiveId" clId="{6E4FB3B0-9676-4548-9AE5-C6CF81DA50C8}"/>
    <pc:docChg chg="undo custSel modSld sldOrd">
      <pc:chgData name="Wenzhe Luo" userId="4521eca35d2ea758" providerId="LiveId" clId="{6E4FB3B0-9676-4548-9AE5-C6CF81DA50C8}" dt="2023-05-01T22:32:23.188" v="112" actId="1076"/>
      <pc:docMkLst>
        <pc:docMk/>
      </pc:docMkLst>
      <pc:sldChg chg="addSp modSp mod">
        <pc:chgData name="Wenzhe Luo" userId="4521eca35d2ea758" providerId="LiveId" clId="{6E4FB3B0-9676-4548-9AE5-C6CF81DA50C8}" dt="2023-05-01T22:32:23.188" v="112" actId="1076"/>
        <pc:sldMkLst>
          <pc:docMk/>
          <pc:sldMk cId="4140356827" sldId="256"/>
        </pc:sldMkLst>
        <pc:spChg chg="mod">
          <ac:chgData name="Wenzhe Luo" userId="4521eca35d2ea758" providerId="LiveId" clId="{6E4FB3B0-9676-4548-9AE5-C6CF81DA50C8}" dt="2023-05-01T22:14:35.094" v="81" actId="14100"/>
          <ac:spMkLst>
            <pc:docMk/>
            <pc:sldMk cId="4140356827" sldId="256"/>
            <ac:spMk id="2" creationId="{0B703A1C-9D51-11D1-1FA0-6BCC3BFA38AC}"/>
          </ac:spMkLst>
        </pc:spChg>
        <pc:spChg chg="mod">
          <ac:chgData name="Wenzhe Luo" userId="4521eca35d2ea758" providerId="LiveId" clId="{6E4FB3B0-9676-4548-9AE5-C6CF81DA50C8}" dt="2023-05-01T22:25:54.853" v="90" actId="1076"/>
          <ac:spMkLst>
            <pc:docMk/>
            <pc:sldMk cId="4140356827" sldId="256"/>
            <ac:spMk id="3" creationId="{DFAF3798-9EF7-C5BA-4659-421773E05466}"/>
          </ac:spMkLst>
        </pc:spChg>
        <pc:spChg chg="add mod">
          <ac:chgData name="Wenzhe Luo" userId="4521eca35d2ea758" providerId="LiveId" clId="{6E4FB3B0-9676-4548-9AE5-C6CF81DA50C8}" dt="2023-05-01T14:19:31.861" v="25" actId="1076"/>
          <ac:spMkLst>
            <pc:docMk/>
            <pc:sldMk cId="4140356827" sldId="256"/>
            <ac:spMk id="6" creationId="{AC1715D9-66C6-A833-D15E-F1E547B434BE}"/>
          </ac:spMkLst>
        </pc:spChg>
        <pc:spChg chg="add mod">
          <ac:chgData name="Wenzhe Luo" userId="4521eca35d2ea758" providerId="LiveId" clId="{6E4FB3B0-9676-4548-9AE5-C6CF81DA50C8}" dt="2023-05-01T22:32:23.188" v="112" actId="1076"/>
          <ac:spMkLst>
            <pc:docMk/>
            <pc:sldMk cId="4140356827" sldId="256"/>
            <ac:spMk id="9" creationId="{683A418A-BD16-E653-F908-4A032C75F112}"/>
          </ac:spMkLst>
        </pc:spChg>
        <pc:picChg chg="add mod">
          <ac:chgData name="Wenzhe Luo" userId="4521eca35d2ea758" providerId="LiveId" clId="{6E4FB3B0-9676-4548-9AE5-C6CF81DA50C8}" dt="2023-05-01T14:11:11.023" v="2" actId="14100"/>
          <ac:picMkLst>
            <pc:docMk/>
            <pc:sldMk cId="4140356827" sldId="256"/>
            <ac:picMk id="4" creationId="{473238D0-648D-E6A9-1914-2B5085A6C56C}"/>
          </ac:picMkLst>
        </pc:picChg>
        <pc:picChg chg="add mod">
          <ac:chgData name="Wenzhe Luo" userId="4521eca35d2ea758" providerId="LiveId" clId="{6E4FB3B0-9676-4548-9AE5-C6CF81DA50C8}" dt="2023-05-01T14:12:01.191" v="6" actId="1076"/>
          <ac:picMkLst>
            <pc:docMk/>
            <pc:sldMk cId="4140356827" sldId="256"/>
            <ac:picMk id="5" creationId="{816F3213-9DA2-EA90-69A0-7307C031D58D}"/>
          </ac:picMkLst>
        </pc:picChg>
        <pc:picChg chg="add mod">
          <ac:chgData name="Wenzhe Luo" userId="4521eca35d2ea758" providerId="LiveId" clId="{6E4FB3B0-9676-4548-9AE5-C6CF81DA50C8}" dt="2023-05-01T21:15:44.805" v="40" actId="1076"/>
          <ac:picMkLst>
            <pc:docMk/>
            <pc:sldMk cId="4140356827" sldId="256"/>
            <ac:picMk id="8" creationId="{130EC853-F5A0-1B98-0103-0C9682D5EA54}"/>
          </ac:picMkLst>
        </pc:picChg>
        <pc:picChg chg="mod">
          <ac:chgData name="Wenzhe Luo" userId="4521eca35d2ea758" providerId="LiveId" clId="{6E4FB3B0-9676-4548-9AE5-C6CF81DA50C8}" dt="2023-05-01T22:25:50.168" v="89" actId="1076"/>
          <ac:picMkLst>
            <pc:docMk/>
            <pc:sldMk cId="4140356827" sldId="256"/>
            <ac:picMk id="24" creationId="{D3B21EC7-8790-2203-EC28-41303D219352}"/>
          </ac:picMkLst>
        </pc:picChg>
      </pc:sldChg>
      <pc:sldChg chg="addSp modSp mod ord modAnim">
        <pc:chgData name="Wenzhe Luo" userId="4521eca35d2ea758" providerId="LiveId" clId="{6E4FB3B0-9676-4548-9AE5-C6CF81DA50C8}" dt="2023-05-01T20:12:44.656" v="35"/>
        <pc:sldMkLst>
          <pc:docMk/>
          <pc:sldMk cId="1541569046" sldId="258"/>
        </pc:sldMkLst>
        <pc:spChg chg="add mod">
          <ac:chgData name="Wenzhe Luo" userId="4521eca35d2ea758" providerId="LiveId" clId="{6E4FB3B0-9676-4548-9AE5-C6CF81DA50C8}" dt="2023-05-01T20:12:40.625" v="33" actId="208"/>
          <ac:spMkLst>
            <pc:docMk/>
            <pc:sldMk cId="1541569046" sldId="258"/>
            <ac:spMk id="3" creationId="{A7D02F6B-4DB2-D78E-66C5-D9B2944E2363}"/>
          </ac:spMkLst>
        </pc:spChg>
      </pc:sldChg>
      <pc:sldChg chg="modSp mod ord">
        <pc:chgData name="Wenzhe Luo" userId="4521eca35d2ea758" providerId="LiveId" clId="{6E4FB3B0-9676-4548-9AE5-C6CF81DA50C8}" dt="2023-05-01T20:08:33.349" v="30" actId="20577"/>
        <pc:sldMkLst>
          <pc:docMk/>
          <pc:sldMk cId="1453308578" sldId="259"/>
        </pc:sldMkLst>
        <pc:spChg chg="mod">
          <ac:chgData name="Wenzhe Luo" userId="4521eca35d2ea758" providerId="LiveId" clId="{6E4FB3B0-9676-4548-9AE5-C6CF81DA50C8}" dt="2023-05-01T20:08:33.349" v="30" actId="20577"/>
          <ac:spMkLst>
            <pc:docMk/>
            <pc:sldMk cId="1453308578" sldId="259"/>
            <ac:spMk id="3" creationId="{1463DB22-9AB9-5F7F-023F-1CA46F2038D6}"/>
          </ac:spMkLst>
        </pc:spChg>
      </pc:sldChg>
      <pc:sldChg chg="modSp mod">
        <pc:chgData name="Wenzhe Luo" userId="4521eca35d2ea758" providerId="LiveId" clId="{6E4FB3B0-9676-4548-9AE5-C6CF81DA50C8}" dt="2023-05-01T21:39:33.871" v="52" actId="1076"/>
        <pc:sldMkLst>
          <pc:docMk/>
          <pc:sldMk cId="2843748364" sldId="261"/>
        </pc:sldMkLst>
        <pc:spChg chg="mod">
          <ac:chgData name="Wenzhe Luo" userId="4521eca35d2ea758" providerId="LiveId" clId="{6E4FB3B0-9676-4548-9AE5-C6CF81DA50C8}" dt="2023-05-01T21:38:33.482" v="49" actId="14100"/>
          <ac:spMkLst>
            <pc:docMk/>
            <pc:sldMk cId="2843748364" sldId="261"/>
            <ac:spMk id="2" creationId="{D2F38D37-BFC4-F36A-BD90-2403EBAC95A5}"/>
          </ac:spMkLst>
        </pc:spChg>
        <pc:spChg chg="mod">
          <ac:chgData name="Wenzhe Luo" userId="4521eca35d2ea758" providerId="LiveId" clId="{6E4FB3B0-9676-4548-9AE5-C6CF81DA50C8}" dt="2023-05-01T21:39:29.814" v="50" actId="1076"/>
          <ac:spMkLst>
            <pc:docMk/>
            <pc:sldMk cId="2843748364" sldId="261"/>
            <ac:spMk id="3" creationId="{1371E3F1-7285-3070-96F3-94E3AA6B3AEF}"/>
          </ac:spMkLst>
        </pc:spChg>
        <pc:picChg chg="mod">
          <ac:chgData name="Wenzhe Luo" userId="4521eca35d2ea758" providerId="LiveId" clId="{6E4FB3B0-9676-4548-9AE5-C6CF81DA50C8}" dt="2023-05-01T21:39:33.871" v="52" actId="1076"/>
          <ac:picMkLst>
            <pc:docMk/>
            <pc:sldMk cId="2843748364" sldId="261"/>
            <ac:picMk id="4" creationId="{DFEB243A-7C33-E4A8-45EB-8F0A2F714E90}"/>
          </ac:picMkLst>
        </pc:picChg>
        <pc:picChg chg="mod">
          <ac:chgData name="Wenzhe Luo" userId="4521eca35d2ea758" providerId="LiveId" clId="{6E4FB3B0-9676-4548-9AE5-C6CF81DA50C8}" dt="2023-05-01T21:39:31.598" v="51" actId="1076"/>
          <ac:picMkLst>
            <pc:docMk/>
            <pc:sldMk cId="2843748364" sldId="261"/>
            <ac:picMk id="5" creationId="{53A614BD-99FD-B4CA-1D3A-EF1BE5D4ED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83096-AC40-453C-A712-542F41694D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7BB6-533A-4D63-89BB-3FB945FD3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7BB6-533A-4D63-89BB-3FB945FD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2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9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7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Office building overlayed with stock market graphs">
            <a:extLst>
              <a:ext uri="{FF2B5EF4-FFF2-40B4-BE49-F238E27FC236}">
                <a16:creationId xmlns:a16="http://schemas.microsoft.com/office/drawing/2014/main" id="{D3B21EC7-8790-2203-EC28-41303D219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438" r="-1" b="953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03A1C-9D51-11D1-1FA0-6BCC3BFA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99418"/>
            <a:ext cx="6118921" cy="233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i="0" dirty="0">
                <a:solidFill>
                  <a:srgbClr val="FFFFFF"/>
                </a:solidFill>
                <a:effectLst/>
              </a:rPr>
              <a:t>Retail Sales </a:t>
            </a:r>
            <a:br>
              <a:rPr lang="en-US" sz="4400" b="1" i="0" dirty="0">
                <a:solidFill>
                  <a:srgbClr val="FFFFFF"/>
                </a:solidFill>
                <a:effectLst/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</a:rPr>
              <a:t>Data Analysis </a:t>
            </a:r>
            <a:br>
              <a:rPr lang="en-US" sz="4400" b="1" i="0" dirty="0">
                <a:solidFill>
                  <a:srgbClr val="FFFFFF"/>
                </a:solidFill>
                <a:effectLst/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</a:rPr>
              <a:t>(Istanbul 2021 ~ 2023)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FAF3798-9EF7-C5BA-4659-421773E0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0456" y="3729805"/>
            <a:ext cx="4469215" cy="2500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ECE 552: Big Data Technology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Final Project, Spring 2023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Team 18: 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Wenzhe Luo &amp; Aakash Aundhkar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May 1, 2023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73238D0-648D-E6A9-1914-2B5085A6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2" y="3570910"/>
            <a:ext cx="6414250" cy="252117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6F3213-9DA2-EA90-69A0-7307C031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057" y="602165"/>
            <a:ext cx="4066342" cy="3131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715D9-66C6-A833-D15E-F1E547B434BE}"/>
              </a:ext>
            </a:extLst>
          </p:cNvPr>
          <p:cNvSpPr txBox="1"/>
          <p:nvPr/>
        </p:nvSpPr>
        <p:spPr>
          <a:xfrm>
            <a:off x="482600" y="6437640"/>
            <a:ext cx="92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Dataset: https://www.kaggle.com/datasets/mehmettahiraslan/customer-shopping-dataset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EC853-F5A0-1B98-0103-0C9682D5E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340" y="1682789"/>
            <a:ext cx="521461" cy="551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A418A-BD16-E653-F908-4A032C75F112}"/>
              </a:ext>
            </a:extLst>
          </p:cNvPr>
          <p:cNvSpPr txBox="1"/>
          <p:nvPr/>
        </p:nvSpPr>
        <p:spPr>
          <a:xfrm>
            <a:off x="7643056" y="804729"/>
            <a:ext cx="20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403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5ECA-0894-683F-4104-A8ED8A98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8477"/>
            <a:ext cx="10634472" cy="917300"/>
          </a:xfrm>
        </p:spPr>
        <p:txBody>
          <a:bodyPr/>
          <a:lstStyle/>
          <a:p>
            <a:r>
              <a:rPr lang="en-US" dirty="0"/>
              <a:t>VM Selection and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DB22-9AB9-5F7F-023F-1CA46F20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32" y="1695905"/>
            <a:ext cx="10506991" cy="56300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Windows 10 64-bit operating system environment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ACF9AC-AEFB-E514-A591-1842F4D914AF}"/>
              </a:ext>
            </a:extLst>
          </p:cNvPr>
          <p:cNvGrpSpPr/>
          <p:nvPr/>
        </p:nvGrpSpPr>
        <p:grpSpPr>
          <a:xfrm>
            <a:off x="467732" y="2258906"/>
            <a:ext cx="2520398" cy="3825580"/>
            <a:chOff x="482599" y="2542921"/>
            <a:chExt cx="2520398" cy="38255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988E11-6A20-4740-2CFD-7F22D0103651}"/>
                </a:ext>
              </a:extLst>
            </p:cNvPr>
            <p:cNvSpPr/>
            <p:nvPr/>
          </p:nvSpPr>
          <p:spPr>
            <a:xfrm>
              <a:off x="482600" y="2542921"/>
              <a:ext cx="2520397" cy="10858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Import, Clean, Format</a:t>
              </a:r>
            </a:p>
            <a:p>
              <a:pPr algn="ctr"/>
              <a:r>
                <a:rPr lang="en-US" dirty="0"/>
                <a:t>(csv)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B24B21-2554-77D5-A460-6E290D2FFF4D}"/>
                </a:ext>
              </a:extLst>
            </p:cNvPr>
            <p:cNvSpPr/>
            <p:nvPr/>
          </p:nvSpPr>
          <p:spPr>
            <a:xfrm>
              <a:off x="482600" y="3912786"/>
              <a:ext cx="2520397" cy="10858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Analyze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Spark.sql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Visualize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4AB049-8A7A-D2AA-0D7F-0D2E73EE763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742799" y="3628771"/>
              <a:ext cx="0" cy="2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488C7E4-6B6D-2B3F-D43E-A3D75770D2F8}"/>
                </a:ext>
              </a:extLst>
            </p:cNvPr>
            <p:cNvSpPr/>
            <p:nvPr/>
          </p:nvSpPr>
          <p:spPr>
            <a:xfrm>
              <a:off x="482599" y="5282651"/>
              <a:ext cx="2520397" cy="108585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predict</a:t>
              </a:r>
            </a:p>
            <a:p>
              <a:pPr algn="ctr"/>
              <a:r>
                <a:rPr lang="en-US" dirty="0"/>
                <a:t>(Linear Regression)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D88865-452A-571C-9045-67C50576577B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flipH="1">
              <a:off x="1742798" y="4998636"/>
              <a:ext cx="1" cy="2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53F78F-7155-1079-72A9-6C977FFB6C25}"/>
              </a:ext>
            </a:extLst>
          </p:cNvPr>
          <p:cNvSpPr/>
          <p:nvPr/>
        </p:nvSpPr>
        <p:spPr>
          <a:xfrm rot="8533740">
            <a:off x="2440079" y="4172013"/>
            <a:ext cx="1929190" cy="115636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828E50-D261-27A7-4DD6-035E28B6F0FB}"/>
              </a:ext>
            </a:extLst>
          </p:cNvPr>
          <p:cNvGrpSpPr/>
          <p:nvPr/>
        </p:nvGrpSpPr>
        <p:grpSpPr>
          <a:xfrm>
            <a:off x="4264878" y="2332476"/>
            <a:ext cx="1918608" cy="3195170"/>
            <a:chOff x="4594084" y="2141390"/>
            <a:chExt cx="1918608" cy="319517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7458A2-B846-B819-F872-48F9317D1247}"/>
                </a:ext>
              </a:extLst>
            </p:cNvPr>
            <p:cNvSpPr/>
            <p:nvPr/>
          </p:nvSpPr>
          <p:spPr>
            <a:xfrm>
              <a:off x="4594085" y="2141390"/>
              <a:ext cx="1918607" cy="944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cleaning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DA981D-4B0B-9D54-7FD9-434CC17B4711}"/>
                </a:ext>
              </a:extLst>
            </p:cNvPr>
            <p:cNvSpPr/>
            <p:nvPr/>
          </p:nvSpPr>
          <p:spPr>
            <a:xfrm>
              <a:off x="4594085" y="3266747"/>
              <a:ext cx="1918607" cy="944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Data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33C3D5-0CE0-924A-FCB7-E67F41407D07}"/>
                </a:ext>
              </a:extLst>
            </p:cNvPr>
            <p:cNvSpPr/>
            <p:nvPr/>
          </p:nvSpPr>
          <p:spPr>
            <a:xfrm>
              <a:off x="4594084" y="4392104"/>
              <a:ext cx="1918607" cy="9444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Modelling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DE72363-D13B-8B0E-DB61-21E771E21771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>
              <a:off x="5553389" y="3085846"/>
              <a:ext cx="0" cy="18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71DEC83-C4F8-A9CA-A8B6-491D1C5C6A65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 flipH="1">
              <a:off x="5553388" y="4211203"/>
              <a:ext cx="1" cy="18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4A93B670-37CA-28F7-75E1-B61E789B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598" y="2499496"/>
            <a:ext cx="3898900" cy="319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31FC0F-2BFF-8A74-D588-B6ABA057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79" y="2258906"/>
            <a:ext cx="4711539" cy="36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DF57-61A5-C326-D766-B21545B5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822"/>
            <a:ext cx="6563179" cy="981021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12DBE12-248F-00B3-CE92-FEB87BFA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2988"/>
            <a:ext cx="5943600" cy="4314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A5EC8F-F93F-CD8C-E630-61D730A4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671" y="3175084"/>
            <a:ext cx="4320700" cy="3082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C769FB-9C06-7BE7-7C88-1CFFB6D4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98" y="1842988"/>
            <a:ext cx="5584001" cy="12793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02F6B-4DB2-D78E-66C5-D9B2944E2363}"/>
              </a:ext>
            </a:extLst>
          </p:cNvPr>
          <p:cNvSpPr/>
          <p:nvPr/>
        </p:nvSpPr>
        <p:spPr>
          <a:xfrm>
            <a:off x="6188529" y="1755321"/>
            <a:ext cx="5755821" cy="1419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8D37-BFC4-F36A-BD90-2403EBAC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5171"/>
            <a:ext cx="10634472" cy="1402951"/>
          </a:xfrm>
        </p:spPr>
        <p:txBody>
          <a:bodyPr/>
          <a:lstStyle/>
          <a:p>
            <a:r>
              <a:rPr lang="en-US" sz="4800" dirty="0"/>
              <a:t>MAIN EXPECTATION PURPOSES</a:t>
            </a:r>
            <a:br>
              <a:rPr lang="en-US" sz="4800" dirty="0"/>
            </a:br>
            <a:r>
              <a:rPr lang="en-US" sz="4800" dirty="0"/>
              <a:t>D</a:t>
            </a:r>
            <a:r>
              <a:rPr lang="en-US" altLang="zh-CN" sz="4800" dirty="0"/>
              <a:t>one.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E3F1-7285-3070-96F3-94E3AA6B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41071"/>
            <a:ext cx="10506991" cy="40589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Which payment method is the most popular?</a:t>
            </a:r>
          </a:p>
          <a:p>
            <a:pPr marL="457200" indent="-457200">
              <a:buAutoNum type="arabicPeriod"/>
            </a:pPr>
            <a:r>
              <a:rPr lang="en-US" dirty="0"/>
              <a:t>Which type of product is more purchased by customers?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Through the overall data analysis, use spark's unique ML library for data cleaning, training, and testing, and finally predict the total amount of bills a store can get from each customer, which can be used to predict revenue for a day. (solved)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FEB243A-7C33-E4A8-45EB-8F0A2F71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14"/>
          <a:stretch/>
        </p:blipFill>
        <p:spPr>
          <a:xfrm>
            <a:off x="7105098" y="1534234"/>
            <a:ext cx="4851663" cy="1281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3A614BD-99FD-B4CA-1D3A-EF1BE5D4E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3"/>
          <a:stretch/>
        </p:blipFill>
        <p:spPr>
          <a:xfrm>
            <a:off x="6831942" y="2657802"/>
            <a:ext cx="5124819" cy="1281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37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606-2E92-7605-FB70-D24738B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6" y="523840"/>
            <a:ext cx="10634472" cy="817735"/>
          </a:xfrm>
        </p:spPr>
        <p:txBody>
          <a:bodyPr/>
          <a:lstStyle/>
          <a:p>
            <a:r>
              <a:rPr lang="en-US" dirty="0"/>
              <a:t>ML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24D98-8A9D-5469-06EB-8AA34B9F1660}"/>
              </a:ext>
            </a:extLst>
          </p:cNvPr>
          <p:cNvSpPr txBox="1"/>
          <p:nvPr/>
        </p:nvSpPr>
        <p:spPr>
          <a:xfrm>
            <a:off x="386722" y="3735788"/>
            <a:ext cx="7330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Splitting the dataset into 80:20. where 80% being the training dataset and 20 being the testing dataset</a:t>
            </a:r>
          </a:p>
          <a:p>
            <a:pPr marL="342900" indent="-342900">
              <a:buAutoNum type="arabicPeriod"/>
            </a:pPr>
            <a:r>
              <a:rPr lang="en-US" dirty="0"/>
              <a:t>U</a:t>
            </a:r>
            <a:r>
              <a:rPr lang="en-US" altLang="zh-CN" dirty="0"/>
              <a:t>sing Linear Regression as model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Finally predict the total amount of bills a store can get from each customer, which can be used to predict revenue for a day.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CAB5B-6325-F514-955D-6BA8AE43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11" y="3063601"/>
            <a:ext cx="3649618" cy="3113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2EFD0-0846-7FEF-34D6-72F1B011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6" y="1401079"/>
            <a:ext cx="7509355" cy="2275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94919D-5985-9BA1-4FAE-22B853A25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597" y="925126"/>
            <a:ext cx="5931088" cy="1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2"/>
      </a:lt2>
      <a:accent1>
        <a:srgbClr val="CE4291"/>
      </a:accent1>
      <a:accent2>
        <a:srgbClr val="BC30BA"/>
      </a:accent2>
      <a:accent3>
        <a:srgbClr val="9642CE"/>
      </a:accent3>
      <a:accent4>
        <a:srgbClr val="5138BF"/>
      </a:accent4>
      <a:accent5>
        <a:srgbClr val="4263CE"/>
      </a:accent5>
      <a:accent6>
        <a:srgbClr val="308BBC"/>
      </a:accent6>
      <a:hlink>
        <a:srgbClr val="3F48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219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Seaford</vt:lpstr>
      <vt:lpstr>Times New Roman</vt:lpstr>
      <vt:lpstr>LevelVTI</vt:lpstr>
      <vt:lpstr>Retail Sales  Data Analysis  (Istanbul 2021 ~ 2023)</vt:lpstr>
      <vt:lpstr>VM Selection and Data Flow</vt:lpstr>
      <vt:lpstr>Data Preparation</vt:lpstr>
      <vt:lpstr>MAIN EXPECTATION PURPOSES Done.</vt:lpstr>
      <vt:lpstr>ML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Data Analysis  with using Zeppelin and Apache Spark ML</dc:title>
  <dc:creator>Wenzhe Luo</dc:creator>
  <cp:lastModifiedBy>Wenzhe Luo</cp:lastModifiedBy>
  <cp:revision>4</cp:revision>
  <dcterms:created xsi:type="dcterms:W3CDTF">2023-04-08T01:56:23Z</dcterms:created>
  <dcterms:modified xsi:type="dcterms:W3CDTF">2023-05-01T22:32:25Z</dcterms:modified>
</cp:coreProperties>
</file>