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70" r:id="rId3"/>
    <p:sldId id="257" r:id="rId4"/>
    <p:sldId id="259" r:id="rId5"/>
    <p:sldId id="275" r:id="rId6"/>
    <p:sldId id="271" r:id="rId7"/>
    <p:sldId id="267" r:id="rId8"/>
    <p:sldId id="276" r:id="rId9"/>
    <p:sldId id="263" r:id="rId10"/>
    <p:sldId id="272" r:id="rId11"/>
    <p:sldId id="273" r:id="rId12"/>
    <p:sldId id="278" r:id="rId13"/>
    <p:sldId id="277" r:id="rId14"/>
    <p:sldId id="266"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CAA37-37E6-4DF3-B44C-7BC5F47E69CA}">
          <p14:sldIdLst>
            <p14:sldId id="256"/>
            <p14:sldId id="270"/>
            <p14:sldId id="257"/>
            <p14:sldId id="259"/>
            <p14:sldId id="275"/>
            <p14:sldId id="271"/>
            <p14:sldId id="267"/>
            <p14:sldId id="276"/>
            <p14:sldId id="263"/>
            <p14:sldId id="272"/>
            <p14:sldId id="273"/>
            <p14:sldId id="278"/>
            <p14:sldId id="277"/>
          </p14:sldIdLst>
        </p14:section>
        <p14:section name="Untitled Section" id="{C452DE13-BDEB-45CD-A5BD-E36B0432802B}">
          <p14:sldIdLst>
            <p14:sldId id="26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DBC14-90A7-40C6-AD25-57A926AA81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D47E2C7-8838-45EF-8F77-453C124E0305}">
      <dgm:prSet phldrT="[Text]"/>
      <dgm:spPr/>
      <dgm:t>
        <a:bodyPr/>
        <a:lstStyle/>
        <a:p>
          <a:r>
            <a:rPr lang="en-US" dirty="0"/>
            <a:t>Load and Preprocess Dataset</a:t>
          </a:r>
        </a:p>
      </dgm:t>
    </dgm:pt>
    <dgm:pt modelId="{C13D7047-064D-4492-B901-FEC5E090F0DE}" type="parTrans" cxnId="{FC58FFC9-8FC8-495E-AB21-0C6B2CB2411A}">
      <dgm:prSet/>
      <dgm:spPr/>
      <dgm:t>
        <a:bodyPr/>
        <a:lstStyle/>
        <a:p>
          <a:endParaRPr lang="en-US"/>
        </a:p>
      </dgm:t>
    </dgm:pt>
    <dgm:pt modelId="{44BD1497-74A3-4F19-914B-13B725527C2E}" type="sibTrans" cxnId="{FC58FFC9-8FC8-495E-AB21-0C6B2CB2411A}">
      <dgm:prSet/>
      <dgm:spPr/>
      <dgm:t>
        <a:bodyPr/>
        <a:lstStyle/>
        <a:p>
          <a:endParaRPr lang="en-US"/>
        </a:p>
      </dgm:t>
    </dgm:pt>
    <dgm:pt modelId="{E99297E4-04F0-431F-9AEC-A00B759EF343}">
      <dgm:prSet phldrT="[Text]"/>
      <dgm:spPr/>
      <dgm:t>
        <a:bodyPr/>
        <a:lstStyle/>
        <a:p>
          <a:r>
            <a:rPr lang="en-US" dirty="0"/>
            <a:t>Select Features and Target</a:t>
          </a:r>
        </a:p>
      </dgm:t>
    </dgm:pt>
    <dgm:pt modelId="{39B73922-7C2F-4121-A92E-B9D2CB46DE73}" type="parTrans" cxnId="{75FFB4ED-B14B-4269-AB7B-5FD9B566D6E3}">
      <dgm:prSet/>
      <dgm:spPr/>
      <dgm:t>
        <a:bodyPr/>
        <a:lstStyle/>
        <a:p>
          <a:endParaRPr lang="en-US"/>
        </a:p>
      </dgm:t>
    </dgm:pt>
    <dgm:pt modelId="{04A4928C-D8A0-48D4-81B8-CC60C3E6D085}" type="sibTrans" cxnId="{75FFB4ED-B14B-4269-AB7B-5FD9B566D6E3}">
      <dgm:prSet/>
      <dgm:spPr/>
      <dgm:t>
        <a:bodyPr/>
        <a:lstStyle/>
        <a:p>
          <a:endParaRPr lang="en-US"/>
        </a:p>
      </dgm:t>
    </dgm:pt>
    <dgm:pt modelId="{2A2849D9-0E26-479F-8DA3-8A3A6BDD430B}">
      <dgm:prSet phldrT="[Text]"/>
      <dgm:spPr/>
      <dgm:t>
        <a:bodyPr/>
        <a:lstStyle/>
        <a:p>
          <a:r>
            <a:rPr lang="en-US" dirty="0"/>
            <a:t>Data Splitting</a:t>
          </a:r>
        </a:p>
      </dgm:t>
    </dgm:pt>
    <dgm:pt modelId="{C5124A1F-CCA1-4C44-9F02-8CEC8D0D9B23}" type="parTrans" cxnId="{47280896-63A6-4707-8ABD-CCF00EB7A768}">
      <dgm:prSet/>
      <dgm:spPr/>
      <dgm:t>
        <a:bodyPr/>
        <a:lstStyle/>
        <a:p>
          <a:endParaRPr lang="en-US"/>
        </a:p>
      </dgm:t>
    </dgm:pt>
    <dgm:pt modelId="{B81DAA01-602B-4587-9814-23FCC473BA38}" type="sibTrans" cxnId="{47280896-63A6-4707-8ABD-CCF00EB7A768}">
      <dgm:prSet/>
      <dgm:spPr/>
      <dgm:t>
        <a:bodyPr/>
        <a:lstStyle/>
        <a:p>
          <a:endParaRPr lang="en-US"/>
        </a:p>
      </dgm:t>
    </dgm:pt>
    <dgm:pt modelId="{6881924D-DBF7-4EBD-A547-08CA49AD78FC}">
      <dgm:prSet phldrT="[Text]"/>
      <dgm:spPr/>
      <dgm:t>
        <a:bodyPr/>
        <a:lstStyle/>
        <a:p>
          <a:r>
            <a:rPr lang="en-US" dirty="0"/>
            <a:t>Test a Random Image</a:t>
          </a:r>
        </a:p>
      </dgm:t>
    </dgm:pt>
    <dgm:pt modelId="{182EF82B-49D3-4AFC-B9F7-751DBB05EA51}" type="parTrans" cxnId="{245333D2-D654-4DA8-A318-2A4C5D473BBC}">
      <dgm:prSet/>
      <dgm:spPr/>
      <dgm:t>
        <a:bodyPr/>
        <a:lstStyle/>
        <a:p>
          <a:endParaRPr lang="en-US"/>
        </a:p>
      </dgm:t>
    </dgm:pt>
    <dgm:pt modelId="{25022661-54E0-4D8D-BE23-3C706776FCFF}" type="sibTrans" cxnId="{245333D2-D654-4DA8-A318-2A4C5D473BBC}">
      <dgm:prSet/>
      <dgm:spPr/>
      <dgm:t>
        <a:bodyPr/>
        <a:lstStyle/>
        <a:p>
          <a:endParaRPr lang="en-US"/>
        </a:p>
      </dgm:t>
    </dgm:pt>
    <dgm:pt modelId="{5CA4CC3F-9B5D-42A2-A103-AF5018FD7CD0}">
      <dgm:prSet phldrT="[Text]"/>
      <dgm:spPr/>
      <dgm:t>
        <a:bodyPr/>
        <a:lstStyle/>
        <a:p>
          <a:r>
            <a:rPr lang="en-US" dirty="0"/>
            <a:t>Train SVM Model</a:t>
          </a:r>
        </a:p>
      </dgm:t>
    </dgm:pt>
    <dgm:pt modelId="{2D7D4489-D71D-43F5-9421-DDBDD162C665}" type="parTrans" cxnId="{3998BE0B-89A9-49CF-9D7F-EED696CC2E1E}">
      <dgm:prSet/>
      <dgm:spPr/>
      <dgm:t>
        <a:bodyPr/>
        <a:lstStyle/>
        <a:p>
          <a:endParaRPr lang="en-US"/>
        </a:p>
      </dgm:t>
    </dgm:pt>
    <dgm:pt modelId="{D25146E0-537B-4FDD-A18B-1F56442B4978}" type="sibTrans" cxnId="{3998BE0B-89A9-49CF-9D7F-EED696CC2E1E}">
      <dgm:prSet/>
      <dgm:spPr/>
      <dgm:t>
        <a:bodyPr/>
        <a:lstStyle/>
        <a:p>
          <a:endParaRPr lang="en-US"/>
        </a:p>
      </dgm:t>
    </dgm:pt>
    <dgm:pt modelId="{25970B73-6011-4B17-9206-0D5199032A80}">
      <dgm:prSet phldrT="[Text]"/>
      <dgm:spPr/>
      <dgm:t>
        <a:bodyPr/>
        <a:lstStyle/>
        <a:p>
          <a:r>
            <a:rPr lang="en-US" dirty="0"/>
            <a:t>Test the Model</a:t>
          </a:r>
        </a:p>
      </dgm:t>
    </dgm:pt>
    <dgm:pt modelId="{BAFB91C6-C01F-465D-B8BB-AFF6EDAD938C}" type="parTrans" cxnId="{BA97F6A3-E313-4A24-886D-C82DF3FDAC9D}">
      <dgm:prSet/>
      <dgm:spPr/>
      <dgm:t>
        <a:bodyPr/>
        <a:lstStyle/>
        <a:p>
          <a:endParaRPr lang="en-US"/>
        </a:p>
      </dgm:t>
    </dgm:pt>
    <dgm:pt modelId="{9E50E874-BF1C-4F78-9229-82E6513E11B8}" type="sibTrans" cxnId="{BA97F6A3-E313-4A24-886D-C82DF3FDAC9D}">
      <dgm:prSet/>
      <dgm:spPr/>
      <dgm:t>
        <a:bodyPr/>
        <a:lstStyle/>
        <a:p>
          <a:endParaRPr lang="en-US"/>
        </a:p>
      </dgm:t>
    </dgm:pt>
    <dgm:pt modelId="{32BD5CA3-76F8-4D21-BEAB-A966ACFA8863}">
      <dgm:prSet phldrT="[Text]"/>
      <dgm:spPr/>
      <dgm:t>
        <a:bodyPr/>
        <a:lstStyle/>
        <a:p>
          <a:r>
            <a:rPr lang="en-US" dirty="0"/>
            <a:t>Evaluate Model Performance</a:t>
          </a:r>
        </a:p>
      </dgm:t>
    </dgm:pt>
    <dgm:pt modelId="{FF790218-50F6-47D3-BF0E-FC7E218DAD1B}" type="parTrans" cxnId="{4B18600D-7FA0-4887-B828-398491F31159}">
      <dgm:prSet/>
      <dgm:spPr/>
      <dgm:t>
        <a:bodyPr/>
        <a:lstStyle/>
        <a:p>
          <a:endParaRPr lang="en-US"/>
        </a:p>
      </dgm:t>
    </dgm:pt>
    <dgm:pt modelId="{36FBCC24-82A8-4CB7-A13D-BAFD85B6898E}" type="sibTrans" cxnId="{4B18600D-7FA0-4887-B828-398491F31159}">
      <dgm:prSet/>
      <dgm:spPr/>
      <dgm:t>
        <a:bodyPr/>
        <a:lstStyle/>
        <a:p>
          <a:endParaRPr lang="en-US"/>
        </a:p>
      </dgm:t>
    </dgm:pt>
    <dgm:pt modelId="{7B6D28F7-1568-4EBE-8EC4-5EA27AEE3A8D}" type="pres">
      <dgm:prSet presAssocID="{5D2DBC14-90A7-40C6-AD25-57A926AA81A4}" presName="linear" presStyleCnt="0">
        <dgm:presLayoutVars>
          <dgm:dir/>
          <dgm:animLvl val="lvl"/>
          <dgm:resizeHandles val="exact"/>
        </dgm:presLayoutVars>
      </dgm:prSet>
      <dgm:spPr/>
    </dgm:pt>
    <dgm:pt modelId="{8608FD36-DB6D-40A8-954B-93CAA71A4AB5}" type="pres">
      <dgm:prSet presAssocID="{5D47E2C7-8838-45EF-8F77-453C124E0305}" presName="parentLin" presStyleCnt="0"/>
      <dgm:spPr/>
    </dgm:pt>
    <dgm:pt modelId="{4320267C-7949-4BA7-9F0F-44F44D71EE33}" type="pres">
      <dgm:prSet presAssocID="{5D47E2C7-8838-45EF-8F77-453C124E0305}" presName="parentLeftMargin" presStyleLbl="node1" presStyleIdx="0" presStyleCnt="7"/>
      <dgm:spPr/>
    </dgm:pt>
    <dgm:pt modelId="{7BF77E50-F292-4BD1-8334-E529CE4C91AA}" type="pres">
      <dgm:prSet presAssocID="{5D47E2C7-8838-45EF-8F77-453C124E0305}" presName="parentText" presStyleLbl="node1" presStyleIdx="0" presStyleCnt="7">
        <dgm:presLayoutVars>
          <dgm:chMax val="0"/>
          <dgm:bulletEnabled val="1"/>
        </dgm:presLayoutVars>
      </dgm:prSet>
      <dgm:spPr/>
    </dgm:pt>
    <dgm:pt modelId="{036AF24B-1F88-42EF-B373-A57EF31CCE28}" type="pres">
      <dgm:prSet presAssocID="{5D47E2C7-8838-45EF-8F77-453C124E0305}" presName="negativeSpace" presStyleCnt="0"/>
      <dgm:spPr/>
    </dgm:pt>
    <dgm:pt modelId="{B819362E-530F-43DE-8215-928AEA953B40}" type="pres">
      <dgm:prSet presAssocID="{5D47E2C7-8838-45EF-8F77-453C124E0305}" presName="childText" presStyleLbl="conFgAcc1" presStyleIdx="0" presStyleCnt="7">
        <dgm:presLayoutVars>
          <dgm:bulletEnabled val="1"/>
        </dgm:presLayoutVars>
      </dgm:prSet>
      <dgm:spPr/>
    </dgm:pt>
    <dgm:pt modelId="{75368B13-9CEE-4566-BFEF-B8943ED7D493}" type="pres">
      <dgm:prSet presAssocID="{44BD1497-74A3-4F19-914B-13B725527C2E}" presName="spaceBetweenRectangles" presStyleCnt="0"/>
      <dgm:spPr/>
    </dgm:pt>
    <dgm:pt modelId="{87872F8A-700B-47ED-85AE-435E8BE4BC51}" type="pres">
      <dgm:prSet presAssocID="{E99297E4-04F0-431F-9AEC-A00B759EF343}" presName="parentLin" presStyleCnt="0"/>
      <dgm:spPr/>
    </dgm:pt>
    <dgm:pt modelId="{CD4AEACF-5720-4640-9EE6-57C026D31139}" type="pres">
      <dgm:prSet presAssocID="{E99297E4-04F0-431F-9AEC-A00B759EF343}" presName="parentLeftMargin" presStyleLbl="node1" presStyleIdx="0" presStyleCnt="7"/>
      <dgm:spPr/>
    </dgm:pt>
    <dgm:pt modelId="{8B677889-2A5D-4747-A930-0287D2BC3466}" type="pres">
      <dgm:prSet presAssocID="{E99297E4-04F0-431F-9AEC-A00B759EF343}" presName="parentText" presStyleLbl="node1" presStyleIdx="1" presStyleCnt="7" custLinFactNeighborX="-6227" custLinFactNeighborY="-4795">
        <dgm:presLayoutVars>
          <dgm:chMax val="0"/>
          <dgm:bulletEnabled val="1"/>
        </dgm:presLayoutVars>
      </dgm:prSet>
      <dgm:spPr/>
    </dgm:pt>
    <dgm:pt modelId="{F87FC365-9459-4F90-BE9E-CDB1B96691C1}" type="pres">
      <dgm:prSet presAssocID="{E99297E4-04F0-431F-9AEC-A00B759EF343}" presName="negativeSpace" presStyleCnt="0"/>
      <dgm:spPr/>
    </dgm:pt>
    <dgm:pt modelId="{B87D09B1-3AF6-45A8-B64A-601A714104FF}" type="pres">
      <dgm:prSet presAssocID="{E99297E4-04F0-431F-9AEC-A00B759EF343}" presName="childText" presStyleLbl="conFgAcc1" presStyleIdx="1" presStyleCnt="7">
        <dgm:presLayoutVars>
          <dgm:bulletEnabled val="1"/>
        </dgm:presLayoutVars>
      </dgm:prSet>
      <dgm:spPr/>
    </dgm:pt>
    <dgm:pt modelId="{37AFC429-9178-4136-9817-F2502DBE9848}" type="pres">
      <dgm:prSet presAssocID="{04A4928C-D8A0-48D4-81B8-CC60C3E6D085}" presName="spaceBetweenRectangles" presStyleCnt="0"/>
      <dgm:spPr/>
    </dgm:pt>
    <dgm:pt modelId="{FBE43706-8E52-4C9D-9656-682958380CA3}" type="pres">
      <dgm:prSet presAssocID="{2A2849D9-0E26-479F-8DA3-8A3A6BDD430B}" presName="parentLin" presStyleCnt="0"/>
      <dgm:spPr/>
    </dgm:pt>
    <dgm:pt modelId="{7D09305A-4D48-4770-9F17-F0BD6B8022E5}" type="pres">
      <dgm:prSet presAssocID="{2A2849D9-0E26-479F-8DA3-8A3A6BDD430B}" presName="parentLeftMargin" presStyleLbl="node1" presStyleIdx="1" presStyleCnt="7"/>
      <dgm:spPr/>
    </dgm:pt>
    <dgm:pt modelId="{46B0B2B8-78B0-430B-86A5-EDA72D582083}" type="pres">
      <dgm:prSet presAssocID="{2A2849D9-0E26-479F-8DA3-8A3A6BDD430B}" presName="parentText" presStyleLbl="node1" presStyleIdx="2" presStyleCnt="7">
        <dgm:presLayoutVars>
          <dgm:chMax val="0"/>
          <dgm:bulletEnabled val="1"/>
        </dgm:presLayoutVars>
      </dgm:prSet>
      <dgm:spPr/>
    </dgm:pt>
    <dgm:pt modelId="{576F7B3B-585A-4B4F-A9AF-4D7D0B8965B1}" type="pres">
      <dgm:prSet presAssocID="{2A2849D9-0E26-479F-8DA3-8A3A6BDD430B}" presName="negativeSpace" presStyleCnt="0"/>
      <dgm:spPr/>
    </dgm:pt>
    <dgm:pt modelId="{6039E170-599F-422A-94FF-57BEA5C61E60}" type="pres">
      <dgm:prSet presAssocID="{2A2849D9-0E26-479F-8DA3-8A3A6BDD430B}" presName="childText" presStyleLbl="conFgAcc1" presStyleIdx="2" presStyleCnt="7">
        <dgm:presLayoutVars>
          <dgm:bulletEnabled val="1"/>
        </dgm:presLayoutVars>
      </dgm:prSet>
      <dgm:spPr/>
    </dgm:pt>
    <dgm:pt modelId="{8D200932-55C7-4DE5-8742-099304415427}" type="pres">
      <dgm:prSet presAssocID="{B81DAA01-602B-4587-9814-23FCC473BA38}" presName="spaceBetweenRectangles" presStyleCnt="0"/>
      <dgm:spPr/>
    </dgm:pt>
    <dgm:pt modelId="{61131DFA-BDC5-47CD-9F43-8B6BF473BC83}" type="pres">
      <dgm:prSet presAssocID="{5CA4CC3F-9B5D-42A2-A103-AF5018FD7CD0}" presName="parentLin" presStyleCnt="0"/>
      <dgm:spPr/>
    </dgm:pt>
    <dgm:pt modelId="{3FB8F1ED-58A9-449D-BC23-171A9CB45FD5}" type="pres">
      <dgm:prSet presAssocID="{5CA4CC3F-9B5D-42A2-A103-AF5018FD7CD0}" presName="parentLeftMargin" presStyleLbl="node1" presStyleIdx="2" presStyleCnt="7"/>
      <dgm:spPr/>
    </dgm:pt>
    <dgm:pt modelId="{1A4EE59F-F77E-4DB0-B205-57F0DA6D311B}" type="pres">
      <dgm:prSet presAssocID="{5CA4CC3F-9B5D-42A2-A103-AF5018FD7CD0}" presName="parentText" presStyleLbl="node1" presStyleIdx="3" presStyleCnt="7">
        <dgm:presLayoutVars>
          <dgm:chMax val="0"/>
          <dgm:bulletEnabled val="1"/>
        </dgm:presLayoutVars>
      </dgm:prSet>
      <dgm:spPr/>
    </dgm:pt>
    <dgm:pt modelId="{054EAE3B-4F69-42B6-8D09-FCF1F0549104}" type="pres">
      <dgm:prSet presAssocID="{5CA4CC3F-9B5D-42A2-A103-AF5018FD7CD0}" presName="negativeSpace" presStyleCnt="0"/>
      <dgm:spPr/>
    </dgm:pt>
    <dgm:pt modelId="{E37B1861-DA99-4641-AF53-0C2B019A0D4B}" type="pres">
      <dgm:prSet presAssocID="{5CA4CC3F-9B5D-42A2-A103-AF5018FD7CD0}" presName="childText" presStyleLbl="conFgAcc1" presStyleIdx="3" presStyleCnt="7">
        <dgm:presLayoutVars>
          <dgm:bulletEnabled val="1"/>
        </dgm:presLayoutVars>
      </dgm:prSet>
      <dgm:spPr/>
    </dgm:pt>
    <dgm:pt modelId="{588B73AC-4774-4AB2-AA07-65F17D7DA0FE}" type="pres">
      <dgm:prSet presAssocID="{D25146E0-537B-4FDD-A18B-1F56442B4978}" presName="spaceBetweenRectangles" presStyleCnt="0"/>
      <dgm:spPr/>
    </dgm:pt>
    <dgm:pt modelId="{DDD7AB0A-E3FA-4C59-B918-6C3160368E5E}" type="pres">
      <dgm:prSet presAssocID="{25970B73-6011-4B17-9206-0D5199032A80}" presName="parentLin" presStyleCnt="0"/>
      <dgm:spPr/>
    </dgm:pt>
    <dgm:pt modelId="{FE60CCDB-0215-42D8-9078-2F75764A0825}" type="pres">
      <dgm:prSet presAssocID="{25970B73-6011-4B17-9206-0D5199032A80}" presName="parentLeftMargin" presStyleLbl="node1" presStyleIdx="3" presStyleCnt="7"/>
      <dgm:spPr/>
    </dgm:pt>
    <dgm:pt modelId="{A979050D-7DFE-4E50-8BA4-BD1E890EC4E4}" type="pres">
      <dgm:prSet presAssocID="{25970B73-6011-4B17-9206-0D5199032A80}" presName="parentText" presStyleLbl="node1" presStyleIdx="4" presStyleCnt="7">
        <dgm:presLayoutVars>
          <dgm:chMax val="0"/>
          <dgm:bulletEnabled val="1"/>
        </dgm:presLayoutVars>
      </dgm:prSet>
      <dgm:spPr/>
    </dgm:pt>
    <dgm:pt modelId="{815A201B-BEC2-4849-AC39-E9433AC9B89C}" type="pres">
      <dgm:prSet presAssocID="{25970B73-6011-4B17-9206-0D5199032A80}" presName="negativeSpace" presStyleCnt="0"/>
      <dgm:spPr/>
    </dgm:pt>
    <dgm:pt modelId="{92AFB852-BB71-4BDB-8535-C3F41C6B3C91}" type="pres">
      <dgm:prSet presAssocID="{25970B73-6011-4B17-9206-0D5199032A80}" presName="childText" presStyleLbl="conFgAcc1" presStyleIdx="4" presStyleCnt="7">
        <dgm:presLayoutVars>
          <dgm:bulletEnabled val="1"/>
        </dgm:presLayoutVars>
      </dgm:prSet>
      <dgm:spPr/>
    </dgm:pt>
    <dgm:pt modelId="{83DB1431-1A4D-467F-A5F2-23B413D353D6}" type="pres">
      <dgm:prSet presAssocID="{9E50E874-BF1C-4F78-9229-82E6513E11B8}" presName="spaceBetweenRectangles" presStyleCnt="0"/>
      <dgm:spPr/>
    </dgm:pt>
    <dgm:pt modelId="{4F462EF5-959E-4103-A6DC-D216ADF98037}" type="pres">
      <dgm:prSet presAssocID="{32BD5CA3-76F8-4D21-BEAB-A966ACFA8863}" presName="parentLin" presStyleCnt="0"/>
      <dgm:spPr/>
    </dgm:pt>
    <dgm:pt modelId="{584B6EB0-5675-4B9B-B1B3-FD5B9F7666C8}" type="pres">
      <dgm:prSet presAssocID="{32BD5CA3-76F8-4D21-BEAB-A966ACFA8863}" presName="parentLeftMargin" presStyleLbl="node1" presStyleIdx="4" presStyleCnt="7"/>
      <dgm:spPr/>
    </dgm:pt>
    <dgm:pt modelId="{961DD0FA-B34D-4A9B-BF33-34A0C2493D29}" type="pres">
      <dgm:prSet presAssocID="{32BD5CA3-76F8-4D21-BEAB-A966ACFA8863}" presName="parentText" presStyleLbl="node1" presStyleIdx="5" presStyleCnt="7">
        <dgm:presLayoutVars>
          <dgm:chMax val="0"/>
          <dgm:bulletEnabled val="1"/>
        </dgm:presLayoutVars>
      </dgm:prSet>
      <dgm:spPr/>
    </dgm:pt>
    <dgm:pt modelId="{C6EF322C-999E-47F8-9111-73A1FB3ED3D0}" type="pres">
      <dgm:prSet presAssocID="{32BD5CA3-76F8-4D21-BEAB-A966ACFA8863}" presName="negativeSpace" presStyleCnt="0"/>
      <dgm:spPr/>
    </dgm:pt>
    <dgm:pt modelId="{28993686-5FA3-40DB-84BD-65F956478662}" type="pres">
      <dgm:prSet presAssocID="{32BD5CA3-76F8-4D21-BEAB-A966ACFA8863}" presName="childText" presStyleLbl="conFgAcc1" presStyleIdx="5" presStyleCnt="7">
        <dgm:presLayoutVars>
          <dgm:bulletEnabled val="1"/>
        </dgm:presLayoutVars>
      </dgm:prSet>
      <dgm:spPr/>
    </dgm:pt>
    <dgm:pt modelId="{EC83F29E-3FD8-46FF-82B6-D53CA598F7E7}" type="pres">
      <dgm:prSet presAssocID="{36FBCC24-82A8-4CB7-A13D-BAFD85B6898E}" presName="spaceBetweenRectangles" presStyleCnt="0"/>
      <dgm:spPr/>
    </dgm:pt>
    <dgm:pt modelId="{3981CDE7-6590-4B27-9C32-D0E85CE4FDB1}" type="pres">
      <dgm:prSet presAssocID="{6881924D-DBF7-4EBD-A547-08CA49AD78FC}" presName="parentLin" presStyleCnt="0"/>
      <dgm:spPr/>
    </dgm:pt>
    <dgm:pt modelId="{8FCC87BD-5840-4D64-8A78-6567DBB47DC8}" type="pres">
      <dgm:prSet presAssocID="{6881924D-DBF7-4EBD-A547-08CA49AD78FC}" presName="parentLeftMargin" presStyleLbl="node1" presStyleIdx="5" presStyleCnt="7"/>
      <dgm:spPr/>
    </dgm:pt>
    <dgm:pt modelId="{7E31F139-869B-45C5-AF80-1E71DE7D9D2A}" type="pres">
      <dgm:prSet presAssocID="{6881924D-DBF7-4EBD-A547-08CA49AD78FC}" presName="parentText" presStyleLbl="node1" presStyleIdx="6" presStyleCnt="7">
        <dgm:presLayoutVars>
          <dgm:chMax val="0"/>
          <dgm:bulletEnabled val="1"/>
        </dgm:presLayoutVars>
      </dgm:prSet>
      <dgm:spPr/>
    </dgm:pt>
    <dgm:pt modelId="{09AAE970-EC2D-480C-9A51-9570A32E5B08}" type="pres">
      <dgm:prSet presAssocID="{6881924D-DBF7-4EBD-A547-08CA49AD78FC}" presName="negativeSpace" presStyleCnt="0"/>
      <dgm:spPr/>
    </dgm:pt>
    <dgm:pt modelId="{27DAB0D2-D58F-4E3C-B4AB-2968137878ED}" type="pres">
      <dgm:prSet presAssocID="{6881924D-DBF7-4EBD-A547-08CA49AD78FC}" presName="childText" presStyleLbl="conFgAcc1" presStyleIdx="6" presStyleCnt="7">
        <dgm:presLayoutVars>
          <dgm:bulletEnabled val="1"/>
        </dgm:presLayoutVars>
      </dgm:prSet>
      <dgm:spPr/>
    </dgm:pt>
  </dgm:ptLst>
  <dgm:cxnLst>
    <dgm:cxn modelId="{1614AD07-785D-434A-958F-B1C87F6D135F}" type="presOf" srcId="{E99297E4-04F0-431F-9AEC-A00B759EF343}" destId="{CD4AEACF-5720-4640-9EE6-57C026D31139}" srcOrd="0" destOrd="0" presId="urn:microsoft.com/office/officeart/2005/8/layout/list1"/>
    <dgm:cxn modelId="{3998BE0B-89A9-49CF-9D7F-EED696CC2E1E}" srcId="{5D2DBC14-90A7-40C6-AD25-57A926AA81A4}" destId="{5CA4CC3F-9B5D-42A2-A103-AF5018FD7CD0}" srcOrd="3" destOrd="0" parTransId="{2D7D4489-D71D-43F5-9421-DDBDD162C665}" sibTransId="{D25146E0-537B-4FDD-A18B-1F56442B4978}"/>
    <dgm:cxn modelId="{4B18600D-7FA0-4887-B828-398491F31159}" srcId="{5D2DBC14-90A7-40C6-AD25-57A926AA81A4}" destId="{32BD5CA3-76F8-4D21-BEAB-A966ACFA8863}" srcOrd="5" destOrd="0" parTransId="{FF790218-50F6-47D3-BF0E-FC7E218DAD1B}" sibTransId="{36FBCC24-82A8-4CB7-A13D-BAFD85B6898E}"/>
    <dgm:cxn modelId="{3B163211-917C-434D-BE47-37895C2D4A91}" type="presOf" srcId="{6881924D-DBF7-4EBD-A547-08CA49AD78FC}" destId="{7E31F139-869B-45C5-AF80-1E71DE7D9D2A}" srcOrd="1" destOrd="0" presId="urn:microsoft.com/office/officeart/2005/8/layout/list1"/>
    <dgm:cxn modelId="{3A2C8F1E-B205-4F94-8203-C06CD6A128B0}" type="presOf" srcId="{E99297E4-04F0-431F-9AEC-A00B759EF343}" destId="{8B677889-2A5D-4747-A930-0287D2BC3466}" srcOrd="1" destOrd="0" presId="urn:microsoft.com/office/officeart/2005/8/layout/list1"/>
    <dgm:cxn modelId="{CE23184F-F75D-46BD-954B-793A84518155}" type="presOf" srcId="{5D2DBC14-90A7-40C6-AD25-57A926AA81A4}" destId="{7B6D28F7-1568-4EBE-8EC4-5EA27AEE3A8D}" srcOrd="0" destOrd="0" presId="urn:microsoft.com/office/officeart/2005/8/layout/list1"/>
    <dgm:cxn modelId="{57F3FF88-D409-4550-BDA1-97D339D25B19}" type="presOf" srcId="{2A2849D9-0E26-479F-8DA3-8A3A6BDD430B}" destId="{7D09305A-4D48-4770-9F17-F0BD6B8022E5}" srcOrd="0" destOrd="0" presId="urn:microsoft.com/office/officeart/2005/8/layout/list1"/>
    <dgm:cxn modelId="{E1B3988E-A667-4A6D-A0E3-2AAF7EE7BA04}" type="presOf" srcId="{25970B73-6011-4B17-9206-0D5199032A80}" destId="{FE60CCDB-0215-42D8-9078-2F75764A0825}" srcOrd="0" destOrd="0" presId="urn:microsoft.com/office/officeart/2005/8/layout/list1"/>
    <dgm:cxn modelId="{47280896-63A6-4707-8ABD-CCF00EB7A768}" srcId="{5D2DBC14-90A7-40C6-AD25-57A926AA81A4}" destId="{2A2849D9-0E26-479F-8DA3-8A3A6BDD430B}" srcOrd="2" destOrd="0" parTransId="{C5124A1F-CCA1-4C44-9F02-8CEC8D0D9B23}" sibTransId="{B81DAA01-602B-4587-9814-23FCC473BA38}"/>
    <dgm:cxn modelId="{BA97F6A3-E313-4A24-886D-C82DF3FDAC9D}" srcId="{5D2DBC14-90A7-40C6-AD25-57A926AA81A4}" destId="{25970B73-6011-4B17-9206-0D5199032A80}" srcOrd="4" destOrd="0" parTransId="{BAFB91C6-C01F-465D-B8BB-AFF6EDAD938C}" sibTransId="{9E50E874-BF1C-4F78-9229-82E6513E11B8}"/>
    <dgm:cxn modelId="{283428A9-D8FF-4849-8A81-31F69A6DC6EF}" type="presOf" srcId="{5CA4CC3F-9B5D-42A2-A103-AF5018FD7CD0}" destId="{1A4EE59F-F77E-4DB0-B205-57F0DA6D311B}" srcOrd="1" destOrd="0" presId="urn:microsoft.com/office/officeart/2005/8/layout/list1"/>
    <dgm:cxn modelId="{189B0EBA-6484-4281-9C6D-12FD532BAAF8}" type="presOf" srcId="{2A2849D9-0E26-479F-8DA3-8A3A6BDD430B}" destId="{46B0B2B8-78B0-430B-86A5-EDA72D582083}" srcOrd="1" destOrd="0" presId="urn:microsoft.com/office/officeart/2005/8/layout/list1"/>
    <dgm:cxn modelId="{8973C3BD-7033-4A2D-801D-85F5BEA106CB}" type="presOf" srcId="{32BD5CA3-76F8-4D21-BEAB-A966ACFA8863}" destId="{961DD0FA-B34D-4A9B-BF33-34A0C2493D29}" srcOrd="1" destOrd="0" presId="urn:microsoft.com/office/officeart/2005/8/layout/list1"/>
    <dgm:cxn modelId="{FC58FFC9-8FC8-495E-AB21-0C6B2CB2411A}" srcId="{5D2DBC14-90A7-40C6-AD25-57A926AA81A4}" destId="{5D47E2C7-8838-45EF-8F77-453C124E0305}" srcOrd="0" destOrd="0" parTransId="{C13D7047-064D-4492-B901-FEC5E090F0DE}" sibTransId="{44BD1497-74A3-4F19-914B-13B725527C2E}"/>
    <dgm:cxn modelId="{5B895ACB-6877-4A67-A83A-163514DA8D45}" type="presOf" srcId="{5D47E2C7-8838-45EF-8F77-453C124E0305}" destId="{4320267C-7949-4BA7-9F0F-44F44D71EE33}" srcOrd="0" destOrd="0" presId="urn:microsoft.com/office/officeart/2005/8/layout/list1"/>
    <dgm:cxn modelId="{A47C17CD-8A57-4B3C-8B41-34421FF75B29}" type="presOf" srcId="{5CA4CC3F-9B5D-42A2-A103-AF5018FD7CD0}" destId="{3FB8F1ED-58A9-449D-BC23-171A9CB45FD5}" srcOrd="0" destOrd="0" presId="urn:microsoft.com/office/officeart/2005/8/layout/list1"/>
    <dgm:cxn modelId="{245333D2-D654-4DA8-A318-2A4C5D473BBC}" srcId="{5D2DBC14-90A7-40C6-AD25-57A926AA81A4}" destId="{6881924D-DBF7-4EBD-A547-08CA49AD78FC}" srcOrd="6" destOrd="0" parTransId="{182EF82B-49D3-4AFC-B9F7-751DBB05EA51}" sibTransId="{25022661-54E0-4D8D-BE23-3C706776FCFF}"/>
    <dgm:cxn modelId="{99E562EC-1056-4301-AA49-C1D50E6951B4}" type="presOf" srcId="{25970B73-6011-4B17-9206-0D5199032A80}" destId="{A979050D-7DFE-4E50-8BA4-BD1E890EC4E4}" srcOrd="1" destOrd="0" presId="urn:microsoft.com/office/officeart/2005/8/layout/list1"/>
    <dgm:cxn modelId="{E5DBD7EC-6DCF-4D41-AB48-EF6E35D3EBBA}" type="presOf" srcId="{5D47E2C7-8838-45EF-8F77-453C124E0305}" destId="{7BF77E50-F292-4BD1-8334-E529CE4C91AA}" srcOrd="1" destOrd="0" presId="urn:microsoft.com/office/officeart/2005/8/layout/list1"/>
    <dgm:cxn modelId="{75FFB4ED-B14B-4269-AB7B-5FD9B566D6E3}" srcId="{5D2DBC14-90A7-40C6-AD25-57A926AA81A4}" destId="{E99297E4-04F0-431F-9AEC-A00B759EF343}" srcOrd="1" destOrd="0" parTransId="{39B73922-7C2F-4121-A92E-B9D2CB46DE73}" sibTransId="{04A4928C-D8A0-48D4-81B8-CC60C3E6D085}"/>
    <dgm:cxn modelId="{3BBF1FF0-7346-43FC-9B02-DD882BA88354}" type="presOf" srcId="{32BD5CA3-76F8-4D21-BEAB-A966ACFA8863}" destId="{584B6EB0-5675-4B9B-B1B3-FD5B9F7666C8}" srcOrd="0" destOrd="0" presId="urn:microsoft.com/office/officeart/2005/8/layout/list1"/>
    <dgm:cxn modelId="{757676F2-1C8D-4C79-A54F-42C3E2742719}" type="presOf" srcId="{6881924D-DBF7-4EBD-A547-08CA49AD78FC}" destId="{8FCC87BD-5840-4D64-8A78-6567DBB47DC8}" srcOrd="0" destOrd="0" presId="urn:microsoft.com/office/officeart/2005/8/layout/list1"/>
    <dgm:cxn modelId="{7E8FE213-6915-45D2-BE1D-6F3F573665FF}" type="presParOf" srcId="{7B6D28F7-1568-4EBE-8EC4-5EA27AEE3A8D}" destId="{8608FD36-DB6D-40A8-954B-93CAA71A4AB5}" srcOrd="0" destOrd="0" presId="urn:microsoft.com/office/officeart/2005/8/layout/list1"/>
    <dgm:cxn modelId="{5C3DFEBA-EA56-48A5-990E-BECB58D1D8B8}" type="presParOf" srcId="{8608FD36-DB6D-40A8-954B-93CAA71A4AB5}" destId="{4320267C-7949-4BA7-9F0F-44F44D71EE33}" srcOrd="0" destOrd="0" presId="urn:microsoft.com/office/officeart/2005/8/layout/list1"/>
    <dgm:cxn modelId="{7478F263-BAD1-4F17-92B1-BE25903D545F}" type="presParOf" srcId="{8608FD36-DB6D-40A8-954B-93CAA71A4AB5}" destId="{7BF77E50-F292-4BD1-8334-E529CE4C91AA}" srcOrd="1" destOrd="0" presId="urn:microsoft.com/office/officeart/2005/8/layout/list1"/>
    <dgm:cxn modelId="{CE09CA6C-C100-4DB4-A03B-75678FAAF1E7}" type="presParOf" srcId="{7B6D28F7-1568-4EBE-8EC4-5EA27AEE3A8D}" destId="{036AF24B-1F88-42EF-B373-A57EF31CCE28}" srcOrd="1" destOrd="0" presId="urn:microsoft.com/office/officeart/2005/8/layout/list1"/>
    <dgm:cxn modelId="{82E3409E-A507-483C-B36C-7E07AB1F7A4A}" type="presParOf" srcId="{7B6D28F7-1568-4EBE-8EC4-5EA27AEE3A8D}" destId="{B819362E-530F-43DE-8215-928AEA953B40}" srcOrd="2" destOrd="0" presId="urn:microsoft.com/office/officeart/2005/8/layout/list1"/>
    <dgm:cxn modelId="{B117A74E-717C-4273-A049-B78E6A8F1C1F}" type="presParOf" srcId="{7B6D28F7-1568-4EBE-8EC4-5EA27AEE3A8D}" destId="{75368B13-9CEE-4566-BFEF-B8943ED7D493}" srcOrd="3" destOrd="0" presId="urn:microsoft.com/office/officeart/2005/8/layout/list1"/>
    <dgm:cxn modelId="{3D54EEF4-0FE1-4B16-92C8-A92A9012BAC5}" type="presParOf" srcId="{7B6D28F7-1568-4EBE-8EC4-5EA27AEE3A8D}" destId="{87872F8A-700B-47ED-85AE-435E8BE4BC51}" srcOrd="4" destOrd="0" presId="urn:microsoft.com/office/officeart/2005/8/layout/list1"/>
    <dgm:cxn modelId="{85494DE7-2B94-4DF3-A3E2-9C961014BB43}" type="presParOf" srcId="{87872F8A-700B-47ED-85AE-435E8BE4BC51}" destId="{CD4AEACF-5720-4640-9EE6-57C026D31139}" srcOrd="0" destOrd="0" presId="urn:microsoft.com/office/officeart/2005/8/layout/list1"/>
    <dgm:cxn modelId="{DD7D8A46-1262-45C7-9D05-85C040081F25}" type="presParOf" srcId="{87872F8A-700B-47ED-85AE-435E8BE4BC51}" destId="{8B677889-2A5D-4747-A930-0287D2BC3466}" srcOrd="1" destOrd="0" presId="urn:microsoft.com/office/officeart/2005/8/layout/list1"/>
    <dgm:cxn modelId="{D869882E-CFB1-4101-8172-2B15C6E859AB}" type="presParOf" srcId="{7B6D28F7-1568-4EBE-8EC4-5EA27AEE3A8D}" destId="{F87FC365-9459-4F90-BE9E-CDB1B96691C1}" srcOrd="5" destOrd="0" presId="urn:microsoft.com/office/officeart/2005/8/layout/list1"/>
    <dgm:cxn modelId="{85E41B0D-6CCD-4D02-898E-25A9AF19CAA5}" type="presParOf" srcId="{7B6D28F7-1568-4EBE-8EC4-5EA27AEE3A8D}" destId="{B87D09B1-3AF6-45A8-B64A-601A714104FF}" srcOrd="6" destOrd="0" presId="urn:microsoft.com/office/officeart/2005/8/layout/list1"/>
    <dgm:cxn modelId="{C56658B6-D789-4DCA-AFB9-D95679C42361}" type="presParOf" srcId="{7B6D28F7-1568-4EBE-8EC4-5EA27AEE3A8D}" destId="{37AFC429-9178-4136-9817-F2502DBE9848}" srcOrd="7" destOrd="0" presId="urn:microsoft.com/office/officeart/2005/8/layout/list1"/>
    <dgm:cxn modelId="{8A5B8491-F24B-4C9C-9D8D-24EDB8B72201}" type="presParOf" srcId="{7B6D28F7-1568-4EBE-8EC4-5EA27AEE3A8D}" destId="{FBE43706-8E52-4C9D-9656-682958380CA3}" srcOrd="8" destOrd="0" presId="urn:microsoft.com/office/officeart/2005/8/layout/list1"/>
    <dgm:cxn modelId="{0F681074-983C-4E6E-92FF-86EA1FFA2735}" type="presParOf" srcId="{FBE43706-8E52-4C9D-9656-682958380CA3}" destId="{7D09305A-4D48-4770-9F17-F0BD6B8022E5}" srcOrd="0" destOrd="0" presId="urn:microsoft.com/office/officeart/2005/8/layout/list1"/>
    <dgm:cxn modelId="{1ED294B6-6D4A-4FDC-A374-54F386FD83B6}" type="presParOf" srcId="{FBE43706-8E52-4C9D-9656-682958380CA3}" destId="{46B0B2B8-78B0-430B-86A5-EDA72D582083}" srcOrd="1" destOrd="0" presId="urn:microsoft.com/office/officeart/2005/8/layout/list1"/>
    <dgm:cxn modelId="{3CD2D916-0578-4002-891B-BE3E5100E2C4}" type="presParOf" srcId="{7B6D28F7-1568-4EBE-8EC4-5EA27AEE3A8D}" destId="{576F7B3B-585A-4B4F-A9AF-4D7D0B8965B1}" srcOrd="9" destOrd="0" presId="urn:microsoft.com/office/officeart/2005/8/layout/list1"/>
    <dgm:cxn modelId="{8C634031-3A66-4993-9F86-E9C1F254B273}" type="presParOf" srcId="{7B6D28F7-1568-4EBE-8EC4-5EA27AEE3A8D}" destId="{6039E170-599F-422A-94FF-57BEA5C61E60}" srcOrd="10" destOrd="0" presId="urn:microsoft.com/office/officeart/2005/8/layout/list1"/>
    <dgm:cxn modelId="{C35997AF-43F1-49DA-943C-5EB1C0F1AFA8}" type="presParOf" srcId="{7B6D28F7-1568-4EBE-8EC4-5EA27AEE3A8D}" destId="{8D200932-55C7-4DE5-8742-099304415427}" srcOrd="11" destOrd="0" presId="urn:microsoft.com/office/officeart/2005/8/layout/list1"/>
    <dgm:cxn modelId="{A7EC03CB-26D1-496D-9421-754C4ECD4CAE}" type="presParOf" srcId="{7B6D28F7-1568-4EBE-8EC4-5EA27AEE3A8D}" destId="{61131DFA-BDC5-47CD-9F43-8B6BF473BC83}" srcOrd="12" destOrd="0" presId="urn:microsoft.com/office/officeart/2005/8/layout/list1"/>
    <dgm:cxn modelId="{EDEBE715-34F0-425C-8D19-00CF8BF47A01}" type="presParOf" srcId="{61131DFA-BDC5-47CD-9F43-8B6BF473BC83}" destId="{3FB8F1ED-58A9-449D-BC23-171A9CB45FD5}" srcOrd="0" destOrd="0" presId="urn:microsoft.com/office/officeart/2005/8/layout/list1"/>
    <dgm:cxn modelId="{A513FA7E-29C3-46D8-9A5A-D3CF2AD899C2}" type="presParOf" srcId="{61131DFA-BDC5-47CD-9F43-8B6BF473BC83}" destId="{1A4EE59F-F77E-4DB0-B205-57F0DA6D311B}" srcOrd="1" destOrd="0" presId="urn:microsoft.com/office/officeart/2005/8/layout/list1"/>
    <dgm:cxn modelId="{824B8813-F1D6-49C3-9B26-057567A21072}" type="presParOf" srcId="{7B6D28F7-1568-4EBE-8EC4-5EA27AEE3A8D}" destId="{054EAE3B-4F69-42B6-8D09-FCF1F0549104}" srcOrd="13" destOrd="0" presId="urn:microsoft.com/office/officeart/2005/8/layout/list1"/>
    <dgm:cxn modelId="{00A10E3A-8320-44BF-A423-66E6667AE932}" type="presParOf" srcId="{7B6D28F7-1568-4EBE-8EC4-5EA27AEE3A8D}" destId="{E37B1861-DA99-4641-AF53-0C2B019A0D4B}" srcOrd="14" destOrd="0" presId="urn:microsoft.com/office/officeart/2005/8/layout/list1"/>
    <dgm:cxn modelId="{C60735AC-BCC3-4C27-85A2-1A2DFA36BAD1}" type="presParOf" srcId="{7B6D28F7-1568-4EBE-8EC4-5EA27AEE3A8D}" destId="{588B73AC-4774-4AB2-AA07-65F17D7DA0FE}" srcOrd="15" destOrd="0" presId="urn:microsoft.com/office/officeart/2005/8/layout/list1"/>
    <dgm:cxn modelId="{59D2EC24-EDA6-459C-A7E0-CA2877ADD5BE}" type="presParOf" srcId="{7B6D28F7-1568-4EBE-8EC4-5EA27AEE3A8D}" destId="{DDD7AB0A-E3FA-4C59-B918-6C3160368E5E}" srcOrd="16" destOrd="0" presId="urn:microsoft.com/office/officeart/2005/8/layout/list1"/>
    <dgm:cxn modelId="{314FA701-F905-4B6B-93C2-2C0B17D26B78}" type="presParOf" srcId="{DDD7AB0A-E3FA-4C59-B918-6C3160368E5E}" destId="{FE60CCDB-0215-42D8-9078-2F75764A0825}" srcOrd="0" destOrd="0" presId="urn:microsoft.com/office/officeart/2005/8/layout/list1"/>
    <dgm:cxn modelId="{F5C52329-7B87-42ED-9EB1-736FA4712E87}" type="presParOf" srcId="{DDD7AB0A-E3FA-4C59-B918-6C3160368E5E}" destId="{A979050D-7DFE-4E50-8BA4-BD1E890EC4E4}" srcOrd="1" destOrd="0" presId="urn:microsoft.com/office/officeart/2005/8/layout/list1"/>
    <dgm:cxn modelId="{B6F5D1B4-8434-4F0B-B8DB-284090296463}" type="presParOf" srcId="{7B6D28F7-1568-4EBE-8EC4-5EA27AEE3A8D}" destId="{815A201B-BEC2-4849-AC39-E9433AC9B89C}" srcOrd="17" destOrd="0" presId="urn:microsoft.com/office/officeart/2005/8/layout/list1"/>
    <dgm:cxn modelId="{79D106B6-D774-4C38-B43A-4DE96D278097}" type="presParOf" srcId="{7B6D28F7-1568-4EBE-8EC4-5EA27AEE3A8D}" destId="{92AFB852-BB71-4BDB-8535-C3F41C6B3C91}" srcOrd="18" destOrd="0" presId="urn:microsoft.com/office/officeart/2005/8/layout/list1"/>
    <dgm:cxn modelId="{82C26E4C-3122-4CAE-954D-F6E925E779FE}" type="presParOf" srcId="{7B6D28F7-1568-4EBE-8EC4-5EA27AEE3A8D}" destId="{83DB1431-1A4D-467F-A5F2-23B413D353D6}" srcOrd="19" destOrd="0" presId="urn:microsoft.com/office/officeart/2005/8/layout/list1"/>
    <dgm:cxn modelId="{05649814-7F5A-414A-8909-DA8606A6F534}" type="presParOf" srcId="{7B6D28F7-1568-4EBE-8EC4-5EA27AEE3A8D}" destId="{4F462EF5-959E-4103-A6DC-D216ADF98037}" srcOrd="20" destOrd="0" presId="urn:microsoft.com/office/officeart/2005/8/layout/list1"/>
    <dgm:cxn modelId="{5BB86F67-B6BE-451B-B721-1043E161BACC}" type="presParOf" srcId="{4F462EF5-959E-4103-A6DC-D216ADF98037}" destId="{584B6EB0-5675-4B9B-B1B3-FD5B9F7666C8}" srcOrd="0" destOrd="0" presId="urn:microsoft.com/office/officeart/2005/8/layout/list1"/>
    <dgm:cxn modelId="{40341244-C366-499D-B95C-CF7FE0D087BD}" type="presParOf" srcId="{4F462EF5-959E-4103-A6DC-D216ADF98037}" destId="{961DD0FA-B34D-4A9B-BF33-34A0C2493D29}" srcOrd="1" destOrd="0" presId="urn:microsoft.com/office/officeart/2005/8/layout/list1"/>
    <dgm:cxn modelId="{7E1F957C-E775-4B9A-ACB0-57A5A692C1D6}" type="presParOf" srcId="{7B6D28F7-1568-4EBE-8EC4-5EA27AEE3A8D}" destId="{C6EF322C-999E-47F8-9111-73A1FB3ED3D0}" srcOrd="21" destOrd="0" presId="urn:microsoft.com/office/officeart/2005/8/layout/list1"/>
    <dgm:cxn modelId="{46D8A4B4-19DE-4A6E-98E0-A787E0F8DA44}" type="presParOf" srcId="{7B6D28F7-1568-4EBE-8EC4-5EA27AEE3A8D}" destId="{28993686-5FA3-40DB-84BD-65F956478662}" srcOrd="22" destOrd="0" presId="urn:microsoft.com/office/officeart/2005/8/layout/list1"/>
    <dgm:cxn modelId="{C5C17A0E-FD0D-477E-8D37-887C2920BF51}" type="presParOf" srcId="{7B6D28F7-1568-4EBE-8EC4-5EA27AEE3A8D}" destId="{EC83F29E-3FD8-46FF-82B6-D53CA598F7E7}" srcOrd="23" destOrd="0" presId="urn:microsoft.com/office/officeart/2005/8/layout/list1"/>
    <dgm:cxn modelId="{1C523251-CB09-411D-9832-839A86CFDB21}" type="presParOf" srcId="{7B6D28F7-1568-4EBE-8EC4-5EA27AEE3A8D}" destId="{3981CDE7-6590-4B27-9C32-D0E85CE4FDB1}" srcOrd="24" destOrd="0" presId="urn:microsoft.com/office/officeart/2005/8/layout/list1"/>
    <dgm:cxn modelId="{CA8DA246-A717-4542-ADF0-E6E1AEC2E1ED}" type="presParOf" srcId="{3981CDE7-6590-4B27-9C32-D0E85CE4FDB1}" destId="{8FCC87BD-5840-4D64-8A78-6567DBB47DC8}" srcOrd="0" destOrd="0" presId="urn:microsoft.com/office/officeart/2005/8/layout/list1"/>
    <dgm:cxn modelId="{A45BC865-7E71-4D59-82B0-7169CA17B6EF}" type="presParOf" srcId="{3981CDE7-6590-4B27-9C32-D0E85CE4FDB1}" destId="{7E31F139-869B-45C5-AF80-1E71DE7D9D2A}" srcOrd="1" destOrd="0" presId="urn:microsoft.com/office/officeart/2005/8/layout/list1"/>
    <dgm:cxn modelId="{0B61C1A3-C03D-4866-BAB0-D81FDC9BEFC8}" type="presParOf" srcId="{7B6D28F7-1568-4EBE-8EC4-5EA27AEE3A8D}" destId="{09AAE970-EC2D-480C-9A51-9570A32E5B08}" srcOrd="25" destOrd="0" presId="urn:microsoft.com/office/officeart/2005/8/layout/list1"/>
    <dgm:cxn modelId="{C0E036DA-61A0-4892-BC52-4C990AB4FD27}" type="presParOf" srcId="{7B6D28F7-1568-4EBE-8EC4-5EA27AEE3A8D}" destId="{27DAB0D2-D58F-4E3C-B4AB-2968137878E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9362E-530F-43DE-8215-928AEA953B40}">
      <dsp:nvSpPr>
        <dsp:cNvPr id="0" name=""/>
        <dsp:cNvSpPr/>
      </dsp:nvSpPr>
      <dsp:spPr>
        <a:xfrm>
          <a:off x="0" y="26489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77E50-F292-4BD1-8334-E529CE4C91AA}">
      <dsp:nvSpPr>
        <dsp:cNvPr id="0" name=""/>
        <dsp:cNvSpPr/>
      </dsp:nvSpPr>
      <dsp:spPr>
        <a:xfrm>
          <a:off x="495524" y="1397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Load and Preprocess Dataset</a:t>
          </a:r>
        </a:p>
      </dsp:txBody>
      <dsp:txXfrm>
        <a:off x="520022" y="38477"/>
        <a:ext cx="6888342" cy="452844"/>
      </dsp:txXfrm>
    </dsp:sp>
    <dsp:sp modelId="{B87D09B1-3AF6-45A8-B64A-601A714104FF}">
      <dsp:nvSpPr>
        <dsp:cNvPr id="0" name=""/>
        <dsp:cNvSpPr/>
      </dsp:nvSpPr>
      <dsp:spPr>
        <a:xfrm>
          <a:off x="0" y="103601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77889-2A5D-4747-A930-0287D2BC3466}">
      <dsp:nvSpPr>
        <dsp:cNvPr id="0" name=""/>
        <dsp:cNvSpPr/>
      </dsp:nvSpPr>
      <dsp:spPr>
        <a:xfrm>
          <a:off x="464667" y="761036"/>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Select Features and Target</a:t>
          </a:r>
        </a:p>
      </dsp:txBody>
      <dsp:txXfrm>
        <a:off x="489165" y="785534"/>
        <a:ext cx="6888342" cy="452844"/>
      </dsp:txXfrm>
    </dsp:sp>
    <dsp:sp modelId="{6039E170-599F-422A-94FF-57BEA5C61E60}">
      <dsp:nvSpPr>
        <dsp:cNvPr id="0" name=""/>
        <dsp:cNvSpPr/>
      </dsp:nvSpPr>
      <dsp:spPr>
        <a:xfrm>
          <a:off x="0" y="180713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B0B2B8-78B0-430B-86A5-EDA72D582083}">
      <dsp:nvSpPr>
        <dsp:cNvPr id="0" name=""/>
        <dsp:cNvSpPr/>
      </dsp:nvSpPr>
      <dsp:spPr>
        <a:xfrm>
          <a:off x="495524" y="155621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Data Splitting</a:t>
          </a:r>
        </a:p>
      </dsp:txBody>
      <dsp:txXfrm>
        <a:off x="520022" y="1580717"/>
        <a:ext cx="6888342" cy="452844"/>
      </dsp:txXfrm>
    </dsp:sp>
    <dsp:sp modelId="{E37B1861-DA99-4641-AF53-0C2B019A0D4B}">
      <dsp:nvSpPr>
        <dsp:cNvPr id="0" name=""/>
        <dsp:cNvSpPr/>
      </dsp:nvSpPr>
      <dsp:spPr>
        <a:xfrm>
          <a:off x="0" y="257825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4EE59F-F77E-4DB0-B205-57F0DA6D311B}">
      <dsp:nvSpPr>
        <dsp:cNvPr id="0" name=""/>
        <dsp:cNvSpPr/>
      </dsp:nvSpPr>
      <dsp:spPr>
        <a:xfrm>
          <a:off x="495524" y="232733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Train SVM Model</a:t>
          </a:r>
        </a:p>
      </dsp:txBody>
      <dsp:txXfrm>
        <a:off x="520022" y="2351837"/>
        <a:ext cx="6888342" cy="452844"/>
      </dsp:txXfrm>
    </dsp:sp>
    <dsp:sp modelId="{92AFB852-BB71-4BDB-8535-C3F41C6B3C91}">
      <dsp:nvSpPr>
        <dsp:cNvPr id="0" name=""/>
        <dsp:cNvSpPr/>
      </dsp:nvSpPr>
      <dsp:spPr>
        <a:xfrm>
          <a:off x="0" y="334937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79050D-7DFE-4E50-8BA4-BD1E890EC4E4}">
      <dsp:nvSpPr>
        <dsp:cNvPr id="0" name=""/>
        <dsp:cNvSpPr/>
      </dsp:nvSpPr>
      <dsp:spPr>
        <a:xfrm>
          <a:off x="495524" y="309845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the Model</a:t>
          </a:r>
        </a:p>
      </dsp:txBody>
      <dsp:txXfrm>
        <a:off x="520022" y="3122957"/>
        <a:ext cx="6888342" cy="452844"/>
      </dsp:txXfrm>
    </dsp:sp>
    <dsp:sp modelId="{28993686-5FA3-40DB-84BD-65F956478662}">
      <dsp:nvSpPr>
        <dsp:cNvPr id="0" name=""/>
        <dsp:cNvSpPr/>
      </dsp:nvSpPr>
      <dsp:spPr>
        <a:xfrm>
          <a:off x="0" y="4120500"/>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DD0FA-B34D-4A9B-BF33-34A0C2493D29}">
      <dsp:nvSpPr>
        <dsp:cNvPr id="0" name=""/>
        <dsp:cNvSpPr/>
      </dsp:nvSpPr>
      <dsp:spPr>
        <a:xfrm>
          <a:off x="495524" y="3869580"/>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Evaluate Model Performance</a:t>
          </a:r>
        </a:p>
      </dsp:txBody>
      <dsp:txXfrm>
        <a:off x="520022" y="3894078"/>
        <a:ext cx="6888342" cy="452844"/>
      </dsp:txXfrm>
    </dsp:sp>
    <dsp:sp modelId="{27DAB0D2-D58F-4E3C-B4AB-2968137878ED}">
      <dsp:nvSpPr>
        <dsp:cNvPr id="0" name=""/>
        <dsp:cNvSpPr/>
      </dsp:nvSpPr>
      <dsp:spPr>
        <a:xfrm>
          <a:off x="0" y="4891620"/>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31F139-869B-45C5-AF80-1E71DE7D9D2A}">
      <dsp:nvSpPr>
        <dsp:cNvPr id="0" name=""/>
        <dsp:cNvSpPr/>
      </dsp:nvSpPr>
      <dsp:spPr>
        <a:xfrm>
          <a:off x="495524" y="4640700"/>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a Random Image</a:t>
          </a:r>
        </a:p>
      </dsp:txBody>
      <dsp:txXfrm>
        <a:off x="520022" y="4665198"/>
        <a:ext cx="688834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42692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56741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1137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95116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22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17023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118218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20135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46623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68027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93762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2C0A6-8EF0-4336-97C2-84F552E04C0C}"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35408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E2C0A6-8EF0-4336-97C2-84F552E04C0C}"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81190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2C0A6-8EF0-4336-97C2-84F552E04C0C}"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19872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4412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1388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2C0A6-8EF0-4336-97C2-84F552E04C0C}" type="datetimeFigureOut">
              <a:rPr lang="en-US" smtClean="0"/>
              <a:t>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F7306D-4760-427E-A994-EE7DA14C0C67}" type="slidenum">
              <a:rPr lang="en-US" smtClean="0"/>
              <a:t>‹#›</a:t>
            </a:fld>
            <a:endParaRPr lang="en-US"/>
          </a:p>
        </p:txBody>
      </p:sp>
    </p:spTree>
    <p:extLst>
      <p:ext uri="{BB962C8B-B14F-4D97-AF65-F5344CB8AC3E}">
        <p14:creationId xmlns:p14="http://schemas.microsoft.com/office/powerpoint/2010/main" val="311534925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36982075_A_Smartphone-Based_Skin_Disease_Classification_Using_MobileNet_CNN" TargetMode="External"/><Relationship Id="rId2" Type="http://schemas.openxmlformats.org/officeDocument/2006/relationships/hyperlink" Target="https://www.researchgate.net/publication/386022496_Enhanced_MobileNet_for_skin_cancer_image_classification_with_fused_spatial_channel_attention_mechanis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6B664A-3BDC-4C54-A5F1-C12F88078084}"/>
              </a:ext>
            </a:extLst>
          </p:cNvPr>
          <p:cNvSpPr>
            <a:spLocks noGrp="1"/>
          </p:cNvSpPr>
          <p:nvPr>
            <p:ph type="title"/>
          </p:nvPr>
        </p:nvSpPr>
        <p:spPr/>
        <p:txBody>
          <a:bodyPr>
            <a:normAutofit fontScale="9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ADVANCED SKIN DISEASES DIAGNOSIS LEVEARGING IMAGE PROCESSING</a:t>
            </a:r>
          </a:p>
        </p:txBody>
      </p:sp>
      <p:sp>
        <p:nvSpPr>
          <p:cNvPr id="5" name="Content Placeholder 4">
            <a:extLst>
              <a:ext uri="{FF2B5EF4-FFF2-40B4-BE49-F238E27FC236}">
                <a16:creationId xmlns:a16="http://schemas.microsoft.com/office/drawing/2014/main" id="{06461943-FBCC-46C6-BB40-BD097C4989D4}"/>
              </a:ext>
            </a:extLst>
          </p:cNvPr>
          <p:cNvSpPr>
            <a:spLocks noGrp="1"/>
          </p:cNvSpPr>
          <p:nvPr>
            <p:ph idx="1"/>
          </p:nvPr>
        </p:nvSpPr>
        <p:spPr/>
        <p:txBody>
          <a:bodyPr/>
          <a:lstStyle/>
          <a:p>
            <a:pPr marL="0" indent="0" algn="ctr">
              <a:buNone/>
            </a:pPr>
            <a:r>
              <a:rPr lang="en-US" sz="3600" dirty="0">
                <a:solidFill>
                  <a:schemeClr val="accent4">
                    <a:lumMod val="75000"/>
                  </a:schemeClr>
                </a:solidFill>
                <a:latin typeface="Arial" panose="020B0604020202020204" pitchFamily="34" charset="0"/>
                <a:cs typeface="Arial" panose="020B0604020202020204" pitchFamily="34" charset="0"/>
              </a:rPr>
              <a:t>PRESENTED BY </a:t>
            </a:r>
          </a:p>
          <a:p>
            <a:pPr marL="0" indent="0" algn="ctr">
              <a:buNone/>
            </a:pPr>
            <a:r>
              <a:rPr lang="en-US" dirty="0">
                <a:latin typeface="Arial" panose="020B0604020202020204" pitchFamily="34" charset="0"/>
                <a:cs typeface="Arial" panose="020B0604020202020204" pitchFamily="34" charset="0"/>
              </a:rPr>
              <a:t>ABHIJEET  ANIL WABLE </a:t>
            </a:r>
          </a:p>
          <a:p>
            <a:pPr marL="0" indent="0" algn="ctr">
              <a:buNone/>
            </a:pPr>
            <a:r>
              <a:rPr lang="en-US" dirty="0">
                <a:latin typeface="Arial" panose="020B0604020202020204" pitchFamily="34" charset="0"/>
                <a:cs typeface="Arial" panose="020B0604020202020204" pitchFamily="34" charset="0"/>
              </a:rPr>
              <a:t>ARIGALA JAGADEESH</a:t>
            </a:r>
          </a:p>
          <a:p>
            <a:pPr marL="0" indent="0" algn="ctr">
              <a:buNone/>
            </a:pPr>
            <a:r>
              <a:rPr lang="en-US" dirty="0">
                <a:latin typeface="Arial" panose="020B0604020202020204" pitchFamily="34" charset="0"/>
                <a:cs typeface="Arial" panose="020B0604020202020204" pitchFamily="34" charset="0"/>
              </a:rPr>
              <a:t>BAIG MANZOOR</a:t>
            </a:r>
          </a:p>
          <a:p>
            <a:pPr marL="0" indent="0" algn="ctr">
              <a:buNone/>
            </a:pPr>
            <a:r>
              <a:rPr lang="en-US" dirty="0">
                <a:latin typeface="Arial" panose="020B0604020202020204" pitchFamily="34" charset="0"/>
                <a:cs typeface="Arial" panose="020B0604020202020204" pitchFamily="34" charset="0"/>
              </a:rPr>
              <a:t>BHARATHI KODURU</a:t>
            </a:r>
          </a:p>
          <a:p>
            <a:pPr marL="0" indent="0" algn="ctr">
              <a:buNone/>
            </a:pPr>
            <a:r>
              <a:rPr lang="en-US" dirty="0">
                <a:latin typeface="Arial" panose="020B0604020202020204" pitchFamily="34" charset="0"/>
                <a:cs typeface="Arial" panose="020B0604020202020204" pitchFamily="34" charset="0"/>
              </a:rPr>
              <a:t>HARIPRIYA CHANDUPATLA</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solidFill>
                  <a:schemeClr val="accent4">
                    <a:lumMod val="75000"/>
                  </a:schemeClr>
                </a:solidFill>
                <a:latin typeface="Arial" panose="020B0604020202020204" pitchFamily="34" charset="0"/>
                <a:cs typeface="Arial" panose="020B0604020202020204" pitchFamily="34" charset="0"/>
              </a:rPr>
              <a:t>MENTOR </a:t>
            </a:r>
          </a:p>
          <a:p>
            <a:pPr marL="0" indent="0" algn="ctr">
              <a:buNone/>
            </a:pPr>
            <a:r>
              <a:rPr lang="en-US" b="1" dirty="0">
                <a:latin typeface="Arial" panose="020B0604020202020204" pitchFamily="34" charset="0"/>
                <a:cs typeface="Arial" panose="020B0604020202020204" pitchFamily="34" charset="0"/>
              </a:rPr>
              <a:t>SANGEETHA MAHALINGAM</a:t>
            </a:r>
          </a:p>
        </p:txBody>
      </p:sp>
    </p:spTree>
    <p:extLst>
      <p:ext uri="{BB962C8B-B14F-4D97-AF65-F5344CB8AC3E}">
        <p14:creationId xmlns:p14="http://schemas.microsoft.com/office/powerpoint/2010/main" val="15980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F13224-DD63-489B-94F0-5E6C7A97518F}"/>
              </a:ext>
            </a:extLst>
          </p:cNvPr>
          <p:cNvSpPr txBox="1"/>
          <p:nvPr/>
        </p:nvSpPr>
        <p:spPr>
          <a:xfrm>
            <a:off x="484094" y="322731"/>
            <a:ext cx="9127992" cy="7325082"/>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The classification model demonstrates an </a:t>
            </a:r>
            <a:r>
              <a:rPr lang="en-US" sz="2000" b="1" dirty="0">
                <a:latin typeface="Arial" panose="020B0604020202020204" pitchFamily="34" charset="0"/>
                <a:cs typeface="Arial" panose="020B0604020202020204" pitchFamily="34" charset="0"/>
              </a:rPr>
              <a:t>overall accuracy of 95%, </a:t>
            </a:r>
            <a:r>
              <a:rPr lang="en-US" sz="2000" dirty="0">
                <a:latin typeface="Arial" panose="020B0604020202020204" pitchFamily="34" charset="0"/>
                <a:cs typeface="Arial" panose="020B0604020202020204" pitchFamily="34" charset="0"/>
              </a:rPr>
              <a:t>indicating reliable performance in predicting skin conditions</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macro avg</a:t>
            </a:r>
            <a:r>
              <a:rPr lang="en-US" sz="2000" dirty="0">
                <a:latin typeface="Arial" panose="020B0604020202020204" pitchFamily="34" charset="0"/>
                <a:cs typeface="Arial" panose="020B0604020202020204" pitchFamily="34" charset="0"/>
              </a:rPr>
              <a:t> precision, recall, and F1-score of 0.96, 0.95, and 0.95, respectively, as indicators of balanced performance across all classes.</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Class-wise Performance:</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Chickenpox, Nail-fungus, Ringworm </a:t>
            </a:r>
            <a:r>
              <a:rPr lang="en-US" sz="2000" dirty="0">
                <a:latin typeface="Arial" panose="020B0604020202020204" pitchFamily="34" charset="0"/>
                <a:cs typeface="Arial" panose="020B0604020202020204" pitchFamily="34" charset="0"/>
              </a:rPr>
              <a:t>are got perfect scores whose Precision, Recall, and F1-Score = 1.0</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Slightly Lower Performance: </a:t>
            </a:r>
          </a:p>
          <a:p>
            <a:pPr>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Cutaneous-larva-</a:t>
            </a:r>
            <a:r>
              <a:rPr lang="en-US" sz="2000" dirty="0" err="1">
                <a:latin typeface="Arial" panose="020B0604020202020204" pitchFamily="34" charset="0"/>
                <a:cs typeface="Arial" panose="020B0604020202020204" pitchFamily="34" charset="0"/>
              </a:rPr>
              <a:t>migrans</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Precision: 0.85, Recall: 0.92, F1-Score: 0.88</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Impetigo:</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Recall: 0.9</a:t>
            </a:r>
          </a:p>
          <a:p>
            <a:pPr lvl="1"/>
            <a:endParaRPr lang="en-US" dirty="0"/>
          </a:p>
          <a:p>
            <a:pPr marL="742950" lvl="1" indent="-285750">
              <a:buFont typeface="Arial" panose="020B0604020202020204" pitchFamily="34" charset="0"/>
              <a:buChar char="•"/>
            </a:pPr>
            <a:endParaRPr lang="en-US" dirty="0"/>
          </a:p>
          <a:p>
            <a:pPr lvl="1"/>
            <a:endParaRPr lang="en-US" dirty="0"/>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89629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7ABDA-172C-4C16-AEBF-295C44BF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802" y="340196"/>
            <a:ext cx="6749763" cy="6177608"/>
          </a:xfrm>
          <a:prstGeom prst="rect">
            <a:avLst/>
          </a:prstGeom>
        </p:spPr>
      </p:pic>
    </p:spTree>
    <p:extLst>
      <p:ext uri="{BB962C8B-B14F-4D97-AF65-F5344CB8AC3E}">
        <p14:creationId xmlns:p14="http://schemas.microsoft.com/office/powerpoint/2010/main" val="169975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39C29-3012-48AA-B354-B51DC778826E}"/>
              </a:ext>
            </a:extLst>
          </p:cNvPr>
          <p:cNvSpPr txBox="1"/>
          <p:nvPr/>
        </p:nvSpPr>
        <p:spPr>
          <a:xfrm>
            <a:off x="642257" y="1132114"/>
            <a:ext cx="9089571" cy="3822841"/>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 values along the diagonal represent the number of correct predictions for each class.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These values indicate the true positive count for each skin disease category.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 off-diagonal values (non-zero entries not on the diagonal) represent the misclassifications.</a:t>
            </a:r>
          </a:p>
          <a:p>
            <a:pPr>
              <a:lnSpc>
                <a:spcPct val="200000"/>
              </a:lnSpc>
            </a:pPr>
            <a:r>
              <a:rPr lang="en-US" dirty="0">
                <a:latin typeface="Arial" panose="020B0604020202020204" pitchFamily="34" charset="0"/>
                <a:cs typeface="Arial" panose="020B0604020202020204" pitchFamily="34" charset="0"/>
              </a:rPr>
              <a:t>       Cutaneous-Larva-</a:t>
            </a:r>
            <a:r>
              <a:rPr lang="en-US" dirty="0" err="1">
                <a:latin typeface="Arial" panose="020B0604020202020204" pitchFamily="34" charset="0"/>
                <a:cs typeface="Arial" panose="020B0604020202020204" pitchFamily="34" charset="0"/>
              </a:rPr>
              <a:t>Migrans</a:t>
            </a:r>
            <a:r>
              <a:rPr lang="en-US" dirty="0">
                <a:latin typeface="Arial" panose="020B0604020202020204" pitchFamily="34" charset="0"/>
                <a:cs typeface="Arial" panose="020B0604020202020204" pitchFamily="34" charset="0"/>
              </a:rPr>
              <a:t>: 2 instances were incorrectly predicted as  Athlete’s Foot</a:t>
            </a:r>
          </a:p>
          <a:p>
            <a:pPr>
              <a:lnSpc>
                <a:spcPct val="200000"/>
              </a:lnSpc>
            </a:pPr>
            <a:r>
              <a:rPr lang="en-US" dirty="0">
                <a:latin typeface="Arial" panose="020B0604020202020204" pitchFamily="34" charset="0"/>
                <a:cs typeface="Arial" panose="020B0604020202020204" pitchFamily="34" charset="0"/>
              </a:rPr>
              <a:t>       Ringworm: 2 instances were misclassified as Cellulitis.  </a:t>
            </a:r>
          </a:p>
          <a:p>
            <a:pPr>
              <a:lnSpc>
                <a:spcPct val="200000"/>
              </a:lnSpc>
            </a:pPr>
            <a:r>
              <a:rPr lang="en-US" dirty="0">
                <a:latin typeface="Arial" panose="020B0604020202020204" pitchFamily="34" charset="0"/>
                <a:cs typeface="Arial" panose="020B0604020202020204" pitchFamily="34" charset="0"/>
              </a:rPr>
              <a:t>       Shingles: 1 instance was predicted as Cutaneous-Larva-</a:t>
            </a:r>
            <a:r>
              <a:rPr lang="en-US" dirty="0" err="1">
                <a:latin typeface="Arial" panose="020B0604020202020204" pitchFamily="34" charset="0"/>
                <a:cs typeface="Arial" panose="020B0604020202020204" pitchFamily="34" charset="0"/>
              </a:rPr>
              <a:t>Migrans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8367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5ABC-91E9-480A-ABFC-49DFFD484D59}"/>
              </a:ext>
            </a:extLst>
          </p:cNvPr>
          <p:cNvSpPr>
            <a:spLocks noGrp="1"/>
          </p:cNvSpPr>
          <p:nvPr>
            <p:ph type="title"/>
          </p:nvPr>
        </p:nvSpPr>
        <p:spPr/>
        <p:txBody>
          <a:bodyPr/>
          <a:lstStyle/>
          <a:p>
            <a:r>
              <a:rPr lang="en-US" b="1" dirty="0">
                <a:solidFill>
                  <a:schemeClr val="accent2">
                    <a:lumMod val="75000"/>
                  </a:schemeClr>
                </a:solidFill>
                <a:latin typeface="Arial" panose="020B0604020202020204" pitchFamily="34" charset="0"/>
                <a:cs typeface="Arial" panose="020B0604020202020204" pitchFamily="34" charset="0"/>
              </a:rPr>
              <a:t>                      REFERENCES</a:t>
            </a:r>
            <a:r>
              <a:rPr lang="en-US" dirty="0">
                <a:solidFill>
                  <a:schemeClr val="accent2">
                    <a:lumMod val="75000"/>
                  </a:schemeClr>
                </a:solidFill>
              </a:rPr>
              <a:t> </a:t>
            </a:r>
          </a:p>
        </p:txBody>
      </p:sp>
      <p:sp>
        <p:nvSpPr>
          <p:cNvPr id="4" name="TextBox 3">
            <a:extLst>
              <a:ext uri="{FF2B5EF4-FFF2-40B4-BE49-F238E27FC236}">
                <a16:creationId xmlns:a16="http://schemas.microsoft.com/office/drawing/2014/main" id="{047FE40A-F796-46EC-B8B9-177B7586E6A6}"/>
              </a:ext>
            </a:extLst>
          </p:cNvPr>
          <p:cNvSpPr txBox="1"/>
          <p:nvPr/>
        </p:nvSpPr>
        <p:spPr>
          <a:xfrm>
            <a:off x="555495" y="1415143"/>
            <a:ext cx="9579105" cy="5016758"/>
          </a:xfrm>
          <a:prstGeom prst="rect">
            <a:avLst/>
          </a:prstGeom>
          <a:noFill/>
        </p:spPr>
        <p:txBody>
          <a:bodyPr wrap="square">
            <a:spAutoFit/>
          </a:bodyPr>
          <a:lstStyle/>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Enhanced </a:t>
            </a:r>
            <a:r>
              <a:rPr lang="en-US" sz="2000" b="1" dirty="0" err="1">
                <a:latin typeface="Arial" panose="020B0604020202020204" pitchFamily="34" charset="0"/>
                <a:cs typeface="Arial" panose="020B0604020202020204" pitchFamily="34" charset="0"/>
              </a:rPr>
              <a:t>MobileNet</a:t>
            </a:r>
            <a:r>
              <a:rPr lang="en-US" sz="2000" b="1" dirty="0">
                <a:latin typeface="Arial" panose="020B0604020202020204" pitchFamily="34" charset="0"/>
                <a:cs typeface="Arial" panose="020B0604020202020204" pitchFamily="34" charset="0"/>
              </a:rPr>
              <a:t> for skin cancer image classification with fused spatial channel attention mechanism: </a:t>
            </a:r>
            <a:r>
              <a:rPr lang="en-US" sz="2000" dirty="0">
                <a:latin typeface="Arial" panose="020B0604020202020204" pitchFamily="34" charset="0"/>
                <a:cs typeface="Arial" panose="020B0604020202020204" pitchFamily="34" charset="0"/>
                <a:hlinkClick r:id="rId2"/>
              </a:rPr>
              <a:t>https://www.researchgate.net/publication/386022496_Enhanced_MobileNet_for_skin_cancer_image_classification_with_fused_spatial_channel_attention_mechanism</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study proposes a novel deep learning model that enhances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for                    discriminating clinical skin cancer images by incorporating fused features.</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i="0" dirty="0">
                <a:solidFill>
                  <a:srgbClr val="111111"/>
                </a:solidFill>
                <a:effectLst/>
                <a:latin typeface="Roboto" panose="02000000000000000000" pitchFamily="2" charset="0"/>
              </a:rPr>
              <a:t>A Smartphone-Based Skin Disease Classification Using </a:t>
            </a:r>
            <a:r>
              <a:rPr lang="en-US" sz="2000" b="1" i="0" dirty="0" err="1">
                <a:solidFill>
                  <a:srgbClr val="111111"/>
                </a:solidFill>
                <a:effectLst/>
                <a:latin typeface="Roboto" panose="02000000000000000000" pitchFamily="2" charset="0"/>
              </a:rPr>
              <a:t>MobileNet</a:t>
            </a:r>
            <a:r>
              <a:rPr lang="en-US" sz="2000" b="1" i="0" dirty="0">
                <a:solidFill>
                  <a:srgbClr val="111111"/>
                </a:solidFill>
                <a:effectLst/>
                <a:latin typeface="Roboto" panose="02000000000000000000" pitchFamily="2" charset="0"/>
              </a:rPr>
              <a:t> CNN</a:t>
            </a:r>
            <a:r>
              <a:rPr lang="en-US" sz="2000" b="1" dirty="0">
                <a:latin typeface="Arial" panose="020B0604020202020204" pitchFamily="34" charset="0"/>
                <a:cs typeface="Arial" panose="020B0604020202020204" pitchFamily="34" charset="0"/>
              </a:rPr>
              <a:t>:</a:t>
            </a:r>
          </a:p>
          <a:p>
            <a:pPr lvl="1"/>
            <a:r>
              <a:rPr lang="en-US" sz="2000" dirty="0">
                <a:latin typeface="Arial" panose="020B0604020202020204" pitchFamily="34" charset="0"/>
                <a:cs typeface="Arial" panose="020B0604020202020204" pitchFamily="34" charset="0"/>
                <a:hlinkClick r:id="rId3"/>
              </a:rPr>
              <a:t>https://www.researchgate.net/publication/336982075_A_Smartphone-Based_Skin_Disease_Classification_Using_MobileNet_CNN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paper discusses the use of the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model, applying transfer learning on seven skin diseases to create a skin disease classification system on an Android application.</a:t>
            </a:r>
          </a:p>
          <a:p>
            <a:pPr marL="285750" indent="-285750">
              <a:buFont typeface="Wingdings" panose="05000000000000000000" pitchFamily="2" charset="2"/>
              <a:buChar char="§"/>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531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C32-4CF2-4C34-9013-34480E3BE31D}"/>
              </a:ext>
            </a:extLst>
          </p:cNvPr>
          <p:cNvSpPr>
            <a:spLocks noGrp="1"/>
          </p:cNvSpPr>
          <p:nvPr>
            <p:ph type="title" idx="4294967295"/>
          </p:nvPr>
        </p:nvSpPr>
        <p:spPr>
          <a:xfrm>
            <a:off x="0" y="365125"/>
            <a:ext cx="10515600" cy="898899"/>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9C450CD-898B-4EBC-9B1D-D70C8DD2F5BC}"/>
              </a:ext>
            </a:extLst>
          </p:cNvPr>
          <p:cNvSpPr>
            <a:spLocks noGrp="1"/>
          </p:cNvSpPr>
          <p:nvPr>
            <p:ph idx="4294967295"/>
          </p:nvPr>
        </p:nvSpPr>
        <p:spPr>
          <a:xfrm>
            <a:off x="1" y="1556657"/>
            <a:ext cx="9818913" cy="4037319"/>
          </a:xfrm>
        </p:spPr>
        <p:txBody>
          <a:bodyPr>
            <a:normAutofit/>
          </a:bodyPr>
          <a:lstStyle/>
          <a:p>
            <a:pPr algn="just"/>
            <a:r>
              <a:rPr lang="en-US" sz="2000" dirty="0">
                <a:latin typeface="Arial" panose="020B0604020202020204" pitchFamily="34" charset="0"/>
                <a:cs typeface="Arial" panose="020B0604020202020204" pitchFamily="34" charset="0"/>
              </a:rPr>
              <a:t> The combination of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for feature extraction and SVM for classification achieved an </a:t>
            </a:r>
            <a:r>
              <a:rPr lang="en-US" sz="2000" b="1" dirty="0">
                <a:latin typeface="Arial" panose="020B0604020202020204" pitchFamily="34" charset="0"/>
                <a:cs typeface="Arial" panose="020B0604020202020204" pitchFamily="34" charset="0"/>
              </a:rPr>
              <a:t>accuracy of 95%</a:t>
            </a:r>
            <a:r>
              <a:rPr lang="en-US" sz="2000" dirty="0">
                <a:latin typeface="Arial" panose="020B0604020202020204" pitchFamily="34" charset="0"/>
                <a:cs typeface="Arial" panose="020B0604020202020204" pitchFamily="34" charset="0"/>
              </a:rPr>
              <a:t>, demonstrating its effectiveness in diagnosing advanced skin diseases. This approach leverages deep feature embeddings, resulting in near-perfect classification for diseases with distinct visual characteristics, such as Nail Fungus and Chickenpox.</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Despite the high accuracy, slight challenges were observed in differentiating overlapping classes, such </a:t>
            </a:r>
            <a:r>
              <a:rPr lang="en-US" sz="2000" b="1" dirty="0">
                <a:latin typeface="Arial" panose="020B0604020202020204" pitchFamily="34" charset="0"/>
                <a:cs typeface="Arial" panose="020B0604020202020204" pitchFamily="34" charset="0"/>
              </a:rPr>
              <a:t>as Cutaneous-Larva-</a:t>
            </a:r>
            <a:r>
              <a:rPr lang="en-US" sz="2000" b="1" dirty="0" err="1">
                <a:latin typeface="Arial" panose="020B0604020202020204" pitchFamily="34" charset="0"/>
                <a:cs typeface="Arial" panose="020B0604020202020204" pitchFamily="34" charset="0"/>
              </a:rPr>
              <a:t>Migrans</a:t>
            </a:r>
            <a:r>
              <a:rPr lang="en-US" sz="2000" dirty="0">
                <a:latin typeface="Arial" panose="020B0604020202020204" pitchFamily="34" charset="0"/>
                <a:cs typeface="Arial" panose="020B0604020202020204" pitchFamily="34" charset="0"/>
              </a:rPr>
              <a:t>. This highlights areas for further optimization through fine-tuning and enhanced feature extraction. Overall, the method showcases the potential of integrating deep learning and machine learning for medical image analysis.</a:t>
            </a:r>
          </a:p>
        </p:txBody>
      </p:sp>
    </p:spTree>
    <p:extLst>
      <p:ext uri="{BB962C8B-B14F-4D97-AF65-F5344CB8AC3E}">
        <p14:creationId xmlns:p14="http://schemas.microsoft.com/office/powerpoint/2010/main" val="314628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F83E1-B0AD-0B14-B51E-7A5589451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9960"/>
            <a:ext cx="13104324" cy="7371183"/>
          </a:xfrm>
          <a:prstGeom prst="rect">
            <a:avLst/>
          </a:prstGeom>
        </p:spPr>
      </p:pic>
    </p:spTree>
    <p:extLst>
      <p:ext uri="{BB962C8B-B14F-4D97-AF65-F5344CB8AC3E}">
        <p14:creationId xmlns:p14="http://schemas.microsoft.com/office/powerpoint/2010/main" val="132458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F406-26D0-3495-41B4-80DE4AF4FACA}"/>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 PROBLEM STATEMENT</a:t>
            </a:r>
            <a:endParaRPr lang="en-IN"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97CE55-D58F-DB60-ED91-95D105CFF875}"/>
              </a:ext>
            </a:extLst>
          </p:cNvPr>
          <p:cNvSpPr>
            <a:spLocks noGrp="1"/>
          </p:cNvSpPr>
          <p:nvPr>
            <p:ph idx="1"/>
          </p:nvPr>
        </p:nvSpPr>
        <p:spPr>
          <a:xfrm>
            <a:off x="381001" y="1436913"/>
            <a:ext cx="9307286" cy="5170715"/>
          </a:xfrm>
        </p:spPr>
        <p:txBody>
          <a:bodyPr>
            <a:normAutofit/>
          </a:bodyPr>
          <a:lstStyle/>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Skin diseases are a widespread health issue, particularly in densely populated and polluted areas, where environmental stressors like air pollution exacerbate their prevalence. These conditions, including rosacea, melanoma, psoriasis, and acne, significantly affect individuals’ physical and mental well-being. </a:t>
            </a:r>
          </a:p>
          <a:p>
            <a:pPr algn="just">
              <a:buFont typeface="Wingdings" panose="05000000000000000000" pitchFamily="2" charset="2"/>
              <a:buChar char="§"/>
            </a:pPr>
            <a:endParaRPr lang="en-US" sz="1900" dirty="0">
              <a:latin typeface="Arial" panose="020B0604020202020204" pitchFamily="34" charset="0"/>
              <a:ea typeface="Times New Roman" panose="02020603050405020304" pitchFamily="18" charset="0"/>
              <a:cs typeface="Arial" panose="020B0604020202020204" pitchFamily="34" charset="0"/>
            </a:endParaRPr>
          </a:p>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Addressing this challenge necessitates innovative, efficient, and accurate diagnostic tools to complement traditional methods, which often rely on dermatological expertise and invasive procedures</a:t>
            </a:r>
          </a:p>
          <a:p>
            <a:pPr algn="just">
              <a:buFont typeface="Wingdings" panose="05000000000000000000" pitchFamily="2" charset="2"/>
              <a:buChar char="§"/>
            </a:pPr>
            <a:endParaRPr lang="en-US" sz="1900" dirty="0">
              <a:effectLst/>
              <a:latin typeface="Arial" panose="020B0604020202020204" pitchFamily="34" charset="0"/>
              <a:ea typeface="Times New Roman" panose="02020603050405020304" pitchFamily="18" charset="0"/>
              <a:cs typeface="Arial" panose="020B0604020202020204" pitchFamily="34" charset="0"/>
            </a:endParaRPr>
          </a:p>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This project presents a cutting-edge system for diagnosing skin diseases using image processing and machine learning techniques. The methodology involves preprocessing steps such as noise filtering, grayscale conversion, and image segmentation to prepare high-resolution skin images for analysis. </a:t>
            </a:r>
          </a:p>
          <a:p>
            <a:pPr marL="0" indent="0" algn="just">
              <a:buNone/>
            </a:pP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03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9688-594A-4414-8056-CF4AD00EDA98}"/>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170A5F45-D8A6-43B6-987B-65F0210C4C2A}"/>
              </a:ext>
            </a:extLst>
          </p:cNvPr>
          <p:cNvSpPr>
            <a:spLocks noGrp="1"/>
          </p:cNvSpPr>
          <p:nvPr>
            <p:ph idx="1"/>
          </p:nvPr>
        </p:nvSpPr>
        <p:spPr>
          <a:xfrm>
            <a:off x="838200" y="1389529"/>
            <a:ext cx="8435802" cy="4787434"/>
          </a:xfrm>
        </p:spPr>
        <p:txBody>
          <a:bodyPr/>
          <a:lstStyle/>
          <a:p>
            <a:pPr algn="just"/>
            <a:endParaRPr lang="en-US" dirty="0"/>
          </a:p>
          <a:p>
            <a:pPr algn="just"/>
            <a:r>
              <a:rPr lang="en-US" sz="2000" dirty="0">
                <a:latin typeface="Arial" panose="020B0604020202020204" pitchFamily="34" charset="0"/>
                <a:cs typeface="Arial" panose="020B0604020202020204" pitchFamily="34" charset="0"/>
              </a:rPr>
              <a:t>The objective of this project is to develop an efficient and accurate automated skin disease classification system by leveraging advanced image processing techniques and machine learning algorithms.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To classify various skin diseases, such as Athlete's Foot, Cellulitis, Chickenpox, and others, with a high degree of accuracy.</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To utilize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a lightweight and efficient deep learning model, for extracting meaningful and discriminative features from medical images of skin diseases.</a:t>
            </a:r>
          </a:p>
        </p:txBody>
      </p:sp>
    </p:spTree>
    <p:extLst>
      <p:ext uri="{BB962C8B-B14F-4D97-AF65-F5344CB8AC3E}">
        <p14:creationId xmlns:p14="http://schemas.microsoft.com/office/powerpoint/2010/main" val="282948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5207-B88C-453F-8564-EF76B247B738}"/>
              </a:ext>
            </a:extLst>
          </p:cNvPr>
          <p:cNvSpPr>
            <a:spLocks noGrp="1"/>
          </p:cNvSpPr>
          <p:nvPr>
            <p:ph type="title"/>
          </p:nvPr>
        </p:nvSpPr>
        <p:spPr>
          <a:xfrm>
            <a:off x="452717" y="170480"/>
            <a:ext cx="10442591" cy="1054043"/>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FLOW CHART</a:t>
            </a:r>
          </a:p>
        </p:txBody>
      </p:sp>
      <p:graphicFrame>
        <p:nvGraphicFramePr>
          <p:cNvPr id="8" name="Content Placeholder 7">
            <a:extLst>
              <a:ext uri="{FF2B5EF4-FFF2-40B4-BE49-F238E27FC236}">
                <a16:creationId xmlns:a16="http://schemas.microsoft.com/office/drawing/2014/main" id="{42E2D5DE-8DFA-4818-BD7E-A28746D28749}"/>
              </a:ext>
            </a:extLst>
          </p:cNvPr>
          <p:cNvGraphicFramePr>
            <a:graphicFrameLocks noGrp="1"/>
          </p:cNvGraphicFramePr>
          <p:nvPr>
            <p:ph idx="1"/>
            <p:extLst>
              <p:ext uri="{D42A27DB-BD31-4B8C-83A1-F6EECF244321}">
                <p14:modId xmlns:p14="http://schemas.microsoft.com/office/powerpoint/2010/main" val="3617831733"/>
              </p:ext>
            </p:extLst>
          </p:nvPr>
        </p:nvGraphicFramePr>
        <p:xfrm>
          <a:off x="838199" y="1120589"/>
          <a:ext cx="9910483"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50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74CA46-6AEC-43CF-9951-CFA5368C74FD}"/>
              </a:ext>
            </a:extLst>
          </p:cNvPr>
          <p:cNvSpPr txBox="1"/>
          <p:nvPr/>
        </p:nvSpPr>
        <p:spPr>
          <a:xfrm>
            <a:off x="370114" y="368503"/>
            <a:ext cx="9154885" cy="6063198"/>
          </a:xfrm>
          <a:prstGeom prst="rect">
            <a:avLst/>
          </a:prstGeom>
          <a:noFill/>
        </p:spPr>
        <p:txBody>
          <a:bodyPr wrap="square">
            <a:spAutoFit/>
          </a:bodyPr>
          <a:lstStyle/>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Preprocessing of Skin Disease Images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Input medical images are preprocessed for consistency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Ensures compatibility with </a:t>
            </a:r>
            <a:r>
              <a:rPr lang="en-US" dirty="0" err="1">
                <a:latin typeface="Arial" panose="020B0604020202020204" pitchFamily="34" charset="0"/>
                <a:cs typeface="Arial" panose="020B0604020202020204" pitchFamily="34" charset="0"/>
              </a:rPr>
              <a:t>MobileNet’s</a:t>
            </a:r>
            <a:r>
              <a:rPr lang="en-US" dirty="0">
                <a:latin typeface="Arial" panose="020B0604020202020204" pitchFamily="34" charset="0"/>
                <a:cs typeface="Arial" panose="020B0604020202020204" pitchFamily="34" charset="0"/>
              </a:rPr>
              <a:t> input layer</a:t>
            </a:r>
            <a:r>
              <a:rPr lang="en-US" dirty="0"/>
              <a:t>.</a:t>
            </a:r>
          </a:p>
          <a:p>
            <a:endParaRPr lang="en-US" dirty="0"/>
          </a:p>
          <a:p>
            <a:endParaRPr lang="en-US" dirty="0"/>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Feature Extraction Using </a:t>
            </a:r>
            <a:r>
              <a:rPr lang="en-US" sz="2000" b="1" dirty="0" err="1">
                <a:latin typeface="Arial" panose="020B0604020202020204" pitchFamily="34" charset="0"/>
                <a:cs typeface="Arial" panose="020B0604020202020204" pitchFamily="34" charset="0"/>
              </a:rPr>
              <a:t>MobileNet</a:t>
            </a:r>
            <a:r>
              <a:rPr lang="en-US" sz="2000" b="1"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Pre-trained </a:t>
            </a:r>
            <a:r>
              <a:rPr lang="en-US" dirty="0" err="1">
                <a:latin typeface="Arial" panose="020B0604020202020204" pitchFamily="34" charset="0"/>
                <a:cs typeface="Arial" panose="020B0604020202020204" pitchFamily="34" charset="0"/>
              </a:rPr>
              <a:t>MobileNet</a:t>
            </a:r>
            <a:r>
              <a:rPr lang="en-US" dirty="0">
                <a:latin typeface="Arial" panose="020B0604020202020204" pitchFamily="34" charset="0"/>
                <a:cs typeface="Arial" panose="020B0604020202020204" pitchFamily="34" charset="0"/>
              </a:rPr>
              <a:t>  is used as a feature extractor.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Remove the classification head (fully connected layers).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Extract deep feature embeddings from the penultimate layer.</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Feature Representation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MobileNet</a:t>
            </a:r>
            <a:r>
              <a:rPr lang="en-US" dirty="0">
                <a:latin typeface="Arial" panose="020B0604020202020204" pitchFamily="34" charset="0"/>
                <a:cs typeface="Arial" panose="020B0604020202020204" pitchFamily="34" charset="0"/>
              </a:rPr>
              <a:t> outputs a fixed-size feature vector for each image.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vectors capture essential patterns like textures, colors, and edges, critical for identifying skin conditions.</a:t>
            </a:r>
          </a:p>
          <a:p>
            <a:endParaRPr lang="en-US"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Classification Using Support Vector Machine (SVM)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Deep feature vectors are passed to an SVM classifier.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SVM is trained to classify diseases into categories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Uses a linear for high-dimensional separation.</a:t>
            </a:r>
          </a:p>
        </p:txBody>
      </p:sp>
    </p:spTree>
    <p:extLst>
      <p:ext uri="{BB962C8B-B14F-4D97-AF65-F5344CB8AC3E}">
        <p14:creationId xmlns:p14="http://schemas.microsoft.com/office/powerpoint/2010/main" val="34532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7E05-998E-72EE-5990-72771B30429D}"/>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DATASET</a:t>
            </a:r>
            <a:endParaRPr lang="en-IN"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1BD3FD-9617-D550-A4BF-6E8CB129CA2B}"/>
              </a:ext>
            </a:extLst>
          </p:cNvPr>
          <p:cNvSpPr>
            <a:spLocks noGrp="1"/>
          </p:cNvSpPr>
          <p:nvPr>
            <p:ph idx="1"/>
          </p:nvPr>
        </p:nvSpPr>
        <p:spPr>
          <a:xfrm>
            <a:off x="838200" y="1508289"/>
            <a:ext cx="9274629" cy="4668674"/>
          </a:xfrm>
        </p:spPr>
        <p:txBody>
          <a:bodyPr>
            <a:normAutofit/>
          </a:bodyPr>
          <a:lstStyle/>
          <a:p>
            <a:r>
              <a:rPr lang="en-IN" sz="1900" dirty="0">
                <a:latin typeface="Arial" panose="020B0604020202020204" pitchFamily="34" charset="0"/>
                <a:cs typeface="Arial" panose="020B0604020202020204" pitchFamily="34" charset="0"/>
              </a:rPr>
              <a:t>Multiple Skin Disease Detection and Classification Dataset contains eight different classes of skin diseases or conditions, which includes:</a:t>
            </a:r>
          </a:p>
          <a:p>
            <a:r>
              <a:rPr lang="en-IN" sz="1900" dirty="0">
                <a:latin typeface="Arial" panose="020B0604020202020204" pitchFamily="34" charset="0"/>
                <a:cs typeface="Arial" panose="020B0604020202020204" pitchFamily="34" charset="0"/>
              </a:rPr>
              <a:t>cellulitis</a:t>
            </a:r>
          </a:p>
          <a:p>
            <a:r>
              <a:rPr lang="en-IN" sz="1900">
                <a:latin typeface="Arial" panose="020B0604020202020204" pitchFamily="34" charset="0"/>
                <a:cs typeface="Arial" panose="020B0604020202020204" pitchFamily="34" charset="0"/>
              </a:rPr>
              <a:t>shingles</a:t>
            </a:r>
            <a:endParaRPr lang="en-IN" sz="1900" dirty="0">
              <a:latin typeface="Arial" panose="020B0604020202020204" pitchFamily="34" charset="0"/>
              <a:cs typeface="Arial" panose="020B0604020202020204" pitchFamily="34" charset="0"/>
            </a:endParaRPr>
          </a:p>
          <a:p>
            <a:r>
              <a:rPr lang="en-IN" sz="1900" dirty="0">
                <a:latin typeface="Arial" panose="020B0604020202020204" pitchFamily="34" charset="0"/>
                <a:cs typeface="Arial" panose="020B0604020202020204" pitchFamily="34" charset="0"/>
              </a:rPr>
              <a:t>chickenpox</a:t>
            </a:r>
          </a:p>
          <a:p>
            <a:r>
              <a:rPr lang="en-IN" sz="1900" dirty="0">
                <a:latin typeface="Arial" panose="020B0604020202020204" pitchFamily="34" charset="0"/>
                <a:cs typeface="Arial" panose="020B0604020202020204" pitchFamily="34" charset="0"/>
              </a:rPr>
              <a:t>cutaneous-larva-</a:t>
            </a:r>
            <a:r>
              <a:rPr lang="en-IN" sz="1900" dirty="0" err="1">
                <a:latin typeface="Arial" panose="020B0604020202020204" pitchFamily="34" charset="0"/>
                <a:cs typeface="Arial" panose="020B0604020202020204" pitchFamily="34" charset="0"/>
              </a:rPr>
              <a:t>migrans</a:t>
            </a:r>
            <a:endParaRPr lang="en-IN" sz="1900" dirty="0">
              <a:latin typeface="Arial" panose="020B0604020202020204" pitchFamily="34" charset="0"/>
              <a:cs typeface="Arial" panose="020B0604020202020204" pitchFamily="34" charset="0"/>
            </a:endParaRPr>
          </a:p>
          <a:p>
            <a:r>
              <a:rPr lang="en-IN" sz="1900" dirty="0">
                <a:latin typeface="Arial" panose="020B0604020202020204" pitchFamily="34" charset="0"/>
                <a:cs typeface="Arial" panose="020B0604020202020204" pitchFamily="34" charset="0"/>
              </a:rPr>
              <a:t>ringworm</a:t>
            </a:r>
          </a:p>
          <a:p>
            <a:r>
              <a:rPr lang="en-IN" sz="1900" dirty="0">
                <a:latin typeface="Arial" panose="020B0604020202020204" pitchFamily="34" charset="0"/>
                <a:cs typeface="Arial" panose="020B0604020202020204" pitchFamily="34" charset="0"/>
              </a:rPr>
              <a:t>nail-fungus</a:t>
            </a:r>
          </a:p>
          <a:p>
            <a:r>
              <a:rPr lang="en-IN" sz="1900" dirty="0">
                <a:latin typeface="Arial" panose="020B0604020202020204" pitchFamily="34" charset="0"/>
                <a:cs typeface="Arial" panose="020B0604020202020204" pitchFamily="34" charset="0"/>
              </a:rPr>
              <a:t>athlete-foot</a:t>
            </a:r>
          </a:p>
          <a:p>
            <a:r>
              <a:rPr lang="en-IN" sz="1900" dirty="0">
                <a:latin typeface="Arial" panose="020B0604020202020204" pitchFamily="34" charset="0"/>
                <a:cs typeface="Arial" panose="020B0604020202020204" pitchFamily="34" charset="0"/>
              </a:rPr>
              <a:t>impetigo</a:t>
            </a:r>
          </a:p>
        </p:txBody>
      </p:sp>
    </p:spTree>
    <p:extLst>
      <p:ext uri="{BB962C8B-B14F-4D97-AF65-F5344CB8AC3E}">
        <p14:creationId xmlns:p14="http://schemas.microsoft.com/office/powerpoint/2010/main" val="41623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4AEC-16A8-AB25-F9E0-DA2DA914BC38}"/>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SKIN DISEASE IMAGES</a:t>
            </a:r>
            <a:endParaRPr lang="en-IN" dirty="0">
              <a:solidFill>
                <a:schemeClr val="accent2">
                  <a:lumMod val="75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D82E0A3-49E4-0898-C49F-102A59AACE16}"/>
              </a:ext>
            </a:extLst>
          </p:cNvPr>
          <p:cNvPicPr>
            <a:picLocks noGrp="1" noChangeAspect="1"/>
          </p:cNvPicPr>
          <p:nvPr>
            <p:ph idx="1"/>
          </p:nvPr>
        </p:nvPicPr>
        <p:blipFill>
          <a:blip r:embed="rId2"/>
          <a:stretch>
            <a:fillRect/>
          </a:stretch>
        </p:blipFill>
        <p:spPr>
          <a:xfrm>
            <a:off x="1506164" y="1410107"/>
            <a:ext cx="7360471" cy="4351338"/>
          </a:xfrm>
        </p:spPr>
      </p:pic>
    </p:spTree>
    <p:extLst>
      <p:ext uri="{BB962C8B-B14F-4D97-AF65-F5344CB8AC3E}">
        <p14:creationId xmlns:p14="http://schemas.microsoft.com/office/powerpoint/2010/main" val="21649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E93-9D1E-4ED8-8C8D-EE228179517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a:t>
            </a:r>
            <a:r>
              <a:rPr lang="en-US" b="1" dirty="0">
                <a:solidFill>
                  <a:schemeClr val="accent2">
                    <a:lumMod val="75000"/>
                  </a:schemeClr>
                </a:solidFill>
                <a:latin typeface="Arial" panose="020B0604020202020204" pitchFamily="34" charset="0"/>
                <a:cs typeface="Arial" panose="020B0604020202020204" pitchFamily="34" charset="0"/>
              </a:rPr>
              <a:t>MOBILENET WITH SVM </a:t>
            </a:r>
          </a:p>
        </p:txBody>
      </p:sp>
      <p:sp>
        <p:nvSpPr>
          <p:cNvPr id="3" name="Content Placeholder 2">
            <a:extLst>
              <a:ext uri="{FF2B5EF4-FFF2-40B4-BE49-F238E27FC236}">
                <a16:creationId xmlns:a16="http://schemas.microsoft.com/office/drawing/2014/main" id="{694CCF1F-33B3-44C9-9D00-5ADD84A5207D}"/>
              </a:ext>
            </a:extLst>
          </p:cNvPr>
          <p:cNvSpPr>
            <a:spLocks noGrp="1"/>
          </p:cNvSpPr>
          <p:nvPr>
            <p:ph idx="1"/>
          </p:nvPr>
        </p:nvSpPr>
        <p:spPr>
          <a:xfrm>
            <a:off x="533400" y="1404257"/>
            <a:ext cx="8596668" cy="5573486"/>
          </a:xfrm>
        </p:spPr>
        <p:txBody>
          <a:bodyPr/>
          <a:lstStyle/>
          <a:p>
            <a:r>
              <a:rPr lang="en-US" sz="2400" b="1" dirty="0">
                <a:latin typeface="Arial" panose="020B0604020202020204" pitchFamily="34" charset="0"/>
                <a:cs typeface="Arial" panose="020B0604020202020204" pitchFamily="34" charset="0"/>
              </a:rPr>
              <a:t>Advantages of </a:t>
            </a:r>
            <a:r>
              <a:rPr lang="en-US" sz="2400" b="1" dirty="0" err="1">
                <a:latin typeface="Arial" panose="020B0604020202020204" pitchFamily="34" charset="0"/>
                <a:cs typeface="Arial" panose="020B0604020202020204" pitchFamily="34" charset="0"/>
              </a:rPr>
              <a:t>MobileNet</a:t>
            </a:r>
            <a:r>
              <a:rPr lang="en-US" sz="2400" b="1" dirty="0">
                <a:latin typeface="Arial" panose="020B0604020202020204" pitchFamily="34" charset="0"/>
                <a:cs typeface="Arial" panose="020B0604020202020204" pitchFamily="34" charset="0"/>
              </a:rPr>
              <a:t> with SVM</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Efficient and Lightweight</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is optimized for performance on devices with limited computational power.</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Robust Feature Extraction</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Pre-trained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learns general image patterns that can transfer well to medical images.</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SVM’s High Precision for Small Datasets</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SVM performs well even when the dataset size is relatively small, leveraging high-quality features from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68757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773A-3C0E-4928-9F61-CAA6A86ADF88}"/>
              </a:ext>
            </a:extLst>
          </p:cNvPr>
          <p:cNvSpPr>
            <a:spLocks noGrp="1"/>
          </p:cNvSpPr>
          <p:nvPr>
            <p:ph type="title"/>
          </p:nvPr>
        </p:nvSpPr>
        <p:spPr>
          <a:xfrm>
            <a:off x="727104" y="97971"/>
            <a:ext cx="10515600" cy="1251858"/>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BEEF796E-1382-46C6-A143-A1C1068B8EEE}"/>
              </a:ext>
            </a:extLst>
          </p:cNvPr>
          <p:cNvPicPr>
            <a:picLocks noChangeAspect="1"/>
          </p:cNvPicPr>
          <p:nvPr/>
        </p:nvPicPr>
        <p:blipFill rotWithShape="1">
          <a:blip r:embed="rId2">
            <a:extLst>
              <a:ext uri="{28A0092B-C50C-407E-A947-70E740481C1C}">
                <a14:useLocalDpi xmlns:a14="http://schemas.microsoft.com/office/drawing/2010/main" val="0"/>
              </a:ext>
            </a:extLst>
          </a:blip>
          <a:srcRect l="1672" t="876"/>
          <a:stretch/>
        </p:blipFill>
        <p:spPr>
          <a:xfrm>
            <a:off x="629131" y="918983"/>
            <a:ext cx="8612839" cy="5493829"/>
          </a:xfrm>
          <a:prstGeom prst="rect">
            <a:avLst/>
          </a:prstGeom>
        </p:spPr>
      </p:pic>
    </p:spTree>
    <p:extLst>
      <p:ext uri="{BB962C8B-B14F-4D97-AF65-F5344CB8AC3E}">
        <p14:creationId xmlns:p14="http://schemas.microsoft.com/office/powerpoint/2010/main" val="469902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874</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vt:lpstr>
      <vt:lpstr>Trebuchet MS</vt:lpstr>
      <vt:lpstr>Wingdings</vt:lpstr>
      <vt:lpstr>Wingdings 3</vt:lpstr>
      <vt:lpstr>Facet</vt:lpstr>
      <vt:lpstr>ADVANCED SKIN DISEASES DIAGNOSIS LEVEARGING IMAGE PROCESSING</vt:lpstr>
      <vt:lpstr> PROBLEM STATEMENT</vt:lpstr>
      <vt:lpstr>OBJECTIVE</vt:lpstr>
      <vt:lpstr>FLOW CHART</vt:lpstr>
      <vt:lpstr>PowerPoint Presentation</vt:lpstr>
      <vt:lpstr>DATASET</vt:lpstr>
      <vt:lpstr>SKIN DISEASE IMAGES</vt:lpstr>
      <vt:lpstr>            MOBILENET WITH SVM </vt:lpstr>
      <vt:lpstr>RESULTS</vt:lpstr>
      <vt:lpstr>PowerPoint Presentation</vt:lpstr>
      <vt:lpstr>PowerPoint Presentation</vt:lpstr>
      <vt:lpstr>PowerPoint Presentation</vt:lpstr>
      <vt:lpstr>                      REFERENCES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SKIN DISEASE LEVARGING IMAGE PROCESSING</dc:title>
  <dc:creator>Baig Manzoor</dc:creator>
  <cp:lastModifiedBy>Jagadeesh Arigala</cp:lastModifiedBy>
  <cp:revision>34</cp:revision>
  <dcterms:created xsi:type="dcterms:W3CDTF">2025-01-04T10:59:14Z</dcterms:created>
  <dcterms:modified xsi:type="dcterms:W3CDTF">2025-01-07T14:10:58Z</dcterms:modified>
</cp:coreProperties>
</file>