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65" r:id="rId6"/>
    <p:sldId id="268" r:id="rId7"/>
    <p:sldId id="266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C64"/>
    <a:srgbClr val="1E2F13"/>
    <a:srgbClr val="2C451B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02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2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7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5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55580-CF22-B3D9-1B45-3DB2FD1A9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08" y="919135"/>
            <a:ext cx="3051538" cy="348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EBDFD4-F123-58CD-DC28-48318C105984}"/>
              </a:ext>
            </a:extLst>
          </p:cNvPr>
          <p:cNvSpPr txBox="1"/>
          <p:nvPr/>
        </p:nvSpPr>
        <p:spPr>
          <a:xfrm>
            <a:off x="5226342" y="4815281"/>
            <a:ext cx="1444983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 h="101600"/>
            <a:bevelB prst="relaxedInset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8BC64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PROJECT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252DF-0730-B40A-25C4-7717661F3F3B}"/>
              </a:ext>
            </a:extLst>
          </p:cNvPr>
          <p:cNvSpPr txBox="1"/>
          <p:nvPr/>
        </p:nvSpPr>
        <p:spPr>
          <a:xfrm>
            <a:off x="4678792" y="5282935"/>
            <a:ext cx="288085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B w="69850" h="69850" prst="divot"/>
            </a:sp3d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8BC64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BAIG MANZOOR</a:t>
            </a:r>
          </a:p>
        </p:txBody>
      </p:sp>
      <p:pic>
        <p:nvPicPr>
          <p:cNvPr id="6" name="Picture 4" descr="Power BI - Udemy Business">
            <a:extLst>
              <a:ext uri="{FF2B5EF4-FFF2-40B4-BE49-F238E27FC236}">
                <a16:creationId xmlns:a16="http://schemas.microsoft.com/office/drawing/2014/main" id="{074A199E-4D8C-C08F-DFBC-70322756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10" y="623714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6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2" name="Picture 4" descr="Power BI - Udemy Business">
            <a:extLst>
              <a:ext uri="{FF2B5EF4-FFF2-40B4-BE49-F238E27FC236}">
                <a16:creationId xmlns:a16="http://schemas.microsoft.com/office/drawing/2014/main" id="{848F35FF-147A-65F6-DCAF-C0A07BE1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255" y="623714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EEEB3-6FBF-97BC-9DC3-3C3B0F1A523E}"/>
              </a:ext>
            </a:extLst>
          </p:cNvPr>
          <p:cNvSpPr txBox="1"/>
          <p:nvPr/>
        </p:nvSpPr>
        <p:spPr>
          <a:xfrm>
            <a:off x="2979174" y="2812026"/>
            <a:ext cx="623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437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D27678-7CA8-2A4F-A566-F75846B77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870357"/>
            <a:ext cx="11434916" cy="58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0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4B4E9C-F06B-6D38-94EC-E0D8A8FF6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6217" r="23790" b="7660"/>
          <a:stretch/>
        </p:blipFill>
        <p:spPr>
          <a:xfrm>
            <a:off x="550606" y="860953"/>
            <a:ext cx="11189110" cy="5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7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BEEBE5-0A95-010B-786B-A4124E925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875071"/>
            <a:ext cx="11484078" cy="56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752</Words>
  <Application>Microsoft Office PowerPoint</Application>
  <PresentationFormat>Widescreen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Segoe UI Black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Baig Manzoor</cp:lastModifiedBy>
  <cp:revision>12</cp:revision>
  <dcterms:created xsi:type="dcterms:W3CDTF">2025-05-11T09:17:40Z</dcterms:created>
  <dcterms:modified xsi:type="dcterms:W3CDTF">2025-06-30T13:03:40Z</dcterms:modified>
</cp:coreProperties>
</file>