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4"/>
  </p:notesMasterIdLst>
  <p:handoutMasterIdLst>
    <p:handoutMasterId r:id="rId15"/>
  </p:handoutMasterIdLst>
  <p:sldIdLst>
    <p:sldId id="256" r:id="rId5"/>
    <p:sldId id="553" r:id="rId6"/>
    <p:sldId id="541" r:id="rId7"/>
    <p:sldId id="543" r:id="rId8"/>
    <p:sldId id="551" r:id="rId9"/>
    <p:sldId id="546" r:id="rId10"/>
    <p:sldId id="550" r:id="rId11"/>
    <p:sldId id="552" r:id="rId12"/>
    <p:sldId id="549" r:id="rId13"/>
  </p:sldIdLst>
  <p:sldSz cx="9144000" cy="6858000" type="screen4x3"/>
  <p:notesSz cx="7099300" cy="10234613"/>
  <p:custDataLst>
    <p:tags r:id="rId16"/>
  </p:custDataLst>
  <p:defaultTextStyle>
    <a:defPPr>
      <a:defRPr lang="de-DE"/>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765">
          <p15:clr>
            <a:srgbClr val="A4A3A4"/>
          </p15:clr>
        </p15:guide>
        <p15:guide id="2" pos="939">
          <p15:clr>
            <a:srgbClr val="A4A3A4"/>
          </p15:clr>
        </p15:guide>
      </p15:sldGuideLst>
    </p:ext>
    <p:ext uri="{2D200454-40CA-4A62-9FC3-DE9A4176ACB9}">
      <p15:notesGuideLst xmlns:p15="http://schemas.microsoft.com/office/powerpoint/2012/main">
        <p15:guide id="1" orient="horz" pos="3225">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BEBFD"/>
    <a:srgbClr val="D6EFFD"/>
    <a:srgbClr val="00B1DB"/>
    <a:srgbClr val="9B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ECB03E-D011-47A3-91E9-7E72AA146C52}" v="2" dt="2022-02-05T09:32:48.40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1056" y="84"/>
      </p:cViewPr>
      <p:guideLst>
        <p:guide orient="horz" pos="765"/>
        <p:guide pos="939"/>
      </p:guideLst>
    </p:cSldViewPr>
  </p:slideViewPr>
  <p:notesTextViewPr>
    <p:cViewPr>
      <p:scale>
        <a:sx n="1" d="1"/>
        <a:sy n="1" d="1"/>
      </p:scale>
      <p:origin x="0" y="0"/>
    </p:cViewPr>
  </p:notesTextViewPr>
  <p:notesViewPr>
    <p:cSldViewPr snapToGrid="0">
      <p:cViewPr>
        <p:scale>
          <a:sx n="1" d="2"/>
          <a:sy n="1" d="2"/>
        </p:scale>
        <p:origin x="0" y="0"/>
      </p:cViewPr>
      <p:guideLst>
        <p:guide orient="horz" pos="3225"/>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CC40276-2500-324A-8BA3-0943D8D41086}"/>
              </a:ext>
            </a:extLst>
          </p:cNvPr>
          <p:cNvSpPr>
            <a:spLocks noGrp="1" noChangeArrowheads="1"/>
          </p:cNvSpPr>
          <p:nvPr>
            <p:ph type="hdr" sz="quarter"/>
          </p:nvPr>
        </p:nvSpPr>
        <p:spPr bwMode="auto">
          <a:xfrm>
            <a:off x="0" y="0"/>
            <a:ext cx="3074988" cy="512763"/>
          </a:xfrm>
          <a:prstGeom prst="rect">
            <a:avLst/>
          </a:prstGeom>
          <a:noFill/>
          <a:ln>
            <a:noFill/>
          </a:ln>
          <a:effectLst/>
        </p:spPr>
        <p:txBody>
          <a:bodyPr vert="horz" wrap="square" lIns="94855" tIns="47428" rIns="94855" bIns="47428" numCol="1" anchor="t" anchorCtr="0" compatLnSpc="1">
            <a:prstTxWarp prst="textNoShape">
              <a:avLst/>
            </a:prstTxWarp>
          </a:bodyPr>
          <a:lstStyle>
            <a:lvl1pPr defTabSz="949325">
              <a:defRPr sz="1200">
                <a:latin typeface="Arial" panose="020B0604020202020204" pitchFamily="34" charset="0"/>
              </a:defRPr>
            </a:lvl1pPr>
          </a:lstStyle>
          <a:p>
            <a:pPr>
              <a:defRPr/>
            </a:pPr>
            <a:endParaRPr lang="de-DE" altLang="de-DE"/>
          </a:p>
        </p:txBody>
      </p:sp>
      <p:sp>
        <p:nvSpPr>
          <p:cNvPr id="35843" name="Rectangle 3">
            <a:extLst>
              <a:ext uri="{FF2B5EF4-FFF2-40B4-BE49-F238E27FC236}">
                <a16:creationId xmlns:a16="http://schemas.microsoft.com/office/drawing/2014/main" id="{032AE992-9F18-A340-B602-8C73DDA9ADE8}"/>
              </a:ext>
            </a:extLst>
          </p:cNvPr>
          <p:cNvSpPr>
            <a:spLocks noGrp="1" noChangeArrowheads="1"/>
          </p:cNvSpPr>
          <p:nvPr>
            <p:ph type="dt" sz="quarter" idx="1"/>
          </p:nvPr>
        </p:nvSpPr>
        <p:spPr bwMode="auto">
          <a:xfrm>
            <a:off x="4022725" y="0"/>
            <a:ext cx="3074988" cy="512763"/>
          </a:xfrm>
          <a:prstGeom prst="rect">
            <a:avLst/>
          </a:prstGeom>
          <a:noFill/>
          <a:ln>
            <a:noFill/>
          </a:ln>
          <a:effectLst/>
        </p:spPr>
        <p:txBody>
          <a:bodyPr vert="horz" wrap="square" lIns="94855" tIns="47428" rIns="94855" bIns="47428" numCol="1" anchor="t" anchorCtr="0" compatLnSpc="1">
            <a:prstTxWarp prst="textNoShape">
              <a:avLst/>
            </a:prstTxWarp>
          </a:bodyPr>
          <a:lstStyle>
            <a:lvl1pPr algn="r" defTabSz="949325">
              <a:defRPr sz="1200">
                <a:latin typeface="Arial" panose="020B0604020202020204" pitchFamily="34" charset="0"/>
              </a:defRPr>
            </a:lvl1pPr>
          </a:lstStyle>
          <a:p>
            <a:pPr>
              <a:defRPr/>
            </a:pPr>
            <a:fld id="{E2BC75C5-2AD0-7146-B1B0-C67DD24F17BB}" type="datetimeFigureOut">
              <a:rPr lang="de-DE" altLang="de-DE"/>
              <a:pPr>
                <a:defRPr/>
              </a:pPr>
              <a:t>07.02.2023</a:t>
            </a:fld>
            <a:endParaRPr lang="de-DE" altLang="de-DE"/>
          </a:p>
        </p:txBody>
      </p:sp>
      <p:sp>
        <p:nvSpPr>
          <p:cNvPr id="35844" name="Rectangle 4">
            <a:extLst>
              <a:ext uri="{FF2B5EF4-FFF2-40B4-BE49-F238E27FC236}">
                <a16:creationId xmlns:a16="http://schemas.microsoft.com/office/drawing/2014/main" id="{E6A6CECD-DFA7-4B46-8B94-F91500C957D5}"/>
              </a:ext>
            </a:extLst>
          </p:cNvPr>
          <p:cNvSpPr>
            <a:spLocks noGrp="1" noChangeArrowheads="1"/>
          </p:cNvSpPr>
          <p:nvPr>
            <p:ph type="ftr" sz="quarter" idx="2"/>
          </p:nvPr>
        </p:nvSpPr>
        <p:spPr bwMode="auto">
          <a:xfrm>
            <a:off x="0" y="9720263"/>
            <a:ext cx="3074988" cy="512762"/>
          </a:xfrm>
          <a:prstGeom prst="rect">
            <a:avLst/>
          </a:prstGeom>
          <a:noFill/>
          <a:ln>
            <a:noFill/>
          </a:ln>
          <a:effectLst/>
        </p:spPr>
        <p:txBody>
          <a:bodyPr vert="horz" wrap="square" lIns="94855" tIns="47428" rIns="94855" bIns="47428" numCol="1" anchor="b" anchorCtr="0" compatLnSpc="1">
            <a:prstTxWarp prst="textNoShape">
              <a:avLst/>
            </a:prstTxWarp>
          </a:bodyPr>
          <a:lstStyle>
            <a:lvl1pPr defTabSz="949325">
              <a:defRPr sz="1200">
                <a:latin typeface="Arial" panose="020B0604020202020204" pitchFamily="34" charset="0"/>
              </a:defRPr>
            </a:lvl1pPr>
          </a:lstStyle>
          <a:p>
            <a:pPr>
              <a:defRPr/>
            </a:pPr>
            <a:endParaRPr lang="de-DE" altLang="de-DE"/>
          </a:p>
        </p:txBody>
      </p:sp>
      <p:sp>
        <p:nvSpPr>
          <p:cNvPr id="35845" name="Rectangle 5">
            <a:extLst>
              <a:ext uri="{FF2B5EF4-FFF2-40B4-BE49-F238E27FC236}">
                <a16:creationId xmlns:a16="http://schemas.microsoft.com/office/drawing/2014/main" id="{82AEF7B4-3A89-8044-8EC1-7FCE92096F39}"/>
              </a:ext>
            </a:extLst>
          </p:cNvPr>
          <p:cNvSpPr>
            <a:spLocks noGrp="1" noChangeArrowheads="1"/>
          </p:cNvSpPr>
          <p:nvPr>
            <p:ph type="sldNum" sz="quarter" idx="3"/>
          </p:nvPr>
        </p:nvSpPr>
        <p:spPr bwMode="auto">
          <a:xfrm>
            <a:off x="4022725" y="9720263"/>
            <a:ext cx="3074988" cy="512762"/>
          </a:xfrm>
          <a:prstGeom prst="rect">
            <a:avLst/>
          </a:prstGeom>
          <a:noFill/>
          <a:ln>
            <a:noFill/>
          </a:ln>
          <a:effectLst/>
        </p:spPr>
        <p:txBody>
          <a:bodyPr vert="horz" wrap="square" lIns="94855" tIns="47428" rIns="94855" bIns="47428" numCol="1" anchor="b" anchorCtr="0" compatLnSpc="1">
            <a:prstTxWarp prst="textNoShape">
              <a:avLst/>
            </a:prstTxWarp>
          </a:bodyPr>
          <a:lstStyle>
            <a:lvl1pPr algn="r" defTabSz="949325">
              <a:defRPr sz="1200">
                <a:latin typeface="Arial" panose="020B0604020202020204" pitchFamily="34" charset="0"/>
              </a:defRPr>
            </a:lvl1pPr>
          </a:lstStyle>
          <a:p>
            <a:pPr>
              <a:defRPr/>
            </a:pPr>
            <a:fld id="{9101EF62-9189-0A4B-8B30-1E9503B0B98F}" type="slidenum">
              <a:rPr lang="de-DE" altLang="de-DE"/>
              <a:pPr>
                <a:defRPr/>
              </a:pPr>
              <a:t>‹#›</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75BD3C5-57A1-3F49-A0AE-B955B36EF4E6}"/>
              </a:ext>
            </a:extLst>
          </p:cNvPr>
          <p:cNvSpPr>
            <a:spLocks noGrp="1" noChangeArrowheads="1"/>
          </p:cNvSpPr>
          <p:nvPr>
            <p:ph type="hdr" sz="quarter"/>
          </p:nvPr>
        </p:nvSpPr>
        <p:spPr bwMode="auto">
          <a:xfrm>
            <a:off x="0" y="0"/>
            <a:ext cx="3074988" cy="512763"/>
          </a:xfrm>
          <a:prstGeom prst="rect">
            <a:avLst/>
          </a:prstGeom>
          <a:noFill/>
          <a:ln>
            <a:noFill/>
          </a:ln>
        </p:spPr>
        <p:txBody>
          <a:bodyPr vert="horz" wrap="square" lIns="94855" tIns="47428" rIns="94855" bIns="47428" numCol="1" anchor="t" anchorCtr="0" compatLnSpc="1">
            <a:prstTxWarp prst="textNoShape">
              <a:avLst/>
            </a:prstTxWarp>
          </a:bodyPr>
          <a:lstStyle>
            <a:lvl1pPr defTabSz="949325" eaLnBrk="1" hangingPunct="1">
              <a:defRPr sz="1200">
                <a:latin typeface="Arial" charset="0"/>
              </a:defRPr>
            </a:lvl1pPr>
          </a:lstStyle>
          <a:p>
            <a:pPr>
              <a:defRPr/>
            </a:pPr>
            <a:endParaRPr lang="de-DE"/>
          </a:p>
        </p:txBody>
      </p:sp>
      <p:sp>
        <p:nvSpPr>
          <p:cNvPr id="5123" name="Rectangle 3">
            <a:extLst>
              <a:ext uri="{FF2B5EF4-FFF2-40B4-BE49-F238E27FC236}">
                <a16:creationId xmlns:a16="http://schemas.microsoft.com/office/drawing/2014/main" id="{94A067D2-5ECD-1B4E-B851-6EE5894E171C}"/>
              </a:ext>
            </a:extLst>
          </p:cNvPr>
          <p:cNvSpPr>
            <a:spLocks noGrp="1" noChangeArrowheads="1"/>
          </p:cNvSpPr>
          <p:nvPr>
            <p:ph type="dt" idx="1"/>
          </p:nvPr>
        </p:nvSpPr>
        <p:spPr bwMode="auto">
          <a:xfrm>
            <a:off x="4022725" y="0"/>
            <a:ext cx="3074988" cy="512763"/>
          </a:xfrm>
          <a:prstGeom prst="rect">
            <a:avLst/>
          </a:prstGeom>
          <a:noFill/>
          <a:ln>
            <a:noFill/>
          </a:ln>
        </p:spPr>
        <p:txBody>
          <a:bodyPr vert="horz" wrap="square" lIns="94855" tIns="47428" rIns="94855" bIns="47428" numCol="1" anchor="t" anchorCtr="0" compatLnSpc="1">
            <a:prstTxWarp prst="textNoShape">
              <a:avLst/>
            </a:prstTxWarp>
          </a:bodyPr>
          <a:lstStyle>
            <a:lvl1pPr algn="r" defTabSz="949325" eaLnBrk="1" hangingPunct="1">
              <a:defRPr sz="1200">
                <a:latin typeface="Arial" charset="0"/>
              </a:defRPr>
            </a:lvl1pPr>
          </a:lstStyle>
          <a:p>
            <a:pPr>
              <a:defRPr/>
            </a:pPr>
            <a:endParaRPr lang="de-DE"/>
          </a:p>
        </p:txBody>
      </p:sp>
      <p:sp>
        <p:nvSpPr>
          <p:cNvPr id="6148" name="Rectangle 4">
            <a:extLst>
              <a:ext uri="{FF2B5EF4-FFF2-40B4-BE49-F238E27FC236}">
                <a16:creationId xmlns:a16="http://schemas.microsoft.com/office/drawing/2014/main" id="{483291E2-471F-AC4E-8E85-D26D11E8BFFB}"/>
              </a:ext>
            </a:extLst>
          </p:cNvPr>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1D3FC4B9-A23F-DA44-92EB-4947D1583CC7}"/>
              </a:ext>
            </a:extLst>
          </p:cNvPr>
          <p:cNvSpPr>
            <a:spLocks noGrp="1" noChangeArrowheads="1"/>
          </p:cNvSpPr>
          <p:nvPr>
            <p:ph type="body" sz="quarter" idx="3"/>
          </p:nvPr>
        </p:nvSpPr>
        <p:spPr bwMode="auto">
          <a:xfrm>
            <a:off x="709613" y="4860925"/>
            <a:ext cx="5680075" cy="4606925"/>
          </a:xfrm>
          <a:prstGeom prst="rect">
            <a:avLst/>
          </a:prstGeom>
          <a:noFill/>
          <a:ln>
            <a:noFill/>
          </a:ln>
        </p:spPr>
        <p:txBody>
          <a:bodyPr vert="horz" wrap="square" lIns="94855" tIns="47428" rIns="94855" bIns="47428"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5126" name="Rectangle 6">
            <a:extLst>
              <a:ext uri="{FF2B5EF4-FFF2-40B4-BE49-F238E27FC236}">
                <a16:creationId xmlns:a16="http://schemas.microsoft.com/office/drawing/2014/main" id="{196AD463-2DAF-394E-8BDE-FC9DB16A8FD0}"/>
              </a:ext>
            </a:extLst>
          </p:cNvPr>
          <p:cNvSpPr>
            <a:spLocks noGrp="1" noChangeArrowheads="1"/>
          </p:cNvSpPr>
          <p:nvPr>
            <p:ph type="ftr" sz="quarter" idx="4"/>
          </p:nvPr>
        </p:nvSpPr>
        <p:spPr bwMode="auto">
          <a:xfrm>
            <a:off x="0" y="9720263"/>
            <a:ext cx="3074988" cy="512762"/>
          </a:xfrm>
          <a:prstGeom prst="rect">
            <a:avLst/>
          </a:prstGeom>
          <a:noFill/>
          <a:ln>
            <a:noFill/>
          </a:ln>
        </p:spPr>
        <p:txBody>
          <a:bodyPr vert="horz" wrap="square" lIns="94855" tIns="47428" rIns="94855" bIns="47428" numCol="1" anchor="b" anchorCtr="0" compatLnSpc="1">
            <a:prstTxWarp prst="textNoShape">
              <a:avLst/>
            </a:prstTxWarp>
          </a:bodyPr>
          <a:lstStyle>
            <a:lvl1pPr defTabSz="949325" eaLnBrk="1" hangingPunct="1">
              <a:defRPr sz="1200">
                <a:latin typeface="Arial" charset="0"/>
              </a:defRPr>
            </a:lvl1pPr>
          </a:lstStyle>
          <a:p>
            <a:pPr>
              <a:defRPr/>
            </a:pPr>
            <a:endParaRPr lang="de-DE"/>
          </a:p>
        </p:txBody>
      </p:sp>
      <p:sp>
        <p:nvSpPr>
          <p:cNvPr id="5127" name="Rectangle 7">
            <a:extLst>
              <a:ext uri="{FF2B5EF4-FFF2-40B4-BE49-F238E27FC236}">
                <a16:creationId xmlns:a16="http://schemas.microsoft.com/office/drawing/2014/main" id="{22D83D59-5808-FF42-91DA-C7FA8312186F}"/>
              </a:ext>
            </a:extLst>
          </p:cNvPr>
          <p:cNvSpPr>
            <a:spLocks noGrp="1" noChangeArrowheads="1"/>
          </p:cNvSpPr>
          <p:nvPr>
            <p:ph type="sldNum" sz="quarter" idx="5"/>
          </p:nvPr>
        </p:nvSpPr>
        <p:spPr bwMode="auto">
          <a:xfrm>
            <a:off x="4022725" y="9720263"/>
            <a:ext cx="3074988" cy="512762"/>
          </a:xfrm>
          <a:prstGeom prst="rect">
            <a:avLst/>
          </a:prstGeom>
          <a:noFill/>
          <a:ln>
            <a:noFill/>
          </a:ln>
        </p:spPr>
        <p:txBody>
          <a:bodyPr vert="horz" wrap="square" lIns="94855" tIns="47428" rIns="94855" bIns="47428" numCol="1" anchor="b" anchorCtr="0" compatLnSpc="1">
            <a:prstTxWarp prst="textNoShape">
              <a:avLst/>
            </a:prstTxWarp>
          </a:bodyPr>
          <a:lstStyle>
            <a:lvl1pPr algn="r" defTabSz="949325" eaLnBrk="1" hangingPunct="1">
              <a:defRPr sz="1200">
                <a:latin typeface="Arial" panose="020B0604020202020204" pitchFamily="34" charset="0"/>
              </a:defRPr>
            </a:lvl1pPr>
          </a:lstStyle>
          <a:p>
            <a:pPr>
              <a:defRPr/>
            </a:pPr>
            <a:fld id="{2C82AC53-68A7-BE4A-AA6D-B6D37DD492CE}" type="slidenum">
              <a:rPr lang="de-DE" altLang="de-DE"/>
              <a:pPr>
                <a:defRPr/>
              </a:pPr>
              <a:t>‹#›</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a:defRPr/>
            </a:pPr>
            <a:fld id="{2C82AC53-68A7-BE4A-AA6D-B6D37DD492CE}" type="slidenum">
              <a:rPr lang="de-DE" altLang="de-DE" smtClean="0"/>
              <a:pPr>
                <a:defRPr/>
              </a:pPr>
              <a:t>1</a:t>
            </a:fld>
            <a:endParaRPr lang="de-DE" altLang="de-DE" dirty="0"/>
          </a:p>
        </p:txBody>
      </p:sp>
    </p:spTree>
    <p:extLst>
      <p:ext uri="{BB962C8B-B14F-4D97-AF65-F5344CB8AC3E}">
        <p14:creationId xmlns:p14="http://schemas.microsoft.com/office/powerpoint/2010/main" val="3373294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grpSp>
        <p:nvGrpSpPr>
          <p:cNvPr id="4" name="Group 15">
            <a:extLst>
              <a:ext uri="{FF2B5EF4-FFF2-40B4-BE49-F238E27FC236}">
                <a16:creationId xmlns:a16="http://schemas.microsoft.com/office/drawing/2014/main" id="{9328B779-41DA-F044-8D5C-C451C23A6B2A}"/>
              </a:ext>
            </a:extLst>
          </p:cNvPr>
          <p:cNvGrpSpPr>
            <a:grpSpLocks/>
          </p:cNvGrpSpPr>
          <p:nvPr userDrawn="1"/>
        </p:nvGrpSpPr>
        <p:grpSpPr bwMode="auto">
          <a:xfrm>
            <a:off x="0" y="230188"/>
            <a:ext cx="9144000" cy="585787"/>
            <a:chOff x="0" y="145"/>
            <a:chExt cx="5760" cy="369"/>
          </a:xfrm>
        </p:grpSpPr>
        <p:sp>
          <p:nvSpPr>
            <p:cNvPr id="5" name="Line 16">
              <a:extLst>
                <a:ext uri="{FF2B5EF4-FFF2-40B4-BE49-F238E27FC236}">
                  <a16:creationId xmlns:a16="http://schemas.microsoft.com/office/drawing/2014/main" id="{D0F67876-3E61-BF43-929F-9F360DB20FBC}"/>
                </a:ext>
              </a:extLst>
            </p:cNvPr>
            <p:cNvSpPr>
              <a:spLocks noChangeShapeType="1"/>
            </p:cNvSpPr>
            <p:nvPr userDrawn="1"/>
          </p:nvSpPr>
          <p:spPr bwMode="auto">
            <a:xfrm>
              <a:off x="0" y="514"/>
              <a:ext cx="5760" cy="0"/>
            </a:xfrm>
            <a:prstGeom prst="line">
              <a:avLst/>
            </a:prstGeom>
            <a:noFill/>
            <a:ln w="69850">
              <a:solidFill>
                <a:srgbClr val="00B1DB"/>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6" name="Freeform 17">
              <a:extLst>
                <a:ext uri="{FF2B5EF4-FFF2-40B4-BE49-F238E27FC236}">
                  <a16:creationId xmlns:a16="http://schemas.microsoft.com/office/drawing/2014/main" id="{C5CD1E58-B596-804B-B80E-0CD758018322}"/>
                </a:ext>
              </a:extLst>
            </p:cNvPr>
            <p:cNvSpPr>
              <a:spLocks noEditPoints="1"/>
            </p:cNvSpPr>
            <p:nvPr userDrawn="1"/>
          </p:nvSpPr>
          <p:spPr bwMode="auto">
            <a:xfrm>
              <a:off x="214" y="145"/>
              <a:ext cx="431" cy="347"/>
            </a:xfrm>
            <a:custGeom>
              <a:avLst/>
              <a:gdLst>
                <a:gd name="T0" fmla="*/ 0 w 2965"/>
                <a:gd name="T1" fmla="*/ 0 h 2386"/>
                <a:gd name="T2" fmla="*/ 0 w 2965"/>
                <a:gd name="T3" fmla="*/ 0 h 2386"/>
                <a:gd name="T4" fmla="*/ 0 w 2965"/>
                <a:gd name="T5" fmla="*/ 0 h 2386"/>
                <a:gd name="T6" fmla="*/ 0 w 2965"/>
                <a:gd name="T7" fmla="*/ 0 h 2386"/>
                <a:gd name="T8" fmla="*/ 0 w 2965"/>
                <a:gd name="T9" fmla="*/ 0 h 2386"/>
                <a:gd name="T10" fmla="*/ 0 w 2965"/>
                <a:gd name="T11" fmla="*/ 0 h 2386"/>
                <a:gd name="T12" fmla="*/ 0 w 2965"/>
                <a:gd name="T13" fmla="*/ 0 h 2386"/>
                <a:gd name="T14" fmla="*/ 0 w 2965"/>
                <a:gd name="T15" fmla="*/ 0 h 2386"/>
                <a:gd name="T16" fmla="*/ 0 w 2965"/>
                <a:gd name="T17" fmla="*/ 0 h 2386"/>
                <a:gd name="T18" fmla="*/ 0 w 2965"/>
                <a:gd name="T19" fmla="*/ 0 h 2386"/>
                <a:gd name="T20" fmla="*/ 0 w 2965"/>
                <a:gd name="T21" fmla="*/ 0 h 2386"/>
                <a:gd name="T22" fmla="*/ 0 w 2965"/>
                <a:gd name="T23" fmla="*/ 0 h 2386"/>
                <a:gd name="T24" fmla="*/ 0 w 2965"/>
                <a:gd name="T25" fmla="*/ 0 h 2386"/>
                <a:gd name="T26" fmla="*/ 0 w 2965"/>
                <a:gd name="T27" fmla="*/ 0 h 2386"/>
                <a:gd name="T28" fmla="*/ 0 w 2965"/>
                <a:gd name="T29" fmla="*/ 0 h 2386"/>
                <a:gd name="T30" fmla="*/ 0 w 2965"/>
                <a:gd name="T31" fmla="*/ 0 h 2386"/>
                <a:gd name="T32" fmla="*/ 0 w 2965"/>
                <a:gd name="T33" fmla="*/ 0 h 2386"/>
                <a:gd name="T34" fmla="*/ 0 w 2965"/>
                <a:gd name="T35" fmla="*/ 0 h 2386"/>
                <a:gd name="T36" fmla="*/ 0 w 2965"/>
                <a:gd name="T37" fmla="*/ 0 h 2386"/>
                <a:gd name="T38" fmla="*/ 0 w 2965"/>
                <a:gd name="T39" fmla="*/ 0 h 2386"/>
                <a:gd name="T40" fmla="*/ 0 w 2965"/>
                <a:gd name="T41" fmla="*/ 0 h 2386"/>
                <a:gd name="T42" fmla="*/ 0 w 2965"/>
                <a:gd name="T43" fmla="*/ 0 h 2386"/>
                <a:gd name="T44" fmla="*/ 0 w 2965"/>
                <a:gd name="T45" fmla="*/ 0 h 2386"/>
                <a:gd name="T46" fmla="*/ 0 w 2965"/>
                <a:gd name="T47" fmla="*/ 0 h 2386"/>
                <a:gd name="T48" fmla="*/ 0 w 2965"/>
                <a:gd name="T49" fmla="*/ 0 h 2386"/>
                <a:gd name="T50" fmla="*/ 0 w 2965"/>
                <a:gd name="T51" fmla="*/ 0 h 2386"/>
                <a:gd name="T52" fmla="*/ 0 w 2965"/>
                <a:gd name="T53" fmla="*/ 0 h 2386"/>
                <a:gd name="T54" fmla="*/ 0 w 2965"/>
                <a:gd name="T55" fmla="*/ 0 h 2386"/>
                <a:gd name="T56" fmla="*/ 0 w 2965"/>
                <a:gd name="T57" fmla="*/ 0 h 2386"/>
                <a:gd name="T58" fmla="*/ 0 w 2965"/>
                <a:gd name="T59" fmla="*/ 0 h 2386"/>
                <a:gd name="T60" fmla="*/ 0 w 2965"/>
                <a:gd name="T61" fmla="*/ 0 h 2386"/>
                <a:gd name="T62" fmla="*/ 0 w 2965"/>
                <a:gd name="T63" fmla="*/ 0 h 2386"/>
                <a:gd name="T64" fmla="*/ 0 w 2965"/>
                <a:gd name="T65" fmla="*/ 0 h 2386"/>
                <a:gd name="T66" fmla="*/ 0 w 2965"/>
                <a:gd name="T67" fmla="*/ 0 h 2386"/>
                <a:gd name="T68" fmla="*/ 0 w 2965"/>
                <a:gd name="T69" fmla="*/ 0 h 2386"/>
                <a:gd name="T70" fmla="*/ 0 w 2965"/>
                <a:gd name="T71" fmla="*/ 0 h 2386"/>
                <a:gd name="T72" fmla="*/ 0 w 2965"/>
                <a:gd name="T73" fmla="*/ 0 h 2386"/>
                <a:gd name="T74" fmla="*/ 0 w 2965"/>
                <a:gd name="T75" fmla="*/ 0 h 2386"/>
                <a:gd name="T76" fmla="*/ 0 w 2965"/>
                <a:gd name="T77" fmla="*/ 0 h 2386"/>
                <a:gd name="T78" fmla="*/ 0 w 2965"/>
                <a:gd name="T79" fmla="*/ 0 h 23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65" h="2386">
                  <a:moveTo>
                    <a:pt x="2425" y="375"/>
                  </a:moveTo>
                  <a:lnTo>
                    <a:pt x="2340" y="538"/>
                  </a:lnTo>
                  <a:lnTo>
                    <a:pt x="2210" y="538"/>
                  </a:lnTo>
                  <a:lnTo>
                    <a:pt x="2386" y="698"/>
                  </a:lnTo>
                  <a:lnTo>
                    <a:pt x="2513" y="456"/>
                  </a:lnTo>
                  <a:lnTo>
                    <a:pt x="2425" y="375"/>
                  </a:lnTo>
                  <a:close/>
                  <a:moveTo>
                    <a:pt x="1311" y="787"/>
                  </a:moveTo>
                  <a:lnTo>
                    <a:pt x="1842" y="538"/>
                  </a:lnTo>
                  <a:lnTo>
                    <a:pt x="1377" y="538"/>
                  </a:lnTo>
                  <a:lnTo>
                    <a:pt x="1967" y="262"/>
                  </a:lnTo>
                  <a:lnTo>
                    <a:pt x="2041" y="121"/>
                  </a:lnTo>
                  <a:lnTo>
                    <a:pt x="2048" y="107"/>
                  </a:lnTo>
                  <a:lnTo>
                    <a:pt x="2055" y="95"/>
                  </a:lnTo>
                  <a:lnTo>
                    <a:pt x="2065" y="83"/>
                  </a:lnTo>
                  <a:lnTo>
                    <a:pt x="2074" y="72"/>
                  </a:lnTo>
                  <a:lnTo>
                    <a:pt x="2084" y="61"/>
                  </a:lnTo>
                  <a:lnTo>
                    <a:pt x="2096" y="52"/>
                  </a:lnTo>
                  <a:lnTo>
                    <a:pt x="2107" y="42"/>
                  </a:lnTo>
                  <a:lnTo>
                    <a:pt x="2119" y="34"/>
                  </a:lnTo>
                  <a:lnTo>
                    <a:pt x="2133" y="26"/>
                  </a:lnTo>
                  <a:lnTo>
                    <a:pt x="2146" y="20"/>
                  </a:lnTo>
                  <a:lnTo>
                    <a:pt x="2152" y="16"/>
                  </a:lnTo>
                  <a:lnTo>
                    <a:pt x="2160" y="13"/>
                  </a:lnTo>
                  <a:lnTo>
                    <a:pt x="2174" y="9"/>
                  </a:lnTo>
                  <a:lnTo>
                    <a:pt x="2188" y="5"/>
                  </a:lnTo>
                  <a:lnTo>
                    <a:pt x="2204" y="2"/>
                  </a:lnTo>
                  <a:lnTo>
                    <a:pt x="2219" y="1"/>
                  </a:lnTo>
                  <a:lnTo>
                    <a:pt x="2235" y="0"/>
                  </a:lnTo>
                  <a:lnTo>
                    <a:pt x="2246" y="0"/>
                  </a:lnTo>
                  <a:lnTo>
                    <a:pt x="2258" y="1"/>
                  </a:lnTo>
                  <a:lnTo>
                    <a:pt x="2269" y="2"/>
                  </a:lnTo>
                  <a:lnTo>
                    <a:pt x="2279" y="4"/>
                  </a:lnTo>
                  <a:lnTo>
                    <a:pt x="2300" y="10"/>
                  </a:lnTo>
                  <a:lnTo>
                    <a:pt x="2310" y="13"/>
                  </a:lnTo>
                  <a:lnTo>
                    <a:pt x="2320" y="18"/>
                  </a:lnTo>
                  <a:lnTo>
                    <a:pt x="2330" y="22"/>
                  </a:lnTo>
                  <a:lnTo>
                    <a:pt x="2339" y="27"/>
                  </a:lnTo>
                  <a:lnTo>
                    <a:pt x="2343" y="29"/>
                  </a:lnTo>
                  <a:lnTo>
                    <a:pt x="2348" y="32"/>
                  </a:lnTo>
                  <a:lnTo>
                    <a:pt x="2357" y="37"/>
                  </a:lnTo>
                  <a:lnTo>
                    <a:pt x="2366" y="43"/>
                  </a:lnTo>
                  <a:lnTo>
                    <a:pt x="2374" y="51"/>
                  </a:lnTo>
                  <a:lnTo>
                    <a:pt x="2381" y="57"/>
                  </a:lnTo>
                  <a:lnTo>
                    <a:pt x="2389" y="64"/>
                  </a:lnTo>
                  <a:lnTo>
                    <a:pt x="2501" y="12"/>
                  </a:lnTo>
                  <a:lnTo>
                    <a:pt x="2501" y="230"/>
                  </a:lnTo>
                  <a:lnTo>
                    <a:pt x="2855" y="202"/>
                  </a:lnTo>
                  <a:lnTo>
                    <a:pt x="2855" y="190"/>
                  </a:lnTo>
                  <a:lnTo>
                    <a:pt x="2965" y="190"/>
                  </a:lnTo>
                  <a:lnTo>
                    <a:pt x="2965" y="433"/>
                  </a:lnTo>
                  <a:lnTo>
                    <a:pt x="2855" y="433"/>
                  </a:lnTo>
                  <a:lnTo>
                    <a:pt x="2855" y="421"/>
                  </a:lnTo>
                  <a:lnTo>
                    <a:pt x="2669" y="406"/>
                  </a:lnTo>
                  <a:lnTo>
                    <a:pt x="2652" y="515"/>
                  </a:lnTo>
                  <a:lnTo>
                    <a:pt x="2730" y="538"/>
                  </a:lnTo>
                  <a:lnTo>
                    <a:pt x="2548" y="1066"/>
                  </a:lnTo>
                  <a:lnTo>
                    <a:pt x="2066" y="1066"/>
                  </a:lnTo>
                  <a:lnTo>
                    <a:pt x="1846" y="1486"/>
                  </a:lnTo>
                  <a:lnTo>
                    <a:pt x="1627" y="1907"/>
                  </a:lnTo>
                  <a:lnTo>
                    <a:pt x="1455" y="1987"/>
                  </a:lnTo>
                  <a:lnTo>
                    <a:pt x="1390" y="2112"/>
                  </a:lnTo>
                  <a:lnTo>
                    <a:pt x="1383" y="2127"/>
                  </a:lnTo>
                  <a:lnTo>
                    <a:pt x="1379" y="2137"/>
                  </a:lnTo>
                  <a:lnTo>
                    <a:pt x="1377" y="2142"/>
                  </a:lnTo>
                  <a:lnTo>
                    <a:pt x="1376" y="2146"/>
                  </a:lnTo>
                  <a:lnTo>
                    <a:pt x="1376" y="2149"/>
                  </a:lnTo>
                  <a:lnTo>
                    <a:pt x="1377" y="2152"/>
                  </a:lnTo>
                  <a:lnTo>
                    <a:pt x="1378" y="2156"/>
                  </a:lnTo>
                  <a:lnTo>
                    <a:pt x="1380" y="2159"/>
                  </a:lnTo>
                  <a:lnTo>
                    <a:pt x="1383" y="2161"/>
                  </a:lnTo>
                  <a:lnTo>
                    <a:pt x="1386" y="2164"/>
                  </a:lnTo>
                  <a:lnTo>
                    <a:pt x="1396" y="2170"/>
                  </a:lnTo>
                  <a:lnTo>
                    <a:pt x="1411" y="2177"/>
                  </a:lnTo>
                  <a:lnTo>
                    <a:pt x="1675" y="2315"/>
                  </a:lnTo>
                  <a:lnTo>
                    <a:pt x="1638" y="2386"/>
                  </a:lnTo>
                  <a:lnTo>
                    <a:pt x="861" y="2386"/>
                  </a:lnTo>
                  <a:lnTo>
                    <a:pt x="1151" y="1829"/>
                  </a:lnTo>
                  <a:lnTo>
                    <a:pt x="576" y="1307"/>
                  </a:lnTo>
                  <a:lnTo>
                    <a:pt x="0" y="787"/>
                  </a:lnTo>
                  <a:lnTo>
                    <a:pt x="655" y="787"/>
                  </a:lnTo>
                  <a:lnTo>
                    <a:pt x="1311" y="787"/>
                  </a:lnTo>
                  <a:close/>
                </a:path>
              </a:pathLst>
            </a:custGeom>
            <a:solidFill>
              <a:srgbClr val="00B1DB"/>
            </a:solidFill>
            <a:ln>
              <a:noFill/>
            </a:ln>
            <a:extLst>
              <a:ext uri="{91240B29-F687-4F45-9708-019B960494DF}">
                <a14:hiddenLine xmlns:a14="http://schemas.microsoft.com/office/drawing/2010/main" w="9525">
                  <a:solidFill>
                    <a:srgbClr val="00B1DB"/>
                  </a:solidFill>
                  <a:round/>
                  <a:headEnd/>
                  <a:tailEnd/>
                </a14:hiddenLine>
              </a:ext>
            </a:extLst>
          </p:spPr>
          <p:txBody>
            <a:bodyPr/>
            <a:lstStyle/>
            <a:p>
              <a:endParaRPr lang="de-DE"/>
            </a:p>
          </p:txBody>
        </p:sp>
      </p:grpSp>
      <p:sp>
        <p:nvSpPr>
          <p:cNvPr id="11266" name="Rectangle 2"/>
          <p:cNvSpPr>
            <a:spLocks noGrp="1" noChangeArrowheads="1"/>
          </p:cNvSpPr>
          <p:nvPr>
            <p:ph type="ctrTitle"/>
          </p:nvPr>
        </p:nvSpPr>
        <p:spPr>
          <a:xfrm>
            <a:off x="395288" y="3038475"/>
            <a:ext cx="8353425" cy="1470025"/>
          </a:xfrm>
        </p:spPr>
        <p:txBody>
          <a:bodyPr/>
          <a:lstStyle>
            <a:lvl1pPr>
              <a:defRPr sz="3000"/>
            </a:lvl1pPr>
          </a:lstStyle>
          <a:p>
            <a:r>
              <a:rPr lang="de-DE"/>
              <a:t>Vortragstitel</a:t>
            </a:r>
          </a:p>
        </p:txBody>
      </p:sp>
      <p:sp>
        <p:nvSpPr>
          <p:cNvPr id="11267" name="Rectangle 3"/>
          <p:cNvSpPr>
            <a:spLocks noGrp="1" noChangeArrowheads="1"/>
          </p:cNvSpPr>
          <p:nvPr>
            <p:ph type="subTitle" idx="1"/>
          </p:nvPr>
        </p:nvSpPr>
        <p:spPr>
          <a:xfrm>
            <a:off x="395288" y="4629150"/>
            <a:ext cx="8353425" cy="1752600"/>
          </a:xfrm>
        </p:spPr>
        <p:txBody>
          <a:bodyPr/>
          <a:lstStyle>
            <a:lvl1pPr marL="0" indent="0">
              <a:spcBef>
                <a:spcPct val="0"/>
              </a:spcBef>
              <a:buFont typeface="Wingdings" pitchFamily="2" charset="2"/>
              <a:buNone/>
              <a:defRPr sz="1700" b="1"/>
            </a:lvl1pPr>
          </a:lstStyle>
          <a:p>
            <a:r>
              <a:rPr lang="de-DE"/>
              <a:t>Autoren</a:t>
            </a:r>
          </a:p>
          <a:p>
            <a:r>
              <a:rPr lang="de-DE"/>
              <a:t>Universität Rostock</a:t>
            </a:r>
          </a:p>
          <a:p>
            <a:r>
              <a:rPr lang="de-DE"/>
              <a:t>Email</a:t>
            </a:r>
          </a:p>
        </p:txBody>
      </p:sp>
      <p:sp>
        <p:nvSpPr>
          <p:cNvPr id="7" name="Rectangle 6">
            <a:extLst>
              <a:ext uri="{FF2B5EF4-FFF2-40B4-BE49-F238E27FC236}">
                <a16:creationId xmlns:a16="http://schemas.microsoft.com/office/drawing/2014/main" id="{1E4DDC40-1685-8644-8078-9565F3E3913C}"/>
              </a:ext>
            </a:extLst>
          </p:cNvPr>
          <p:cNvSpPr>
            <a:spLocks noGrp="1" noChangeArrowheads="1"/>
          </p:cNvSpPr>
          <p:nvPr>
            <p:ph type="sldNum" sz="quarter" idx="10"/>
          </p:nvPr>
        </p:nvSpPr>
        <p:spPr/>
        <p:txBody>
          <a:bodyPr/>
          <a:lstStyle>
            <a:lvl1pPr>
              <a:defRPr/>
            </a:lvl1pPr>
          </a:lstStyle>
          <a:p>
            <a:pPr>
              <a:defRPr/>
            </a:pPr>
            <a:fld id="{C5332FFD-E636-F24D-B344-B80B1DB9C636}" type="slidenum">
              <a:rPr lang="de-DE" altLang="de-DE"/>
              <a:pPr>
                <a:defRPr/>
              </a:pPr>
              <a:t>‹#›</a:t>
            </a:fld>
            <a:endParaRPr lang="de-DE" altLang="de-DE"/>
          </a:p>
        </p:txBody>
      </p:sp>
    </p:spTree>
    <p:extLst>
      <p:ext uri="{BB962C8B-B14F-4D97-AF65-F5344CB8AC3E}">
        <p14:creationId xmlns:p14="http://schemas.microsoft.com/office/powerpoint/2010/main" val="64878545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F6FB19-EAAE-5644-8101-524FB6AEBFE8}"/>
              </a:ext>
            </a:extLst>
          </p:cNvPr>
          <p:cNvSpPr>
            <a:spLocks noGrp="1" noChangeArrowheads="1"/>
          </p:cNvSpPr>
          <p:nvPr>
            <p:ph type="title"/>
          </p:nvPr>
        </p:nvSpPr>
        <p:spPr bwMode="auto">
          <a:xfrm>
            <a:off x="1398588" y="44450"/>
            <a:ext cx="5832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de-DE" altLang="de-DE"/>
              <a:t>Folientitel</a:t>
            </a:r>
          </a:p>
        </p:txBody>
      </p:sp>
      <p:sp>
        <p:nvSpPr>
          <p:cNvPr id="1027" name="Rectangle 3">
            <a:extLst>
              <a:ext uri="{FF2B5EF4-FFF2-40B4-BE49-F238E27FC236}">
                <a16:creationId xmlns:a16="http://schemas.microsoft.com/office/drawing/2014/main" id="{1A633920-5557-A04C-9073-8261B7F5D09C}"/>
              </a:ext>
            </a:extLst>
          </p:cNvPr>
          <p:cNvSpPr>
            <a:spLocks noGrp="1" noChangeArrowheads="1"/>
          </p:cNvSpPr>
          <p:nvPr>
            <p:ph type="body" idx="1"/>
          </p:nvPr>
        </p:nvSpPr>
        <p:spPr bwMode="auto">
          <a:xfrm>
            <a:off x="395288" y="908050"/>
            <a:ext cx="83534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0" name="Rectangle 6">
            <a:extLst>
              <a:ext uri="{FF2B5EF4-FFF2-40B4-BE49-F238E27FC236}">
                <a16:creationId xmlns:a16="http://schemas.microsoft.com/office/drawing/2014/main" id="{95CB8431-01F0-6E4B-AABB-BC3A006D7CDB}"/>
              </a:ext>
            </a:extLst>
          </p:cNvPr>
          <p:cNvSpPr>
            <a:spLocks noGrp="1" noChangeArrowheads="1"/>
          </p:cNvSpPr>
          <p:nvPr>
            <p:ph type="sldNum" sz="quarter" idx="4"/>
          </p:nvPr>
        </p:nvSpPr>
        <p:spPr bwMode="auto">
          <a:xfrm>
            <a:off x="7804150" y="6524625"/>
            <a:ext cx="917575"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fld id="{186999E4-5A80-6548-A526-5D135CAA0E0A}" type="slidenum">
              <a:rPr lang="de-DE" altLang="de-DE"/>
              <a:pPr>
                <a:defRPr/>
              </a:pPr>
              <a:t>‹#›</a:t>
            </a:fld>
            <a:endParaRPr lang="de-DE" altLang="de-DE"/>
          </a:p>
        </p:txBody>
      </p:sp>
      <p:grpSp>
        <p:nvGrpSpPr>
          <p:cNvPr id="1029" name="Group 15">
            <a:extLst>
              <a:ext uri="{FF2B5EF4-FFF2-40B4-BE49-F238E27FC236}">
                <a16:creationId xmlns:a16="http://schemas.microsoft.com/office/drawing/2014/main" id="{4E2F61C3-04F1-CA44-BA53-7F77C9EEA6F0}"/>
              </a:ext>
            </a:extLst>
          </p:cNvPr>
          <p:cNvGrpSpPr>
            <a:grpSpLocks/>
          </p:cNvGrpSpPr>
          <p:nvPr userDrawn="1"/>
        </p:nvGrpSpPr>
        <p:grpSpPr bwMode="auto">
          <a:xfrm>
            <a:off x="0" y="230188"/>
            <a:ext cx="9144000" cy="585787"/>
            <a:chOff x="0" y="145"/>
            <a:chExt cx="5760" cy="369"/>
          </a:xfrm>
        </p:grpSpPr>
        <p:sp>
          <p:nvSpPr>
            <p:cNvPr id="2" name="Line 16">
              <a:extLst>
                <a:ext uri="{FF2B5EF4-FFF2-40B4-BE49-F238E27FC236}">
                  <a16:creationId xmlns:a16="http://schemas.microsoft.com/office/drawing/2014/main" id="{AE7ECB64-4EBC-5A4E-B2B7-53DE7D309937}"/>
                </a:ext>
              </a:extLst>
            </p:cNvPr>
            <p:cNvSpPr>
              <a:spLocks noChangeShapeType="1"/>
            </p:cNvSpPr>
            <p:nvPr userDrawn="1"/>
          </p:nvSpPr>
          <p:spPr bwMode="auto">
            <a:xfrm>
              <a:off x="0" y="514"/>
              <a:ext cx="5760" cy="0"/>
            </a:xfrm>
            <a:prstGeom prst="line">
              <a:avLst/>
            </a:prstGeom>
            <a:noFill/>
            <a:ln w="69850">
              <a:solidFill>
                <a:srgbClr val="00B1DB"/>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1031" name="Freeform 17">
              <a:extLst>
                <a:ext uri="{FF2B5EF4-FFF2-40B4-BE49-F238E27FC236}">
                  <a16:creationId xmlns:a16="http://schemas.microsoft.com/office/drawing/2014/main" id="{B3678CAB-FDA1-E24D-9604-9D455BE0866D}"/>
                </a:ext>
              </a:extLst>
            </p:cNvPr>
            <p:cNvSpPr>
              <a:spLocks noEditPoints="1"/>
            </p:cNvSpPr>
            <p:nvPr userDrawn="1"/>
          </p:nvSpPr>
          <p:spPr bwMode="auto">
            <a:xfrm>
              <a:off x="214" y="145"/>
              <a:ext cx="431" cy="347"/>
            </a:xfrm>
            <a:custGeom>
              <a:avLst/>
              <a:gdLst>
                <a:gd name="T0" fmla="*/ 0 w 2965"/>
                <a:gd name="T1" fmla="*/ 0 h 2386"/>
                <a:gd name="T2" fmla="*/ 0 w 2965"/>
                <a:gd name="T3" fmla="*/ 0 h 2386"/>
                <a:gd name="T4" fmla="*/ 0 w 2965"/>
                <a:gd name="T5" fmla="*/ 0 h 2386"/>
                <a:gd name="T6" fmla="*/ 0 w 2965"/>
                <a:gd name="T7" fmla="*/ 0 h 2386"/>
                <a:gd name="T8" fmla="*/ 0 w 2965"/>
                <a:gd name="T9" fmla="*/ 0 h 2386"/>
                <a:gd name="T10" fmla="*/ 0 w 2965"/>
                <a:gd name="T11" fmla="*/ 0 h 2386"/>
                <a:gd name="T12" fmla="*/ 0 w 2965"/>
                <a:gd name="T13" fmla="*/ 0 h 2386"/>
                <a:gd name="T14" fmla="*/ 0 w 2965"/>
                <a:gd name="T15" fmla="*/ 0 h 2386"/>
                <a:gd name="T16" fmla="*/ 0 w 2965"/>
                <a:gd name="T17" fmla="*/ 0 h 2386"/>
                <a:gd name="T18" fmla="*/ 0 w 2965"/>
                <a:gd name="T19" fmla="*/ 0 h 2386"/>
                <a:gd name="T20" fmla="*/ 0 w 2965"/>
                <a:gd name="T21" fmla="*/ 0 h 2386"/>
                <a:gd name="T22" fmla="*/ 0 w 2965"/>
                <a:gd name="T23" fmla="*/ 0 h 2386"/>
                <a:gd name="T24" fmla="*/ 0 w 2965"/>
                <a:gd name="T25" fmla="*/ 0 h 2386"/>
                <a:gd name="T26" fmla="*/ 0 w 2965"/>
                <a:gd name="T27" fmla="*/ 0 h 2386"/>
                <a:gd name="T28" fmla="*/ 0 w 2965"/>
                <a:gd name="T29" fmla="*/ 0 h 2386"/>
                <a:gd name="T30" fmla="*/ 0 w 2965"/>
                <a:gd name="T31" fmla="*/ 0 h 2386"/>
                <a:gd name="T32" fmla="*/ 0 w 2965"/>
                <a:gd name="T33" fmla="*/ 0 h 2386"/>
                <a:gd name="T34" fmla="*/ 0 w 2965"/>
                <a:gd name="T35" fmla="*/ 0 h 2386"/>
                <a:gd name="T36" fmla="*/ 0 w 2965"/>
                <a:gd name="T37" fmla="*/ 0 h 2386"/>
                <a:gd name="T38" fmla="*/ 0 w 2965"/>
                <a:gd name="T39" fmla="*/ 0 h 2386"/>
                <a:gd name="T40" fmla="*/ 0 w 2965"/>
                <a:gd name="T41" fmla="*/ 0 h 2386"/>
                <a:gd name="T42" fmla="*/ 0 w 2965"/>
                <a:gd name="T43" fmla="*/ 0 h 2386"/>
                <a:gd name="T44" fmla="*/ 0 w 2965"/>
                <a:gd name="T45" fmla="*/ 0 h 2386"/>
                <a:gd name="T46" fmla="*/ 0 w 2965"/>
                <a:gd name="T47" fmla="*/ 0 h 2386"/>
                <a:gd name="T48" fmla="*/ 0 w 2965"/>
                <a:gd name="T49" fmla="*/ 0 h 2386"/>
                <a:gd name="T50" fmla="*/ 0 w 2965"/>
                <a:gd name="T51" fmla="*/ 0 h 2386"/>
                <a:gd name="T52" fmla="*/ 0 w 2965"/>
                <a:gd name="T53" fmla="*/ 0 h 2386"/>
                <a:gd name="T54" fmla="*/ 0 w 2965"/>
                <a:gd name="T55" fmla="*/ 0 h 2386"/>
                <a:gd name="T56" fmla="*/ 0 w 2965"/>
                <a:gd name="T57" fmla="*/ 0 h 2386"/>
                <a:gd name="T58" fmla="*/ 0 w 2965"/>
                <a:gd name="T59" fmla="*/ 0 h 2386"/>
                <a:gd name="T60" fmla="*/ 0 w 2965"/>
                <a:gd name="T61" fmla="*/ 0 h 2386"/>
                <a:gd name="T62" fmla="*/ 0 w 2965"/>
                <a:gd name="T63" fmla="*/ 0 h 2386"/>
                <a:gd name="T64" fmla="*/ 0 w 2965"/>
                <a:gd name="T65" fmla="*/ 0 h 2386"/>
                <a:gd name="T66" fmla="*/ 0 w 2965"/>
                <a:gd name="T67" fmla="*/ 0 h 2386"/>
                <a:gd name="T68" fmla="*/ 0 w 2965"/>
                <a:gd name="T69" fmla="*/ 0 h 2386"/>
                <a:gd name="T70" fmla="*/ 0 w 2965"/>
                <a:gd name="T71" fmla="*/ 0 h 2386"/>
                <a:gd name="T72" fmla="*/ 0 w 2965"/>
                <a:gd name="T73" fmla="*/ 0 h 2386"/>
                <a:gd name="T74" fmla="*/ 0 w 2965"/>
                <a:gd name="T75" fmla="*/ 0 h 2386"/>
                <a:gd name="T76" fmla="*/ 0 w 2965"/>
                <a:gd name="T77" fmla="*/ 0 h 2386"/>
                <a:gd name="T78" fmla="*/ 0 w 2965"/>
                <a:gd name="T79" fmla="*/ 0 h 23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65" h="2386">
                  <a:moveTo>
                    <a:pt x="2425" y="375"/>
                  </a:moveTo>
                  <a:lnTo>
                    <a:pt x="2340" y="538"/>
                  </a:lnTo>
                  <a:lnTo>
                    <a:pt x="2210" y="538"/>
                  </a:lnTo>
                  <a:lnTo>
                    <a:pt x="2386" y="698"/>
                  </a:lnTo>
                  <a:lnTo>
                    <a:pt x="2513" y="456"/>
                  </a:lnTo>
                  <a:lnTo>
                    <a:pt x="2425" y="375"/>
                  </a:lnTo>
                  <a:close/>
                  <a:moveTo>
                    <a:pt x="1311" y="787"/>
                  </a:moveTo>
                  <a:lnTo>
                    <a:pt x="1842" y="538"/>
                  </a:lnTo>
                  <a:lnTo>
                    <a:pt x="1377" y="538"/>
                  </a:lnTo>
                  <a:lnTo>
                    <a:pt x="1967" y="262"/>
                  </a:lnTo>
                  <a:lnTo>
                    <a:pt x="2041" y="121"/>
                  </a:lnTo>
                  <a:lnTo>
                    <a:pt x="2048" y="107"/>
                  </a:lnTo>
                  <a:lnTo>
                    <a:pt x="2055" y="95"/>
                  </a:lnTo>
                  <a:lnTo>
                    <a:pt x="2065" y="83"/>
                  </a:lnTo>
                  <a:lnTo>
                    <a:pt x="2074" y="72"/>
                  </a:lnTo>
                  <a:lnTo>
                    <a:pt x="2084" y="61"/>
                  </a:lnTo>
                  <a:lnTo>
                    <a:pt x="2096" y="52"/>
                  </a:lnTo>
                  <a:lnTo>
                    <a:pt x="2107" y="42"/>
                  </a:lnTo>
                  <a:lnTo>
                    <a:pt x="2119" y="34"/>
                  </a:lnTo>
                  <a:lnTo>
                    <a:pt x="2133" y="26"/>
                  </a:lnTo>
                  <a:lnTo>
                    <a:pt x="2146" y="20"/>
                  </a:lnTo>
                  <a:lnTo>
                    <a:pt x="2152" y="16"/>
                  </a:lnTo>
                  <a:lnTo>
                    <a:pt x="2160" y="13"/>
                  </a:lnTo>
                  <a:lnTo>
                    <a:pt x="2174" y="9"/>
                  </a:lnTo>
                  <a:lnTo>
                    <a:pt x="2188" y="5"/>
                  </a:lnTo>
                  <a:lnTo>
                    <a:pt x="2204" y="2"/>
                  </a:lnTo>
                  <a:lnTo>
                    <a:pt x="2219" y="1"/>
                  </a:lnTo>
                  <a:lnTo>
                    <a:pt x="2235" y="0"/>
                  </a:lnTo>
                  <a:lnTo>
                    <a:pt x="2246" y="0"/>
                  </a:lnTo>
                  <a:lnTo>
                    <a:pt x="2258" y="1"/>
                  </a:lnTo>
                  <a:lnTo>
                    <a:pt x="2269" y="2"/>
                  </a:lnTo>
                  <a:lnTo>
                    <a:pt x="2279" y="4"/>
                  </a:lnTo>
                  <a:lnTo>
                    <a:pt x="2300" y="10"/>
                  </a:lnTo>
                  <a:lnTo>
                    <a:pt x="2310" y="13"/>
                  </a:lnTo>
                  <a:lnTo>
                    <a:pt x="2320" y="18"/>
                  </a:lnTo>
                  <a:lnTo>
                    <a:pt x="2330" y="22"/>
                  </a:lnTo>
                  <a:lnTo>
                    <a:pt x="2339" y="27"/>
                  </a:lnTo>
                  <a:lnTo>
                    <a:pt x="2343" y="29"/>
                  </a:lnTo>
                  <a:lnTo>
                    <a:pt x="2348" y="32"/>
                  </a:lnTo>
                  <a:lnTo>
                    <a:pt x="2357" y="37"/>
                  </a:lnTo>
                  <a:lnTo>
                    <a:pt x="2366" y="43"/>
                  </a:lnTo>
                  <a:lnTo>
                    <a:pt x="2374" y="51"/>
                  </a:lnTo>
                  <a:lnTo>
                    <a:pt x="2381" y="57"/>
                  </a:lnTo>
                  <a:lnTo>
                    <a:pt x="2389" y="64"/>
                  </a:lnTo>
                  <a:lnTo>
                    <a:pt x="2501" y="12"/>
                  </a:lnTo>
                  <a:lnTo>
                    <a:pt x="2501" y="230"/>
                  </a:lnTo>
                  <a:lnTo>
                    <a:pt x="2855" y="202"/>
                  </a:lnTo>
                  <a:lnTo>
                    <a:pt x="2855" y="190"/>
                  </a:lnTo>
                  <a:lnTo>
                    <a:pt x="2965" y="190"/>
                  </a:lnTo>
                  <a:lnTo>
                    <a:pt x="2965" y="433"/>
                  </a:lnTo>
                  <a:lnTo>
                    <a:pt x="2855" y="433"/>
                  </a:lnTo>
                  <a:lnTo>
                    <a:pt x="2855" y="421"/>
                  </a:lnTo>
                  <a:lnTo>
                    <a:pt x="2669" y="406"/>
                  </a:lnTo>
                  <a:lnTo>
                    <a:pt x="2652" y="515"/>
                  </a:lnTo>
                  <a:lnTo>
                    <a:pt x="2730" y="538"/>
                  </a:lnTo>
                  <a:lnTo>
                    <a:pt x="2548" y="1066"/>
                  </a:lnTo>
                  <a:lnTo>
                    <a:pt x="2066" y="1066"/>
                  </a:lnTo>
                  <a:lnTo>
                    <a:pt x="1846" y="1486"/>
                  </a:lnTo>
                  <a:lnTo>
                    <a:pt x="1627" y="1907"/>
                  </a:lnTo>
                  <a:lnTo>
                    <a:pt x="1455" y="1987"/>
                  </a:lnTo>
                  <a:lnTo>
                    <a:pt x="1390" y="2112"/>
                  </a:lnTo>
                  <a:lnTo>
                    <a:pt x="1383" y="2127"/>
                  </a:lnTo>
                  <a:lnTo>
                    <a:pt x="1379" y="2137"/>
                  </a:lnTo>
                  <a:lnTo>
                    <a:pt x="1377" y="2142"/>
                  </a:lnTo>
                  <a:lnTo>
                    <a:pt x="1376" y="2146"/>
                  </a:lnTo>
                  <a:lnTo>
                    <a:pt x="1376" y="2149"/>
                  </a:lnTo>
                  <a:lnTo>
                    <a:pt x="1377" y="2152"/>
                  </a:lnTo>
                  <a:lnTo>
                    <a:pt x="1378" y="2156"/>
                  </a:lnTo>
                  <a:lnTo>
                    <a:pt x="1380" y="2159"/>
                  </a:lnTo>
                  <a:lnTo>
                    <a:pt x="1383" y="2161"/>
                  </a:lnTo>
                  <a:lnTo>
                    <a:pt x="1386" y="2164"/>
                  </a:lnTo>
                  <a:lnTo>
                    <a:pt x="1396" y="2170"/>
                  </a:lnTo>
                  <a:lnTo>
                    <a:pt x="1411" y="2177"/>
                  </a:lnTo>
                  <a:lnTo>
                    <a:pt x="1675" y="2315"/>
                  </a:lnTo>
                  <a:lnTo>
                    <a:pt x="1638" y="2386"/>
                  </a:lnTo>
                  <a:lnTo>
                    <a:pt x="861" y="2386"/>
                  </a:lnTo>
                  <a:lnTo>
                    <a:pt x="1151" y="1829"/>
                  </a:lnTo>
                  <a:lnTo>
                    <a:pt x="576" y="1307"/>
                  </a:lnTo>
                  <a:lnTo>
                    <a:pt x="0" y="787"/>
                  </a:lnTo>
                  <a:lnTo>
                    <a:pt x="655" y="787"/>
                  </a:lnTo>
                  <a:lnTo>
                    <a:pt x="1311" y="787"/>
                  </a:lnTo>
                  <a:close/>
                </a:path>
              </a:pathLst>
            </a:custGeom>
            <a:solidFill>
              <a:srgbClr val="00B1DB"/>
            </a:solidFill>
            <a:ln>
              <a:noFill/>
            </a:ln>
            <a:extLst>
              <a:ext uri="{91240B29-F687-4F45-9708-019B960494DF}">
                <a14:hiddenLine xmlns:a14="http://schemas.microsoft.com/office/drawing/2010/main" w="9525">
                  <a:solidFill>
                    <a:srgbClr val="00B1DB"/>
                  </a:solidFill>
                  <a:round/>
                  <a:headEnd/>
                  <a:tailEnd/>
                </a14:hiddenLine>
              </a:ext>
            </a:extLst>
          </p:spPr>
          <p:txBody>
            <a:bodyPr/>
            <a:lstStyle/>
            <a:p>
              <a:endParaRPr lang="de-DE"/>
            </a:p>
          </p:txBody>
        </p:sp>
      </p:grpSp>
    </p:spTree>
  </p:cSld>
  <p:clrMap bg1="lt1" tx1="dk1" bg2="lt2" tx2="dk2" accent1="accent1" accent2="accent2" accent3="accent3" accent4="accent4" accent5="accent5" accent6="accent6" hlink="hlink" folHlink="folHlink"/>
  <p:sldLayoutIdLst>
    <p:sldLayoutId id="2147483728" r:id="rId1"/>
  </p:sldLayoutIdLst>
  <p:hf hdr="0"/>
  <p:txStyles>
    <p:titleStyle>
      <a:lvl1pPr algn="l" rtl="0" eaLnBrk="0" fontAlgn="base" hangingPunct="0">
        <a:spcBef>
          <a:spcPct val="0"/>
        </a:spcBef>
        <a:spcAft>
          <a:spcPct val="0"/>
        </a:spcAft>
        <a:defRPr sz="2400" b="1">
          <a:solidFill>
            <a:schemeClr val="tx2"/>
          </a:solidFill>
          <a:latin typeface="Arial" charset="0"/>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p:titleStyle>
    <p:bodyStyle>
      <a:lvl1pPr marL="342900" indent="-342900" algn="l" rtl="0" eaLnBrk="0" fontAlgn="base" hangingPunct="0">
        <a:spcBef>
          <a:spcPct val="20000"/>
        </a:spcBef>
        <a:spcAft>
          <a:spcPct val="0"/>
        </a:spcAft>
        <a:buClr>
          <a:srgbClr val="0A50A1"/>
        </a:buClr>
        <a:buFont typeface="Wingdings" pitchFamily="2" charset="2"/>
        <a:buChar char="§"/>
        <a:defRPr sz="2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200">
          <a:solidFill>
            <a:schemeClr val="tx1"/>
          </a:solidFill>
          <a:latin typeface="Arial" charset="0"/>
        </a:defRPr>
      </a:lvl2pPr>
      <a:lvl3pPr marL="1143000" indent="-228600" algn="l" rtl="0" eaLnBrk="0" fontAlgn="base" hangingPunct="0">
        <a:spcBef>
          <a:spcPct val="20000"/>
        </a:spcBef>
        <a:spcAft>
          <a:spcPct val="0"/>
        </a:spcAft>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200">
          <a:solidFill>
            <a:schemeClr val="tx1"/>
          </a:solidFill>
          <a:latin typeface="Arial" charset="0"/>
        </a:defRPr>
      </a:lvl4pPr>
      <a:lvl5pPr marL="2057400" indent="-228600" algn="l" rtl="0" eaLnBrk="0" fontAlgn="base" hangingPunct="0">
        <a:spcBef>
          <a:spcPct val="20000"/>
        </a:spcBef>
        <a:spcAft>
          <a:spcPct val="0"/>
        </a:spcAft>
        <a:buChar char="»"/>
        <a:defRPr sz="2200">
          <a:solidFill>
            <a:schemeClr val="tx1"/>
          </a:solidFill>
          <a:latin typeface="Arial" charset="0"/>
        </a:defRPr>
      </a:lvl5pPr>
      <a:lvl6pPr marL="2514600" indent="-228600" algn="l" rtl="0" fontAlgn="base">
        <a:spcBef>
          <a:spcPct val="20000"/>
        </a:spcBef>
        <a:spcAft>
          <a:spcPct val="0"/>
        </a:spcAft>
        <a:buChar char="»"/>
        <a:defRPr sz="2200">
          <a:solidFill>
            <a:schemeClr val="tx1"/>
          </a:solidFill>
          <a:latin typeface="+mn-lt"/>
        </a:defRPr>
      </a:lvl6pPr>
      <a:lvl7pPr marL="2971800" indent="-228600" algn="l" rtl="0" fontAlgn="base">
        <a:spcBef>
          <a:spcPct val="20000"/>
        </a:spcBef>
        <a:spcAft>
          <a:spcPct val="0"/>
        </a:spcAft>
        <a:buChar char="»"/>
        <a:defRPr sz="2200">
          <a:solidFill>
            <a:schemeClr val="tx1"/>
          </a:solidFill>
          <a:latin typeface="+mn-lt"/>
        </a:defRPr>
      </a:lvl7pPr>
      <a:lvl8pPr marL="3429000" indent="-228600" algn="l" rtl="0" fontAlgn="base">
        <a:spcBef>
          <a:spcPct val="20000"/>
        </a:spcBef>
        <a:spcAft>
          <a:spcPct val="0"/>
        </a:spcAft>
        <a:buChar char="»"/>
        <a:defRPr sz="2200">
          <a:solidFill>
            <a:schemeClr val="tx1"/>
          </a:solidFill>
          <a:latin typeface="+mn-lt"/>
        </a:defRPr>
      </a:lvl8pPr>
      <a:lvl9pPr marL="3886200" indent="-228600" algn="l" rtl="0" fontAlgn="base">
        <a:spcBef>
          <a:spcPct val="20000"/>
        </a:spcBef>
        <a:spcAft>
          <a:spcPct val="0"/>
        </a:spcAft>
        <a:buChar char="»"/>
        <a:defRPr sz="22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6">
            <a:extLst>
              <a:ext uri="{FF2B5EF4-FFF2-40B4-BE49-F238E27FC236}">
                <a16:creationId xmlns:a16="http://schemas.microsoft.com/office/drawing/2014/main" id="{AEA326E1-89EF-FC42-8F79-16820F9E55C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9FBDE372-3C2E-A543-9F7E-D28D7B2DC6C2}" type="slidenum">
              <a:rPr lang="en-IN" altLang="de-DE" sz="1200" smtClean="0">
                <a:latin typeface="Candara" panose="020E0502030303020204" pitchFamily="34" charset="0"/>
              </a:rPr>
              <a:pPr>
                <a:spcBef>
                  <a:spcPct val="0"/>
                </a:spcBef>
                <a:buClrTx/>
                <a:buFontTx/>
                <a:buNone/>
              </a:pPr>
              <a:t>1</a:t>
            </a:fld>
            <a:endParaRPr lang="en-IN" altLang="de-DE" sz="1200" dirty="0">
              <a:latin typeface="Candara" panose="020E0502030303020204" pitchFamily="34" charset="0"/>
            </a:endParaRPr>
          </a:p>
        </p:txBody>
      </p:sp>
      <p:sp>
        <p:nvSpPr>
          <p:cNvPr id="8194" name="Rectangle 2">
            <a:extLst>
              <a:ext uri="{FF2B5EF4-FFF2-40B4-BE49-F238E27FC236}">
                <a16:creationId xmlns:a16="http://schemas.microsoft.com/office/drawing/2014/main" id="{8BE87425-2DBC-7E47-AACE-CE750D7AAD0D}"/>
              </a:ext>
            </a:extLst>
          </p:cNvPr>
          <p:cNvSpPr>
            <a:spLocks noGrp="1" noChangeArrowheads="1"/>
          </p:cNvSpPr>
          <p:nvPr>
            <p:ph type="ctrTitle"/>
          </p:nvPr>
        </p:nvSpPr>
        <p:spPr>
          <a:xfrm>
            <a:off x="1946277" y="1342216"/>
            <a:ext cx="4444998" cy="1406556"/>
          </a:xfrm>
        </p:spPr>
        <p:txBody>
          <a:bodyPr/>
          <a:lstStyle/>
          <a:p>
            <a:pPr algn="ctr" eaLnBrk="1" hangingPunct="1">
              <a:lnSpc>
                <a:spcPct val="120000"/>
              </a:lnSpc>
            </a:pPr>
            <a:r>
              <a:rPr lang="en-IN" altLang="de-DE" sz="1400" b="0" i="1" dirty="0">
                <a:solidFill>
                  <a:srgbClr val="00B1DB"/>
                </a:solidFill>
                <a:latin typeface="Candara" panose="020E0502030303020204" pitchFamily="34" charset="0"/>
                <a:cs typeface="Arial" panose="020B0604020202020204" pitchFamily="34" charset="0"/>
              </a:rPr>
              <a:t>Selected Aspects of Automation project on,</a:t>
            </a:r>
            <a:br>
              <a:rPr lang="en-IN" altLang="de-DE" sz="3200" b="0" i="1" dirty="0">
                <a:solidFill>
                  <a:srgbClr val="00B1DB"/>
                </a:solidFill>
                <a:latin typeface="Candara" panose="020E0502030303020204" pitchFamily="34" charset="0"/>
                <a:cs typeface="Arial" panose="020B0604020202020204" pitchFamily="34" charset="0"/>
              </a:rPr>
            </a:br>
            <a:r>
              <a:rPr lang="en-IN" altLang="de-DE" sz="3200" b="0" i="1" dirty="0">
                <a:solidFill>
                  <a:srgbClr val="00B1DB"/>
                </a:solidFill>
                <a:latin typeface="Candara" panose="020E0502030303020204" pitchFamily="34" charset="0"/>
                <a:cs typeface="Arial" panose="020B0604020202020204" pitchFamily="34" charset="0"/>
              </a:rPr>
              <a:t>Electronic Safe</a:t>
            </a:r>
            <a:endParaRPr lang="en-IN" altLang="de-DE" sz="2000" b="0" i="1" dirty="0">
              <a:solidFill>
                <a:schemeClr val="tx1"/>
              </a:solidFill>
              <a:latin typeface="Candara" panose="020E0502030303020204" pitchFamily="34" charset="0"/>
              <a:cs typeface="Arial" panose="020B0604020202020204" pitchFamily="34" charset="0"/>
            </a:endParaRPr>
          </a:p>
        </p:txBody>
      </p:sp>
      <p:grpSp>
        <p:nvGrpSpPr>
          <p:cNvPr id="8195" name="Group 8">
            <a:extLst>
              <a:ext uri="{FF2B5EF4-FFF2-40B4-BE49-F238E27FC236}">
                <a16:creationId xmlns:a16="http://schemas.microsoft.com/office/drawing/2014/main" id="{8E67A49A-5ED4-D940-BB01-9EFA45976EA8}"/>
              </a:ext>
            </a:extLst>
          </p:cNvPr>
          <p:cNvGrpSpPr>
            <a:grpSpLocks/>
          </p:cNvGrpSpPr>
          <p:nvPr/>
        </p:nvGrpSpPr>
        <p:grpSpPr bwMode="auto">
          <a:xfrm>
            <a:off x="4843463" y="0"/>
            <a:ext cx="4300537" cy="6858000"/>
            <a:chOff x="3051" y="0"/>
            <a:chExt cx="2709" cy="4320"/>
          </a:xfrm>
        </p:grpSpPr>
        <p:grpSp>
          <p:nvGrpSpPr>
            <p:cNvPr id="8196" name="Group 9">
              <a:extLst>
                <a:ext uri="{FF2B5EF4-FFF2-40B4-BE49-F238E27FC236}">
                  <a16:creationId xmlns:a16="http://schemas.microsoft.com/office/drawing/2014/main" id="{796303D9-A881-124E-96D5-74669C4F2E12}"/>
                </a:ext>
              </a:extLst>
            </p:cNvPr>
            <p:cNvGrpSpPr>
              <a:grpSpLocks/>
            </p:cNvGrpSpPr>
            <p:nvPr/>
          </p:nvGrpSpPr>
          <p:grpSpPr bwMode="auto">
            <a:xfrm>
              <a:off x="3051" y="0"/>
              <a:ext cx="2709" cy="4320"/>
              <a:chOff x="3051" y="0"/>
              <a:chExt cx="2709" cy="4320"/>
            </a:xfrm>
          </p:grpSpPr>
          <p:sp>
            <p:nvSpPr>
              <p:cNvPr id="8270" name="AutoShape 10">
                <a:extLst>
                  <a:ext uri="{FF2B5EF4-FFF2-40B4-BE49-F238E27FC236}">
                    <a16:creationId xmlns:a16="http://schemas.microsoft.com/office/drawing/2014/main" id="{C6F3C227-883E-3549-A8D5-58569F9BD6EA}"/>
                  </a:ext>
                </a:extLst>
              </p:cNvPr>
              <p:cNvSpPr>
                <a:spLocks noChangeArrowheads="1"/>
              </p:cNvSpPr>
              <p:nvPr/>
            </p:nvSpPr>
            <p:spPr bwMode="auto">
              <a:xfrm flipH="1">
                <a:off x="3051" y="0"/>
                <a:ext cx="2284" cy="4320"/>
              </a:xfrm>
              <a:prstGeom prst="rtTriangle">
                <a:avLst/>
              </a:prstGeom>
              <a:solidFill>
                <a:srgbClr val="00B1DB"/>
              </a:solidFill>
              <a:ln w="6350">
                <a:solidFill>
                  <a:srgbClr val="00B1DB"/>
                </a:solidFill>
                <a:miter lim="800000"/>
                <a:headEnd/>
                <a:tailEnd/>
              </a:ln>
            </p:spPr>
            <p:txBody>
              <a:bodyPr wrap="none" anchor="ct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ctr">
                  <a:lnSpc>
                    <a:spcPct val="82000"/>
                  </a:lnSpc>
                  <a:spcBef>
                    <a:spcPct val="0"/>
                  </a:spcBef>
                  <a:buClr>
                    <a:srgbClr val="000000"/>
                  </a:buClr>
                  <a:buFont typeface="Times New Roman" panose="02020603050405020304" pitchFamily="18" charset="0"/>
                  <a:buNone/>
                </a:pPr>
                <a:endParaRPr lang="en-IN" altLang="de-DE" sz="2400" dirty="0">
                  <a:solidFill>
                    <a:srgbClr val="339933"/>
                  </a:solidFill>
                  <a:latin typeface="Candara" panose="020E0502030303020204" pitchFamily="34" charset="0"/>
                  <a:ea typeface="Arial Unicode MS" panose="020B0604020202020204" pitchFamily="34" charset="-128"/>
                  <a:cs typeface="Arial Unicode MS" panose="020B0604020202020204" pitchFamily="34" charset="-128"/>
                </a:endParaRPr>
              </a:p>
            </p:txBody>
          </p:sp>
          <p:sp>
            <p:nvSpPr>
              <p:cNvPr id="8271" name="Rectangle 11">
                <a:extLst>
                  <a:ext uri="{FF2B5EF4-FFF2-40B4-BE49-F238E27FC236}">
                    <a16:creationId xmlns:a16="http://schemas.microsoft.com/office/drawing/2014/main" id="{EC610082-BEE5-404C-B9AC-A8C77D87B9C0}"/>
                  </a:ext>
                </a:extLst>
              </p:cNvPr>
              <p:cNvSpPr>
                <a:spLocks noChangeArrowheads="1"/>
              </p:cNvSpPr>
              <p:nvPr/>
            </p:nvSpPr>
            <p:spPr bwMode="auto">
              <a:xfrm>
                <a:off x="5335" y="0"/>
                <a:ext cx="425" cy="4320"/>
              </a:xfrm>
              <a:prstGeom prst="rect">
                <a:avLst/>
              </a:prstGeom>
              <a:solidFill>
                <a:srgbClr val="00B1DB"/>
              </a:solidFill>
              <a:ln w="9525">
                <a:solidFill>
                  <a:srgbClr val="00B1DB"/>
                </a:solidFill>
                <a:miter lim="800000"/>
                <a:headEnd/>
                <a:tailEnd/>
              </a:ln>
            </p:spPr>
            <p:txBody>
              <a:bodyPr wrap="none" anchor="ct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lgn="ctr">
                  <a:lnSpc>
                    <a:spcPct val="82000"/>
                  </a:lnSpc>
                  <a:spcBef>
                    <a:spcPct val="0"/>
                  </a:spcBef>
                  <a:buClr>
                    <a:srgbClr val="000000"/>
                  </a:buClr>
                  <a:buFont typeface="Times New Roman" panose="02020603050405020304" pitchFamily="18" charset="0"/>
                  <a:buNone/>
                </a:pPr>
                <a:endParaRPr lang="en-IN" altLang="de-DE" sz="2400" dirty="0">
                  <a:solidFill>
                    <a:srgbClr val="339933"/>
                  </a:solidFill>
                  <a:latin typeface="Candara" panose="020E0502030303020204" pitchFamily="34" charset="0"/>
                  <a:ea typeface="Arial Unicode MS" panose="020B0604020202020204" pitchFamily="34" charset="-128"/>
                  <a:cs typeface="Arial Unicode MS" panose="020B0604020202020204" pitchFamily="34" charset="-128"/>
                </a:endParaRPr>
              </a:p>
            </p:txBody>
          </p:sp>
        </p:grpSp>
        <p:grpSp>
          <p:nvGrpSpPr>
            <p:cNvPr id="8197" name="Group 12">
              <a:extLst>
                <a:ext uri="{FF2B5EF4-FFF2-40B4-BE49-F238E27FC236}">
                  <a16:creationId xmlns:a16="http://schemas.microsoft.com/office/drawing/2014/main" id="{7FE022F2-F74E-4541-9739-BB43D1061069}"/>
                </a:ext>
              </a:extLst>
            </p:cNvPr>
            <p:cNvGrpSpPr>
              <a:grpSpLocks/>
            </p:cNvGrpSpPr>
            <p:nvPr/>
          </p:nvGrpSpPr>
          <p:grpSpPr bwMode="auto">
            <a:xfrm>
              <a:off x="3924" y="2027"/>
              <a:ext cx="1517" cy="1983"/>
              <a:chOff x="3924" y="2082"/>
              <a:chExt cx="1517" cy="1983"/>
            </a:xfrm>
          </p:grpSpPr>
          <p:sp>
            <p:nvSpPr>
              <p:cNvPr id="8198" name="Freeform 13">
                <a:extLst>
                  <a:ext uri="{FF2B5EF4-FFF2-40B4-BE49-F238E27FC236}">
                    <a16:creationId xmlns:a16="http://schemas.microsoft.com/office/drawing/2014/main" id="{B82C4377-3D1A-334F-8156-7048EDCAC522}"/>
                  </a:ext>
                </a:extLst>
              </p:cNvPr>
              <p:cNvSpPr>
                <a:spLocks/>
              </p:cNvSpPr>
              <p:nvPr/>
            </p:nvSpPr>
            <p:spPr bwMode="auto">
              <a:xfrm>
                <a:off x="3924" y="3819"/>
                <a:ext cx="189" cy="174"/>
              </a:xfrm>
              <a:custGeom>
                <a:avLst/>
                <a:gdLst>
                  <a:gd name="T0" fmla="*/ 0 w 1697"/>
                  <a:gd name="T1" fmla="*/ 0 h 1567"/>
                  <a:gd name="T2" fmla="*/ 0 w 1697"/>
                  <a:gd name="T3" fmla="*/ 0 h 1567"/>
                  <a:gd name="T4" fmla="*/ 0 w 1697"/>
                  <a:gd name="T5" fmla="*/ 0 h 1567"/>
                  <a:gd name="T6" fmla="*/ 0 w 1697"/>
                  <a:gd name="T7" fmla="*/ 0 h 1567"/>
                  <a:gd name="T8" fmla="*/ 0 w 1697"/>
                  <a:gd name="T9" fmla="*/ 0 h 1567"/>
                  <a:gd name="T10" fmla="*/ 0 w 1697"/>
                  <a:gd name="T11" fmla="*/ 0 h 1567"/>
                  <a:gd name="T12" fmla="*/ 0 w 1697"/>
                  <a:gd name="T13" fmla="*/ 0 h 1567"/>
                  <a:gd name="T14" fmla="*/ 0 w 1697"/>
                  <a:gd name="T15" fmla="*/ 0 h 1567"/>
                  <a:gd name="T16" fmla="*/ 0 w 1697"/>
                  <a:gd name="T17" fmla="*/ 0 h 1567"/>
                  <a:gd name="T18" fmla="*/ 0 w 1697"/>
                  <a:gd name="T19" fmla="*/ 0 h 1567"/>
                  <a:gd name="T20" fmla="*/ 0 w 1697"/>
                  <a:gd name="T21" fmla="*/ 0 h 1567"/>
                  <a:gd name="T22" fmla="*/ 0 w 1697"/>
                  <a:gd name="T23" fmla="*/ 0 h 1567"/>
                  <a:gd name="T24" fmla="*/ 0 w 1697"/>
                  <a:gd name="T25" fmla="*/ 0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7" h="1567">
                    <a:moveTo>
                      <a:pt x="1697" y="630"/>
                    </a:moveTo>
                    <a:lnTo>
                      <a:pt x="487" y="0"/>
                    </a:lnTo>
                    <a:lnTo>
                      <a:pt x="328" y="307"/>
                    </a:lnTo>
                    <a:lnTo>
                      <a:pt x="779" y="542"/>
                    </a:lnTo>
                    <a:lnTo>
                      <a:pt x="610" y="867"/>
                    </a:lnTo>
                    <a:lnTo>
                      <a:pt x="158" y="633"/>
                    </a:lnTo>
                    <a:lnTo>
                      <a:pt x="0" y="937"/>
                    </a:lnTo>
                    <a:lnTo>
                      <a:pt x="1210" y="1567"/>
                    </a:lnTo>
                    <a:lnTo>
                      <a:pt x="1368" y="1262"/>
                    </a:lnTo>
                    <a:lnTo>
                      <a:pt x="852" y="993"/>
                    </a:lnTo>
                    <a:lnTo>
                      <a:pt x="1020" y="668"/>
                    </a:lnTo>
                    <a:lnTo>
                      <a:pt x="1537" y="937"/>
                    </a:lnTo>
                    <a:lnTo>
                      <a:pt x="1697"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199" name="Freeform 14">
                <a:extLst>
                  <a:ext uri="{FF2B5EF4-FFF2-40B4-BE49-F238E27FC236}">
                    <a16:creationId xmlns:a16="http://schemas.microsoft.com/office/drawing/2014/main" id="{5644D05B-09B6-C14C-8599-472887F98C36}"/>
                  </a:ext>
                </a:extLst>
              </p:cNvPr>
              <p:cNvSpPr>
                <a:spLocks noEditPoints="1"/>
              </p:cNvSpPr>
              <p:nvPr/>
            </p:nvSpPr>
            <p:spPr bwMode="auto">
              <a:xfrm>
                <a:off x="4013" y="3688"/>
                <a:ext cx="158" cy="154"/>
              </a:xfrm>
              <a:custGeom>
                <a:avLst/>
                <a:gdLst>
                  <a:gd name="T0" fmla="*/ 0 w 1426"/>
                  <a:gd name="T1" fmla="*/ 0 h 1384"/>
                  <a:gd name="T2" fmla="*/ 0 w 1426"/>
                  <a:gd name="T3" fmla="*/ 0 h 1384"/>
                  <a:gd name="T4" fmla="*/ 0 w 1426"/>
                  <a:gd name="T5" fmla="*/ 0 h 1384"/>
                  <a:gd name="T6" fmla="*/ 0 w 1426"/>
                  <a:gd name="T7" fmla="*/ 0 h 1384"/>
                  <a:gd name="T8" fmla="*/ 0 w 1426"/>
                  <a:gd name="T9" fmla="*/ 0 h 1384"/>
                  <a:gd name="T10" fmla="*/ 0 w 1426"/>
                  <a:gd name="T11" fmla="*/ 0 h 1384"/>
                  <a:gd name="T12" fmla="*/ 0 w 1426"/>
                  <a:gd name="T13" fmla="*/ 0 h 1384"/>
                  <a:gd name="T14" fmla="*/ 0 w 1426"/>
                  <a:gd name="T15" fmla="*/ 0 h 1384"/>
                  <a:gd name="T16" fmla="*/ 0 w 1426"/>
                  <a:gd name="T17" fmla="*/ 0 h 1384"/>
                  <a:gd name="T18" fmla="*/ 0 w 1426"/>
                  <a:gd name="T19" fmla="*/ 0 h 1384"/>
                  <a:gd name="T20" fmla="*/ 0 w 1426"/>
                  <a:gd name="T21" fmla="*/ 0 h 1384"/>
                  <a:gd name="T22" fmla="*/ 0 w 1426"/>
                  <a:gd name="T23" fmla="*/ 0 h 1384"/>
                  <a:gd name="T24" fmla="*/ 0 w 1426"/>
                  <a:gd name="T25" fmla="*/ 0 h 1384"/>
                  <a:gd name="T26" fmla="*/ 0 w 1426"/>
                  <a:gd name="T27" fmla="*/ 0 h 1384"/>
                  <a:gd name="T28" fmla="*/ 0 w 1426"/>
                  <a:gd name="T29" fmla="*/ 0 h 1384"/>
                  <a:gd name="T30" fmla="*/ 0 w 1426"/>
                  <a:gd name="T31" fmla="*/ 0 h 1384"/>
                  <a:gd name="T32" fmla="*/ 0 w 1426"/>
                  <a:gd name="T33" fmla="*/ 0 h 1384"/>
                  <a:gd name="T34" fmla="*/ 0 w 1426"/>
                  <a:gd name="T35" fmla="*/ 0 h 1384"/>
                  <a:gd name="T36" fmla="*/ 0 w 1426"/>
                  <a:gd name="T37" fmla="*/ 0 h 1384"/>
                  <a:gd name="T38" fmla="*/ 0 w 1426"/>
                  <a:gd name="T39" fmla="*/ 0 h 1384"/>
                  <a:gd name="T40" fmla="*/ 0 w 1426"/>
                  <a:gd name="T41" fmla="*/ 0 h 1384"/>
                  <a:gd name="T42" fmla="*/ 0 w 1426"/>
                  <a:gd name="T43" fmla="*/ 0 h 1384"/>
                  <a:gd name="T44" fmla="*/ 0 w 1426"/>
                  <a:gd name="T45" fmla="*/ 0 h 1384"/>
                  <a:gd name="T46" fmla="*/ 0 w 1426"/>
                  <a:gd name="T47" fmla="*/ 0 h 1384"/>
                  <a:gd name="T48" fmla="*/ 0 w 1426"/>
                  <a:gd name="T49" fmla="*/ 0 h 1384"/>
                  <a:gd name="T50" fmla="*/ 0 w 1426"/>
                  <a:gd name="T51" fmla="*/ 0 h 1384"/>
                  <a:gd name="T52" fmla="*/ 0 w 1426"/>
                  <a:gd name="T53" fmla="*/ 0 h 1384"/>
                  <a:gd name="T54" fmla="*/ 0 w 1426"/>
                  <a:gd name="T55" fmla="*/ 0 h 1384"/>
                  <a:gd name="T56" fmla="*/ 0 w 1426"/>
                  <a:gd name="T57" fmla="*/ 0 h 1384"/>
                  <a:gd name="T58" fmla="*/ 0 w 1426"/>
                  <a:gd name="T59" fmla="*/ 0 h 1384"/>
                  <a:gd name="T60" fmla="*/ 0 w 1426"/>
                  <a:gd name="T61" fmla="*/ 0 h 1384"/>
                  <a:gd name="T62" fmla="*/ 0 w 1426"/>
                  <a:gd name="T63" fmla="*/ 0 h 1384"/>
                  <a:gd name="T64" fmla="*/ 0 w 1426"/>
                  <a:gd name="T65" fmla="*/ 0 h 1384"/>
                  <a:gd name="T66" fmla="*/ 0 w 1426"/>
                  <a:gd name="T67" fmla="*/ 0 h 1384"/>
                  <a:gd name="T68" fmla="*/ 0 w 1426"/>
                  <a:gd name="T69" fmla="*/ 0 h 1384"/>
                  <a:gd name="T70" fmla="*/ 0 w 1426"/>
                  <a:gd name="T71" fmla="*/ 0 h 1384"/>
                  <a:gd name="T72" fmla="*/ 0 w 1426"/>
                  <a:gd name="T73" fmla="*/ 0 h 1384"/>
                  <a:gd name="T74" fmla="*/ 0 w 1426"/>
                  <a:gd name="T75" fmla="*/ 0 h 1384"/>
                  <a:gd name="T76" fmla="*/ 0 w 1426"/>
                  <a:gd name="T77" fmla="*/ 0 h 1384"/>
                  <a:gd name="T78" fmla="*/ 0 w 1426"/>
                  <a:gd name="T79" fmla="*/ 0 h 1384"/>
                  <a:gd name="T80" fmla="*/ 0 w 1426"/>
                  <a:gd name="T81" fmla="*/ 0 h 1384"/>
                  <a:gd name="T82" fmla="*/ 0 w 1426"/>
                  <a:gd name="T83" fmla="*/ 0 h 1384"/>
                  <a:gd name="T84" fmla="*/ 0 w 1426"/>
                  <a:gd name="T85" fmla="*/ 0 h 1384"/>
                  <a:gd name="T86" fmla="*/ 0 w 1426"/>
                  <a:gd name="T87" fmla="*/ 0 h 1384"/>
                  <a:gd name="T88" fmla="*/ 0 w 1426"/>
                  <a:gd name="T89" fmla="*/ 0 h 1384"/>
                  <a:gd name="T90" fmla="*/ 0 w 1426"/>
                  <a:gd name="T91" fmla="*/ 0 h 1384"/>
                  <a:gd name="T92" fmla="*/ 0 w 1426"/>
                  <a:gd name="T93" fmla="*/ 0 h 1384"/>
                  <a:gd name="T94" fmla="*/ 0 w 1426"/>
                  <a:gd name="T95" fmla="*/ 0 h 1384"/>
                  <a:gd name="T96" fmla="*/ 0 w 1426"/>
                  <a:gd name="T97" fmla="*/ 0 h 1384"/>
                  <a:gd name="T98" fmla="*/ 0 w 1426"/>
                  <a:gd name="T99" fmla="*/ 0 h 1384"/>
                  <a:gd name="T100" fmla="*/ 0 w 1426"/>
                  <a:gd name="T101" fmla="*/ 0 h 1384"/>
                  <a:gd name="T102" fmla="*/ 0 w 1426"/>
                  <a:gd name="T103" fmla="*/ 0 h 1384"/>
                  <a:gd name="T104" fmla="*/ 0 w 1426"/>
                  <a:gd name="T105" fmla="*/ 0 h 1384"/>
                  <a:gd name="T106" fmla="*/ 0 w 1426"/>
                  <a:gd name="T107" fmla="*/ 0 h 1384"/>
                  <a:gd name="T108" fmla="*/ 0 w 1426"/>
                  <a:gd name="T109" fmla="*/ 0 h 1384"/>
                  <a:gd name="T110" fmla="*/ 0 w 1426"/>
                  <a:gd name="T111" fmla="*/ 0 h 1384"/>
                  <a:gd name="T112" fmla="*/ 0 w 1426"/>
                  <a:gd name="T113" fmla="*/ 0 h 1384"/>
                  <a:gd name="T114" fmla="*/ 0 w 1426"/>
                  <a:gd name="T115" fmla="*/ 0 h 1384"/>
                  <a:gd name="T116" fmla="*/ 0 w 1426"/>
                  <a:gd name="T117" fmla="*/ 0 h 1384"/>
                  <a:gd name="T118" fmla="*/ 0 w 1426"/>
                  <a:gd name="T119" fmla="*/ 0 h 1384"/>
                  <a:gd name="T120" fmla="*/ 0 w 1426"/>
                  <a:gd name="T121" fmla="*/ 0 h 1384"/>
                  <a:gd name="T122" fmla="*/ 0 w 1426"/>
                  <a:gd name="T123" fmla="*/ 0 h 1384"/>
                  <a:gd name="T124" fmla="*/ 0 w 1426"/>
                  <a:gd name="T125" fmla="*/ 0 h 138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426" h="1384">
                    <a:moveTo>
                      <a:pt x="822" y="446"/>
                    </a:moveTo>
                    <a:lnTo>
                      <a:pt x="852" y="462"/>
                    </a:lnTo>
                    <a:lnTo>
                      <a:pt x="880" y="478"/>
                    </a:lnTo>
                    <a:lnTo>
                      <a:pt x="906" y="492"/>
                    </a:lnTo>
                    <a:lnTo>
                      <a:pt x="930" y="508"/>
                    </a:lnTo>
                    <a:lnTo>
                      <a:pt x="953" y="522"/>
                    </a:lnTo>
                    <a:lnTo>
                      <a:pt x="976" y="538"/>
                    </a:lnTo>
                    <a:lnTo>
                      <a:pt x="997" y="552"/>
                    </a:lnTo>
                    <a:lnTo>
                      <a:pt x="1016" y="567"/>
                    </a:lnTo>
                    <a:lnTo>
                      <a:pt x="1034" y="581"/>
                    </a:lnTo>
                    <a:lnTo>
                      <a:pt x="1050" y="596"/>
                    </a:lnTo>
                    <a:lnTo>
                      <a:pt x="1065" y="610"/>
                    </a:lnTo>
                    <a:lnTo>
                      <a:pt x="1079" y="625"/>
                    </a:lnTo>
                    <a:lnTo>
                      <a:pt x="1092" y="639"/>
                    </a:lnTo>
                    <a:lnTo>
                      <a:pt x="1103" y="654"/>
                    </a:lnTo>
                    <a:lnTo>
                      <a:pt x="1113" y="667"/>
                    </a:lnTo>
                    <a:lnTo>
                      <a:pt x="1122" y="682"/>
                    </a:lnTo>
                    <a:lnTo>
                      <a:pt x="1130" y="696"/>
                    </a:lnTo>
                    <a:lnTo>
                      <a:pt x="1136" y="710"/>
                    </a:lnTo>
                    <a:lnTo>
                      <a:pt x="1142" y="724"/>
                    </a:lnTo>
                    <a:lnTo>
                      <a:pt x="1146" y="739"/>
                    </a:lnTo>
                    <a:lnTo>
                      <a:pt x="1150" y="753"/>
                    </a:lnTo>
                    <a:lnTo>
                      <a:pt x="1152" y="766"/>
                    </a:lnTo>
                    <a:lnTo>
                      <a:pt x="1153" y="781"/>
                    </a:lnTo>
                    <a:lnTo>
                      <a:pt x="1153" y="795"/>
                    </a:lnTo>
                    <a:lnTo>
                      <a:pt x="1152" y="809"/>
                    </a:lnTo>
                    <a:lnTo>
                      <a:pt x="1151" y="823"/>
                    </a:lnTo>
                    <a:lnTo>
                      <a:pt x="1147" y="838"/>
                    </a:lnTo>
                    <a:lnTo>
                      <a:pt x="1144" y="852"/>
                    </a:lnTo>
                    <a:lnTo>
                      <a:pt x="1139" y="867"/>
                    </a:lnTo>
                    <a:lnTo>
                      <a:pt x="1133" y="881"/>
                    </a:lnTo>
                    <a:lnTo>
                      <a:pt x="1127" y="896"/>
                    </a:lnTo>
                    <a:lnTo>
                      <a:pt x="1120" y="911"/>
                    </a:lnTo>
                    <a:lnTo>
                      <a:pt x="1112" y="926"/>
                    </a:lnTo>
                    <a:lnTo>
                      <a:pt x="1103" y="942"/>
                    </a:lnTo>
                    <a:lnTo>
                      <a:pt x="1094" y="955"/>
                    </a:lnTo>
                    <a:lnTo>
                      <a:pt x="1084" y="968"/>
                    </a:lnTo>
                    <a:lnTo>
                      <a:pt x="1075" y="981"/>
                    </a:lnTo>
                    <a:lnTo>
                      <a:pt x="1065" y="992"/>
                    </a:lnTo>
                    <a:lnTo>
                      <a:pt x="1054" y="1002"/>
                    </a:lnTo>
                    <a:lnTo>
                      <a:pt x="1044" y="1012"/>
                    </a:lnTo>
                    <a:lnTo>
                      <a:pt x="1032" y="1021"/>
                    </a:lnTo>
                    <a:lnTo>
                      <a:pt x="1020" y="1029"/>
                    </a:lnTo>
                    <a:lnTo>
                      <a:pt x="1008" y="1035"/>
                    </a:lnTo>
                    <a:lnTo>
                      <a:pt x="995" y="1041"/>
                    </a:lnTo>
                    <a:lnTo>
                      <a:pt x="981" y="1046"/>
                    </a:lnTo>
                    <a:lnTo>
                      <a:pt x="968" y="1051"/>
                    </a:lnTo>
                    <a:lnTo>
                      <a:pt x="953" y="1054"/>
                    </a:lnTo>
                    <a:lnTo>
                      <a:pt x="938" y="1057"/>
                    </a:lnTo>
                    <a:lnTo>
                      <a:pt x="922" y="1058"/>
                    </a:lnTo>
                    <a:lnTo>
                      <a:pt x="907" y="1059"/>
                    </a:lnTo>
                    <a:lnTo>
                      <a:pt x="889" y="1058"/>
                    </a:lnTo>
                    <a:lnTo>
                      <a:pt x="871" y="1057"/>
                    </a:lnTo>
                    <a:lnTo>
                      <a:pt x="853" y="1053"/>
                    </a:lnTo>
                    <a:lnTo>
                      <a:pt x="833" y="1050"/>
                    </a:lnTo>
                    <a:lnTo>
                      <a:pt x="813" y="1045"/>
                    </a:lnTo>
                    <a:lnTo>
                      <a:pt x="793" y="1040"/>
                    </a:lnTo>
                    <a:lnTo>
                      <a:pt x="771" y="1033"/>
                    </a:lnTo>
                    <a:lnTo>
                      <a:pt x="748" y="1025"/>
                    </a:lnTo>
                    <a:lnTo>
                      <a:pt x="725" y="1016"/>
                    </a:lnTo>
                    <a:lnTo>
                      <a:pt x="700" y="1006"/>
                    </a:lnTo>
                    <a:lnTo>
                      <a:pt x="676" y="995"/>
                    </a:lnTo>
                    <a:lnTo>
                      <a:pt x="649" y="983"/>
                    </a:lnTo>
                    <a:lnTo>
                      <a:pt x="622" y="971"/>
                    </a:lnTo>
                    <a:lnTo>
                      <a:pt x="595" y="956"/>
                    </a:lnTo>
                    <a:lnTo>
                      <a:pt x="544" y="929"/>
                    </a:lnTo>
                    <a:lnTo>
                      <a:pt x="499" y="901"/>
                    </a:lnTo>
                    <a:lnTo>
                      <a:pt x="477" y="888"/>
                    </a:lnTo>
                    <a:lnTo>
                      <a:pt x="457" y="875"/>
                    </a:lnTo>
                    <a:lnTo>
                      <a:pt x="438" y="861"/>
                    </a:lnTo>
                    <a:lnTo>
                      <a:pt x="419" y="847"/>
                    </a:lnTo>
                    <a:lnTo>
                      <a:pt x="403" y="833"/>
                    </a:lnTo>
                    <a:lnTo>
                      <a:pt x="386" y="819"/>
                    </a:lnTo>
                    <a:lnTo>
                      <a:pt x="370" y="806"/>
                    </a:lnTo>
                    <a:lnTo>
                      <a:pt x="357" y="791"/>
                    </a:lnTo>
                    <a:lnTo>
                      <a:pt x="344" y="777"/>
                    </a:lnTo>
                    <a:lnTo>
                      <a:pt x="331" y="763"/>
                    </a:lnTo>
                    <a:lnTo>
                      <a:pt x="320" y="749"/>
                    </a:lnTo>
                    <a:lnTo>
                      <a:pt x="310" y="734"/>
                    </a:lnTo>
                    <a:lnTo>
                      <a:pt x="301" y="720"/>
                    </a:lnTo>
                    <a:lnTo>
                      <a:pt x="293" y="704"/>
                    </a:lnTo>
                    <a:lnTo>
                      <a:pt x="287" y="690"/>
                    </a:lnTo>
                    <a:lnTo>
                      <a:pt x="281" y="675"/>
                    </a:lnTo>
                    <a:lnTo>
                      <a:pt x="277" y="659"/>
                    </a:lnTo>
                    <a:lnTo>
                      <a:pt x="273" y="645"/>
                    </a:lnTo>
                    <a:lnTo>
                      <a:pt x="271" y="629"/>
                    </a:lnTo>
                    <a:lnTo>
                      <a:pt x="270" y="614"/>
                    </a:lnTo>
                    <a:lnTo>
                      <a:pt x="270" y="598"/>
                    </a:lnTo>
                    <a:lnTo>
                      <a:pt x="271" y="582"/>
                    </a:lnTo>
                    <a:lnTo>
                      <a:pt x="275" y="567"/>
                    </a:lnTo>
                    <a:lnTo>
                      <a:pt x="278" y="551"/>
                    </a:lnTo>
                    <a:lnTo>
                      <a:pt x="282" y="534"/>
                    </a:lnTo>
                    <a:lnTo>
                      <a:pt x="288" y="519"/>
                    </a:lnTo>
                    <a:lnTo>
                      <a:pt x="295" y="502"/>
                    </a:lnTo>
                    <a:lnTo>
                      <a:pt x="302" y="485"/>
                    </a:lnTo>
                    <a:lnTo>
                      <a:pt x="312" y="469"/>
                    </a:lnTo>
                    <a:lnTo>
                      <a:pt x="322" y="453"/>
                    </a:lnTo>
                    <a:lnTo>
                      <a:pt x="333" y="439"/>
                    </a:lnTo>
                    <a:lnTo>
                      <a:pt x="343" y="425"/>
                    </a:lnTo>
                    <a:lnTo>
                      <a:pt x="355" y="413"/>
                    </a:lnTo>
                    <a:lnTo>
                      <a:pt x="366" y="402"/>
                    </a:lnTo>
                    <a:lnTo>
                      <a:pt x="378" y="392"/>
                    </a:lnTo>
                    <a:lnTo>
                      <a:pt x="390" y="382"/>
                    </a:lnTo>
                    <a:lnTo>
                      <a:pt x="404" y="374"/>
                    </a:lnTo>
                    <a:lnTo>
                      <a:pt x="417" y="367"/>
                    </a:lnTo>
                    <a:lnTo>
                      <a:pt x="431" y="362"/>
                    </a:lnTo>
                    <a:lnTo>
                      <a:pt x="445" y="357"/>
                    </a:lnTo>
                    <a:lnTo>
                      <a:pt x="460" y="353"/>
                    </a:lnTo>
                    <a:lnTo>
                      <a:pt x="475" y="350"/>
                    </a:lnTo>
                    <a:lnTo>
                      <a:pt x="491" y="348"/>
                    </a:lnTo>
                    <a:lnTo>
                      <a:pt x="506" y="347"/>
                    </a:lnTo>
                    <a:lnTo>
                      <a:pt x="523" y="347"/>
                    </a:lnTo>
                    <a:lnTo>
                      <a:pt x="540" y="348"/>
                    </a:lnTo>
                    <a:lnTo>
                      <a:pt x="558" y="350"/>
                    </a:lnTo>
                    <a:lnTo>
                      <a:pt x="576" y="353"/>
                    </a:lnTo>
                    <a:lnTo>
                      <a:pt x="593" y="356"/>
                    </a:lnTo>
                    <a:lnTo>
                      <a:pt x="612" y="360"/>
                    </a:lnTo>
                    <a:lnTo>
                      <a:pt x="631" y="366"/>
                    </a:lnTo>
                    <a:lnTo>
                      <a:pt x="651" y="372"/>
                    </a:lnTo>
                    <a:lnTo>
                      <a:pt x="691" y="386"/>
                    </a:lnTo>
                    <a:lnTo>
                      <a:pt x="734" y="403"/>
                    </a:lnTo>
                    <a:lnTo>
                      <a:pt x="777" y="423"/>
                    </a:lnTo>
                    <a:lnTo>
                      <a:pt x="822" y="446"/>
                    </a:lnTo>
                    <a:close/>
                    <a:moveTo>
                      <a:pt x="1003" y="101"/>
                    </a:moveTo>
                    <a:lnTo>
                      <a:pt x="965" y="82"/>
                    </a:lnTo>
                    <a:lnTo>
                      <a:pt x="927" y="65"/>
                    </a:lnTo>
                    <a:lnTo>
                      <a:pt x="891" y="50"/>
                    </a:lnTo>
                    <a:lnTo>
                      <a:pt x="854" y="38"/>
                    </a:lnTo>
                    <a:lnTo>
                      <a:pt x="819" y="27"/>
                    </a:lnTo>
                    <a:lnTo>
                      <a:pt x="783" y="18"/>
                    </a:lnTo>
                    <a:lnTo>
                      <a:pt x="748" y="11"/>
                    </a:lnTo>
                    <a:lnTo>
                      <a:pt x="715" y="6"/>
                    </a:lnTo>
                    <a:lnTo>
                      <a:pt x="680" y="2"/>
                    </a:lnTo>
                    <a:lnTo>
                      <a:pt x="648" y="0"/>
                    </a:lnTo>
                    <a:lnTo>
                      <a:pt x="616" y="1"/>
                    </a:lnTo>
                    <a:lnTo>
                      <a:pt x="583" y="2"/>
                    </a:lnTo>
                    <a:lnTo>
                      <a:pt x="552" y="7"/>
                    </a:lnTo>
                    <a:lnTo>
                      <a:pt x="521" y="11"/>
                    </a:lnTo>
                    <a:lnTo>
                      <a:pt x="491" y="19"/>
                    </a:lnTo>
                    <a:lnTo>
                      <a:pt x="462" y="27"/>
                    </a:lnTo>
                    <a:lnTo>
                      <a:pt x="433" y="38"/>
                    </a:lnTo>
                    <a:lnTo>
                      <a:pt x="405" y="49"/>
                    </a:lnTo>
                    <a:lnTo>
                      <a:pt x="378" y="63"/>
                    </a:lnTo>
                    <a:lnTo>
                      <a:pt x="351" y="78"/>
                    </a:lnTo>
                    <a:lnTo>
                      <a:pt x="325" y="95"/>
                    </a:lnTo>
                    <a:lnTo>
                      <a:pt x="300" y="113"/>
                    </a:lnTo>
                    <a:lnTo>
                      <a:pt x="276" y="132"/>
                    </a:lnTo>
                    <a:lnTo>
                      <a:pt x="252" y="153"/>
                    </a:lnTo>
                    <a:lnTo>
                      <a:pt x="229" y="175"/>
                    </a:lnTo>
                    <a:lnTo>
                      <a:pt x="207" y="199"/>
                    </a:lnTo>
                    <a:lnTo>
                      <a:pt x="185" y="224"/>
                    </a:lnTo>
                    <a:lnTo>
                      <a:pt x="164" y="251"/>
                    </a:lnTo>
                    <a:lnTo>
                      <a:pt x="145" y="278"/>
                    </a:lnTo>
                    <a:lnTo>
                      <a:pt x="126" y="307"/>
                    </a:lnTo>
                    <a:lnTo>
                      <a:pt x="108" y="338"/>
                    </a:lnTo>
                    <a:lnTo>
                      <a:pt x="91" y="369"/>
                    </a:lnTo>
                    <a:lnTo>
                      <a:pt x="74" y="404"/>
                    </a:lnTo>
                    <a:lnTo>
                      <a:pt x="58" y="437"/>
                    </a:lnTo>
                    <a:lnTo>
                      <a:pt x="45" y="472"/>
                    </a:lnTo>
                    <a:lnTo>
                      <a:pt x="34" y="505"/>
                    </a:lnTo>
                    <a:lnTo>
                      <a:pt x="24" y="539"/>
                    </a:lnTo>
                    <a:lnTo>
                      <a:pt x="16" y="572"/>
                    </a:lnTo>
                    <a:lnTo>
                      <a:pt x="9" y="605"/>
                    </a:lnTo>
                    <a:lnTo>
                      <a:pt x="5" y="638"/>
                    </a:lnTo>
                    <a:lnTo>
                      <a:pt x="1" y="671"/>
                    </a:lnTo>
                    <a:lnTo>
                      <a:pt x="0" y="703"/>
                    </a:lnTo>
                    <a:lnTo>
                      <a:pt x="1" y="734"/>
                    </a:lnTo>
                    <a:lnTo>
                      <a:pt x="4" y="766"/>
                    </a:lnTo>
                    <a:lnTo>
                      <a:pt x="8" y="798"/>
                    </a:lnTo>
                    <a:lnTo>
                      <a:pt x="14" y="828"/>
                    </a:lnTo>
                    <a:lnTo>
                      <a:pt x="21" y="858"/>
                    </a:lnTo>
                    <a:lnTo>
                      <a:pt x="30" y="888"/>
                    </a:lnTo>
                    <a:lnTo>
                      <a:pt x="42" y="917"/>
                    </a:lnTo>
                    <a:lnTo>
                      <a:pt x="54" y="946"/>
                    </a:lnTo>
                    <a:lnTo>
                      <a:pt x="68" y="975"/>
                    </a:lnTo>
                    <a:lnTo>
                      <a:pt x="85" y="1003"/>
                    </a:lnTo>
                    <a:lnTo>
                      <a:pt x="103" y="1030"/>
                    </a:lnTo>
                    <a:lnTo>
                      <a:pt x="122" y="1057"/>
                    </a:lnTo>
                    <a:lnTo>
                      <a:pt x="143" y="1083"/>
                    </a:lnTo>
                    <a:lnTo>
                      <a:pt x="166" y="1108"/>
                    </a:lnTo>
                    <a:lnTo>
                      <a:pt x="191" y="1133"/>
                    </a:lnTo>
                    <a:lnTo>
                      <a:pt x="217" y="1157"/>
                    </a:lnTo>
                    <a:lnTo>
                      <a:pt x="246" y="1181"/>
                    </a:lnTo>
                    <a:lnTo>
                      <a:pt x="275" y="1204"/>
                    </a:lnTo>
                    <a:lnTo>
                      <a:pt x="306" y="1226"/>
                    </a:lnTo>
                    <a:lnTo>
                      <a:pt x="339" y="1247"/>
                    </a:lnTo>
                    <a:lnTo>
                      <a:pt x="374" y="1267"/>
                    </a:lnTo>
                    <a:lnTo>
                      <a:pt x="411" y="1287"/>
                    </a:lnTo>
                    <a:lnTo>
                      <a:pt x="444" y="1304"/>
                    </a:lnTo>
                    <a:lnTo>
                      <a:pt x="479" y="1320"/>
                    </a:lnTo>
                    <a:lnTo>
                      <a:pt x="512" y="1333"/>
                    </a:lnTo>
                    <a:lnTo>
                      <a:pt x="545" y="1345"/>
                    </a:lnTo>
                    <a:lnTo>
                      <a:pt x="580" y="1355"/>
                    </a:lnTo>
                    <a:lnTo>
                      <a:pt x="613" y="1364"/>
                    </a:lnTo>
                    <a:lnTo>
                      <a:pt x="647" y="1372"/>
                    </a:lnTo>
                    <a:lnTo>
                      <a:pt x="679" y="1377"/>
                    </a:lnTo>
                    <a:lnTo>
                      <a:pt x="713" y="1381"/>
                    </a:lnTo>
                    <a:lnTo>
                      <a:pt x="745" y="1383"/>
                    </a:lnTo>
                    <a:lnTo>
                      <a:pt x="778" y="1384"/>
                    </a:lnTo>
                    <a:lnTo>
                      <a:pt x="811" y="1383"/>
                    </a:lnTo>
                    <a:lnTo>
                      <a:pt x="842" y="1380"/>
                    </a:lnTo>
                    <a:lnTo>
                      <a:pt x="873" y="1376"/>
                    </a:lnTo>
                    <a:lnTo>
                      <a:pt x="904" y="1370"/>
                    </a:lnTo>
                    <a:lnTo>
                      <a:pt x="936" y="1362"/>
                    </a:lnTo>
                    <a:lnTo>
                      <a:pt x="966" y="1352"/>
                    </a:lnTo>
                    <a:lnTo>
                      <a:pt x="995" y="1341"/>
                    </a:lnTo>
                    <a:lnTo>
                      <a:pt x="1024" y="1329"/>
                    </a:lnTo>
                    <a:lnTo>
                      <a:pt x="1053" y="1314"/>
                    </a:lnTo>
                    <a:lnTo>
                      <a:pt x="1081" y="1297"/>
                    </a:lnTo>
                    <a:lnTo>
                      <a:pt x="1108" y="1280"/>
                    </a:lnTo>
                    <a:lnTo>
                      <a:pt x="1135" y="1261"/>
                    </a:lnTo>
                    <a:lnTo>
                      <a:pt x="1161" y="1239"/>
                    </a:lnTo>
                    <a:lnTo>
                      <a:pt x="1187" y="1216"/>
                    </a:lnTo>
                    <a:lnTo>
                      <a:pt x="1211" y="1191"/>
                    </a:lnTo>
                    <a:lnTo>
                      <a:pt x="1234" y="1165"/>
                    </a:lnTo>
                    <a:lnTo>
                      <a:pt x="1257" y="1137"/>
                    </a:lnTo>
                    <a:lnTo>
                      <a:pt x="1279" y="1107"/>
                    </a:lnTo>
                    <a:lnTo>
                      <a:pt x="1300" y="1074"/>
                    </a:lnTo>
                    <a:lnTo>
                      <a:pt x="1320" y="1041"/>
                    </a:lnTo>
                    <a:lnTo>
                      <a:pt x="1340" y="1005"/>
                    </a:lnTo>
                    <a:lnTo>
                      <a:pt x="1358" y="970"/>
                    </a:lnTo>
                    <a:lnTo>
                      <a:pt x="1373" y="935"/>
                    </a:lnTo>
                    <a:lnTo>
                      <a:pt x="1387" y="900"/>
                    </a:lnTo>
                    <a:lnTo>
                      <a:pt x="1398" y="866"/>
                    </a:lnTo>
                    <a:lnTo>
                      <a:pt x="1407" y="831"/>
                    </a:lnTo>
                    <a:lnTo>
                      <a:pt x="1415" y="798"/>
                    </a:lnTo>
                    <a:lnTo>
                      <a:pt x="1421" y="764"/>
                    </a:lnTo>
                    <a:lnTo>
                      <a:pt x="1424" y="731"/>
                    </a:lnTo>
                    <a:lnTo>
                      <a:pt x="1426" y="698"/>
                    </a:lnTo>
                    <a:lnTo>
                      <a:pt x="1426" y="666"/>
                    </a:lnTo>
                    <a:lnTo>
                      <a:pt x="1424" y="635"/>
                    </a:lnTo>
                    <a:lnTo>
                      <a:pt x="1421" y="604"/>
                    </a:lnTo>
                    <a:lnTo>
                      <a:pt x="1415" y="574"/>
                    </a:lnTo>
                    <a:lnTo>
                      <a:pt x="1407" y="542"/>
                    </a:lnTo>
                    <a:lnTo>
                      <a:pt x="1398" y="513"/>
                    </a:lnTo>
                    <a:lnTo>
                      <a:pt x="1388" y="484"/>
                    </a:lnTo>
                    <a:lnTo>
                      <a:pt x="1375" y="455"/>
                    </a:lnTo>
                    <a:lnTo>
                      <a:pt x="1362" y="427"/>
                    </a:lnTo>
                    <a:lnTo>
                      <a:pt x="1346" y="400"/>
                    </a:lnTo>
                    <a:lnTo>
                      <a:pt x="1328" y="373"/>
                    </a:lnTo>
                    <a:lnTo>
                      <a:pt x="1309" y="347"/>
                    </a:lnTo>
                    <a:lnTo>
                      <a:pt x="1288" y="321"/>
                    </a:lnTo>
                    <a:lnTo>
                      <a:pt x="1267" y="296"/>
                    </a:lnTo>
                    <a:lnTo>
                      <a:pt x="1242" y="271"/>
                    </a:lnTo>
                    <a:lnTo>
                      <a:pt x="1218" y="248"/>
                    </a:lnTo>
                    <a:lnTo>
                      <a:pt x="1191" y="224"/>
                    </a:lnTo>
                    <a:lnTo>
                      <a:pt x="1163" y="202"/>
                    </a:lnTo>
                    <a:lnTo>
                      <a:pt x="1134" y="181"/>
                    </a:lnTo>
                    <a:lnTo>
                      <a:pt x="1103" y="160"/>
                    </a:lnTo>
                    <a:lnTo>
                      <a:pt x="1071" y="140"/>
                    </a:lnTo>
                    <a:lnTo>
                      <a:pt x="1037" y="120"/>
                    </a:lnTo>
                    <a:lnTo>
                      <a:pt x="1003" y="10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0" name="Freeform 15">
                <a:extLst>
                  <a:ext uri="{FF2B5EF4-FFF2-40B4-BE49-F238E27FC236}">
                    <a16:creationId xmlns:a16="http://schemas.microsoft.com/office/drawing/2014/main" id="{3F23C9DF-FBAA-AD40-AF3B-26853B22081B}"/>
                  </a:ext>
                </a:extLst>
              </p:cNvPr>
              <p:cNvSpPr>
                <a:spLocks/>
              </p:cNvSpPr>
              <p:nvPr/>
            </p:nvSpPr>
            <p:spPr bwMode="auto">
              <a:xfrm>
                <a:off x="4092" y="3543"/>
                <a:ext cx="158" cy="149"/>
              </a:xfrm>
              <a:custGeom>
                <a:avLst/>
                <a:gdLst>
                  <a:gd name="T0" fmla="*/ 0 w 1430"/>
                  <a:gd name="T1" fmla="*/ 0 h 1341"/>
                  <a:gd name="T2" fmla="*/ 0 w 1430"/>
                  <a:gd name="T3" fmla="*/ 0 h 1341"/>
                  <a:gd name="T4" fmla="*/ 0 w 1430"/>
                  <a:gd name="T5" fmla="*/ 0 h 1341"/>
                  <a:gd name="T6" fmla="*/ 0 w 1430"/>
                  <a:gd name="T7" fmla="*/ 0 h 1341"/>
                  <a:gd name="T8" fmla="*/ 0 w 1430"/>
                  <a:gd name="T9" fmla="*/ 0 h 1341"/>
                  <a:gd name="T10" fmla="*/ 0 w 1430"/>
                  <a:gd name="T11" fmla="*/ 0 h 1341"/>
                  <a:gd name="T12" fmla="*/ 0 w 1430"/>
                  <a:gd name="T13" fmla="*/ 0 h 1341"/>
                  <a:gd name="T14" fmla="*/ 0 w 1430"/>
                  <a:gd name="T15" fmla="*/ 0 h 1341"/>
                  <a:gd name="T16" fmla="*/ 0 w 1430"/>
                  <a:gd name="T17" fmla="*/ 0 h 1341"/>
                  <a:gd name="T18" fmla="*/ 0 w 1430"/>
                  <a:gd name="T19" fmla="*/ 0 h 1341"/>
                  <a:gd name="T20" fmla="*/ 0 w 1430"/>
                  <a:gd name="T21" fmla="*/ 0 h 1341"/>
                  <a:gd name="T22" fmla="*/ 0 w 1430"/>
                  <a:gd name="T23" fmla="*/ 0 h 1341"/>
                  <a:gd name="T24" fmla="*/ 0 w 1430"/>
                  <a:gd name="T25" fmla="*/ 0 h 1341"/>
                  <a:gd name="T26" fmla="*/ 0 w 1430"/>
                  <a:gd name="T27" fmla="*/ 0 h 1341"/>
                  <a:gd name="T28" fmla="*/ 0 w 1430"/>
                  <a:gd name="T29" fmla="*/ 0 h 1341"/>
                  <a:gd name="T30" fmla="*/ 0 w 1430"/>
                  <a:gd name="T31" fmla="*/ 0 h 1341"/>
                  <a:gd name="T32" fmla="*/ 0 w 1430"/>
                  <a:gd name="T33" fmla="*/ 0 h 1341"/>
                  <a:gd name="T34" fmla="*/ 0 w 1430"/>
                  <a:gd name="T35" fmla="*/ 0 h 1341"/>
                  <a:gd name="T36" fmla="*/ 0 w 1430"/>
                  <a:gd name="T37" fmla="*/ 0 h 1341"/>
                  <a:gd name="T38" fmla="*/ 0 w 1430"/>
                  <a:gd name="T39" fmla="*/ 0 h 1341"/>
                  <a:gd name="T40" fmla="*/ 0 w 1430"/>
                  <a:gd name="T41" fmla="*/ 0 h 1341"/>
                  <a:gd name="T42" fmla="*/ 0 w 1430"/>
                  <a:gd name="T43" fmla="*/ 0 h 1341"/>
                  <a:gd name="T44" fmla="*/ 0 w 1430"/>
                  <a:gd name="T45" fmla="*/ 0 h 1341"/>
                  <a:gd name="T46" fmla="*/ 0 w 1430"/>
                  <a:gd name="T47" fmla="*/ 0 h 1341"/>
                  <a:gd name="T48" fmla="*/ 0 w 1430"/>
                  <a:gd name="T49" fmla="*/ 0 h 1341"/>
                  <a:gd name="T50" fmla="*/ 0 w 1430"/>
                  <a:gd name="T51" fmla="*/ 0 h 1341"/>
                  <a:gd name="T52" fmla="*/ 0 w 1430"/>
                  <a:gd name="T53" fmla="*/ 0 h 1341"/>
                  <a:gd name="T54" fmla="*/ 0 w 1430"/>
                  <a:gd name="T55" fmla="*/ 0 h 1341"/>
                  <a:gd name="T56" fmla="*/ 0 w 1430"/>
                  <a:gd name="T57" fmla="*/ 0 h 1341"/>
                  <a:gd name="T58" fmla="*/ 0 w 1430"/>
                  <a:gd name="T59" fmla="*/ 0 h 1341"/>
                  <a:gd name="T60" fmla="*/ 0 w 1430"/>
                  <a:gd name="T61" fmla="*/ 0 h 1341"/>
                  <a:gd name="T62" fmla="*/ 0 w 1430"/>
                  <a:gd name="T63" fmla="*/ 0 h 1341"/>
                  <a:gd name="T64" fmla="*/ 0 w 1430"/>
                  <a:gd name="T65" fmla="*/ 0 h 1341"/>
                  <a:gd name="T66" fmla="*/ 0 w 1430"/>
                  <a:gd name="T67" fmla="*/ 0 h 1341"/>
                  <a:gd name="T68" fmla="*/ 0 w 1430"/>
                  <a:gd name="T69" fmla="*/ 0 h 1341"/>
                  <a:gd name="T70" fmla="*/ 0 w 1430"/>
                  <a:gd name="T71" fmla="*/ 0 h 1341"/>
                  <a:gd name="T72" fmla="*/ 0 w 1430"/>
                  <a:gd name="T73" fmla="*/ 0 h 1341"/>
                  <a:gd name="T74" fmla="*/ 0 w 1430"/>
                  <a:gd name="T75" fmla="*/ 0 h 1341"/>
                  <a:gd name="T76" fmla="*/ 0 w 1430"/>
                  <a:gd name="T77" fmla="*/ 0 h 1341"/>
                  <a:gd name="T78" fmla="*/ 0 w 1430"/>
                  <a:gd name="T79" fmla="*/ 0 h 1341"/>
                  <a:gd name="T80" fmla="*/ 0 w 1430"/>
                  <a:gd name="T81" fmla="*/ 0 h 1341"/>
                  <a:gd name="T82" fmla="*/ 0 w 1430"/>
                  <a:gd name="T83" fmla="*/ 0 h 1341"/>
                  <a:gd name="T84" fmla="*/ 0 w 1430"/>
                  <a:gd name="T85" fmla="*/ 0 h 1341"/>
                  <a:gd name="T86" fmla="*/ 0 w 1430"/>
                  <a:gd name="T87" fmla="*/ 0 h 1341"/>
                  <a:gd name="T88" fmla="*/ 0 w 1430"/>
                  <a:gd name="T89" fmla="*/ 0 h 1341"/>
                  <a:gd name="T90" fmla="*/ 0 w 1430"/>
                  <a:gd name="T91" fmla="*/ 0 h 1341"/>
                  <a:gd name="T92" fmla="*/ 0 w 1430"/>
                  <a:gd name="T93" fmla="*/ 0 h 1341"/>
                  <a:gd name="T94" fmla="*/ 0 w 1430"/>
                  <a:gd name="T95" fmla="*/ 0 h 1341"/>
                  <a:gd name="T96" fmla="*/ 0 w 1430"/>
                  <a:gd name="T97" fmla="*/ 0 h 134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430" h="1341">
                    <a:moveTo>
                      <a:pt x="1417" y="515"/>
                    </a:moveTo>
                    <a:lnTo>
                      <a:pt x="1173" y="559"/>
                    </a:lnTo>
                    <a:lnTo>
                      <a:pt x="1176" y="580"/>
                    </a:lnTo>
                    <a:lnTo>
                      <a:pt x="1178" y="599"/>
                    </a:lnTo>
                    <a:lnTo>
                      <a:pt x="1178" y="616"/>
                    </a:lnTo>
                    <a:lnTo>
                      <a:pt x="1179" y="634"/>
                    </a:lnTo>
                    <a:lnTo>
                      <a:pt x="1178" y="651"/>
                    </a:lnTo>
                    <a:lnTo>
                      <a:pt x="1177" y="668"/>
                    </a:lnTo>
                    <a:lnTo>
                      <a:pt x="1176" y="683"/>
                    </a:lnTo>
                    <a:lnTo>
                      <a:pt x="1173" y="699"/>
                    </a:lnTo>
                    <a:lnTo>
                      <a:pt x="1170" y="713"/>
                    </a:lnTo>
                    <a:lnTo>
                      <a:pt x="1167" y="729"/>
                    </a:lnTo>
                    <a:lnTo>
                      <a:pt x="1162" y="744"/>
                    </a:lnTo>
                    <a:lnTo>
                      <a:pt x="1158" y="758"/>
                    </a:lnTo>
                    <a:lnTo>
                      <a:pt x="1147" y="787"/>
                    </a:lnTo>
                    <a:lnTo>
                      <a:pt x="1132" y="816"/>
                    </a:lnTo>
                    <a:lnTo>
                      <a:pt x="1121" y="836"/>
                    </a:lnTo>
                    <a:lnTo>
                      <a:pt x="1110" y="854"/>
                    </a:lnTo>
                    <a:lnTo>
                      <a:pt x="1099" y="871"/>
                    </a:lnTo>
                    <a:lnTo>
                      <a:pt x="1086" y="886"/>
                    </a:lnTo>
                    <a:lnTo>
                      <a:pt x="1074" y="901"/>
                    </a:lnTo>
                    <a:lnTo>
                      <a:pt x="1061" y="914"/>
                    </a:lnTo>
                    <a:lnTo>
                      <a:pt x="1047" y="926"/>
                    </a:lnTo>
                    <a:lnTo>
                      <a:pt x="1034" y="938"/>
                    </a:lnTo>
                    <a:lnTo>
                      <a:pt x="1019" y="948"/>
                    </a:lnTo>
                    <a:lnTo>
                      <a:pt x="1004" y="957"/>
                    </a:lnTo>
                    <a:lnTo>
                      <a:pt x="988" y="964"/>
                    </a:lnTo>
                    <a:lnTo>
                      <a:pt x="973" y="971"/>
                    </a:lnTo>
                    <a:lnTo>
                      <a:pt x="956" y="978"/>
                    </a:lnTo>
                    <a:lnTo>
                      <a:pt x="939" y="982"/>
                    </a:lnTo>
                    <a:lnTo>
                      <a:pt x="921" y="987"/>
                    </a:lnTo>
                    <a:lnTo>
                      <a:pt x="904" y="990"/>
                    </a:lnTo>
                    <a:lnTo>
                      <a:pt x="888" y="991"/>
                    </a:lnTo>
                    <a:lnTo>
                      <a:pt x="871" y="992"/>
                    </a:lnTo>
                    <a:lnTo>
                      <a:pt x="853" y="991"/>
                    </a:lnTo>
                    <a:lnTo>
                      <a:pt x="836" y="989"/>
                    </a:lnTo>
                    <a:lnTo>
                      <a:pt x="817" y="987"/>
                    </a:lnTo>
                    <a:lnTo>
                      <a:pt x="798" y="982"/>
                    </a:lnTo>
                    <a:lnTo>
                      <a:pt x="778" y="978"/>
                    </a:lnTo>
                    <a:lnTo>
                      <a:pt x="755" y="971"/>
                    </a:lnTo>
                    <a:lnTo>
                      <a:pt x="733" y="963"/>
                    </a:lnTo>
                    <a:lnTo>
                      <a:pt x="710" y="954"/>
                    </a:lnTo>
                    <a:lnTo>
                      <a:pt x="685" y="945"/>
                    </a:lnTo>
                    <a:lnTo>
                      <a:pt x="659" y="933"/>
                    </a:lnTo>
                    <a:lnTo>
                      <a:pt x="604" y="908"/>
                    </a:lnTo>
                    <a:lnTo>
                      <a:pt x="541" y="876"/>
                    </a:lnTo>
                    <a:lnTo>
                      <a:pt x="517" y="863"/>
                    </a:lnTo>
                    <a:lnTo>
                      <a:pt x="492" y="850"/>
                    </a:lnTo>
                    <a:lnTo>
                      <a:pt x="470" y="836"/>
                    </a:lnTo>
                    <a:lnTo>
                      <a:pt x="449" y="822"/>
                    </a:lnTo>
                    <a:lnTo>
                      <a:pt x="427" y="808"/>
                    </a:lnTo>
                    <a:lnTo>
                      <a:pt x="409" y="794"/>
                    </a:lnTo>
                    <a:lnTo>
                      <a:pt x="391" y="780"/>
                    </a:lnTo>
                    <a:lnTo>
                      <a:pt x="375" y="766"/>
                    </a:lnTo>
                    <a:lnTo>
                      <a:pt x="359" y="750"/>
                    </a:lnTo>
                    <a:lnTo>
                      <a:pt x="346" y="736"/>
                    </a:lnTo>
                    <a:lnTo>
                      <a:pt x="333" y="720"/>
                    </a:lnTo>
                    <a:lnTo>
                      <a:pt x="322" y="705"/>
                    </a:lnTo>
                    <a:lnTo>
                      <a:pt x="312" y="689"/>
                    </a:lnTo>
                    <a:lnTo>
                      <a:pt x="303" y="672"/>
                    </a:lnTo>
                    <a:lnTo>
                      <a:pt x="296" y="655"/>
                    </a:lnTo>
                    <a:lnTo>
                      <a:pt x="289" y="639"/>
                    </a:lnTo>
                    <a:lnTo>
                      <a:pt x="285" y="626"/>
                    </a:lnTo>
                    <a:lnTo>
                      <a:pt x="281" y="614"/>
                    </a:lnTo>
                    <a:lnTo>
                      <a:pt x="279" y="601"/>
                    </a:lnTo>
                    <a:lnTo>
                      <a:pt x="278" y="586"/>
                    </a:lnTo>
                    <a:lnTo>
                      <a:pt x="277" y="572"/>
                    </a:lnTo>
                    <a:lnTo>
                      <a:pt x="277" y="556"/>
                    </a:lnTo>
                    <a:lnTo>
                      <a:pt x="278" y="541"/>
                    </a:lnTo>
                    <a:lnTo>
                      <a:pt x="279" y="525"/>
                    </a:lnTo>
                    <a:lnTo>
                      <a:pt x="283" y="509"/>
                    </a:lnTo>
                    <a:lnTo>
                      <a:pt x="285" y="494"/>
                    </a:lnTo>
                    <a:lnTo>
                      <a:pt x="289" y="478"/>
                    </a:lnTo>
                    <a:lnTo>
                      <a:pt x="294" y="462"/>
                    </a:lnTo>
                    <a:lnTo>
                      <a:pt x="298" y="447"/>
                    </a:lnTo>
                    <a:lnTo>
                      <a:pt x="304" y="432"/>
                    </a:lnTo>
                    <a:lnTo>
                      <a:pt x="310" y="418"/>
                    </a:lnTo>
                    <a:lnTo>
                      <a:pt x="317" y="403"/>
                    </a:lnTo>
                    <a:lnTo>
                      <a:pt x="330" y="380"/>
                    </a:lnTo>
                    <a:lnTo>
                      <a:pt x="346" y="356"/>
                    </a:lnTo>
                    <a:lnTo>
                      <a:pt x="365" y="334"/>
                    </a:lnTo>
                    <a:lnTo>
                      <a:pt x="385" y="313"/>
                    </a:lnTo>
                    <a:lnTo>
                      <a:pt x="406" y="292"/>
                    </a:lnTo>
                    <a:lnTo>
                      <a:pt x="431" y="272"/>
                    </a:lnTo>
                    <a:lnTo>
                      <a:pt x="455" y="254"/>
                    </a:lnTo>
                    <a:lnTo>
                      <a:pt x="481" y="236"/>
                    </a:lnTo>
                    <a:lnTo>
                      <a:pt x="358" y="0"/>
                    </a:lnTo>
                    <a:lnTo>
                      <a:pt x="342" y="8"/>
                    </a:lnTo>
                    <a:lnTo>
                      <a:pt x="324" y="19"/>
                    </a:lnTo>
                    <a:lnTo>
                      <a:pt x="306" y="31"/>
                    </a:lnTo>
                    <a:lnTo>
                      <a:pt x="288" y="44"/>
                    </a:lnTo>
                    <a:lnTo>
                      <a:pt x="270" y="60"/>
                    </a:lnTo>
                    <a:lnTo>
                      <a:pt x="251" y="75"/>
                    </a:lnTo>
                    <a:lnTo>
                      <a:pt x="232" y="93"/>
                    </a:lnTo>
                    <a:lnTo>
                      <a:pt x="215" y="112"/>
                    </a:lnTo>
                    <a:lnTo>
                      <a:pt x="197" y="132"/>
                    </a:lnTo>
                    <a:lnTo>
                      <a:pt x="179" y="152"/>
                    </a:lnTo>
                    <a:lnTo>
                      <a:pt x="161" y="174"/>
                    </a:lnTo>
                    <a:lnTo>
                      <a:pt x="144" y="197"/>
                    </a:lnTo>
                    <a:lnTo>
                      <a:pt x="129" y="219"/>
                    </a:lnTo>
                    <a:lnTo>
                      <a:pt x="113" y="243"/>
                    </a:lnTo>
                    <a:lnTo>
                      <a:pt x="99" y="267"/>
                    </a:lnTo>
                    <a:lnTo>
                      <a:pt x="85" y="292"/>
                    </a:lnTo>
                    <a:lnTo>
                      <a:pt x="75" y="312"/>
                    </a:lnTo>
                    <a:lnTo>
                      <a:pt x="66" y="332"/>
                    </a:lnTo>
                    <a:lnTo>
                      <a:pt x="57" y="353"/>
                    </a:lnTo>
                    <a:lnTo>
                      <a:pt x="48" y="373"/>
                    </a:lnTo>
                    <a:lnTo>
                      <a:pt x="42" y="394"/>
                    </a:lnTo>
                    <a:lnTo>
                      <a:pt x="34" y="416"/>
                    </a:lnTo>
                    <a:lnTo>
                      <a:pt x="28" y="436"/>
                    </a:lnTo>
                    <a:lnTo>
                      <a:pt x="23" y="457"/>
                    </a:lnTo>
                    <a:lnTo>
                      <a:pt x="17" y="478"/>
                    </a:lnTo>
                    <a:lnTo>
                      <a:pt x="13" y="499"/>
                    </a:lnTo>
                    <a:lnTo>
                      <a:pt x="9" y="522"/>
                    </a:lnTo>
                    <a:lnTo>
                      <a:pt x="6" y="543"/>
                    </a:lnTo>
                    <a:lnTo>
                      <a:pt x="4" y="564"/>
                    </a:lnTo>
                    <a:lnTo>
                      <a:pt x="3" y="585"/>
                    </a:lnTo>
                    <a:lnTo>
                      <a:pt x="2" y="606"/>
                    </a:lnTo>
                    <a:lnTo>
                      <a:pt x="0" y="628"/>
                    </a:lnTo>
                    <a:lnTo>
                      <a:pt x="2" y="649"/>
                    </a:lnTo>
                    <a:lnTo>
                      <a:pt x="3" y="670"/>
                    </a:lnTo>
                    <a:lnTo>
                      <a:pt x="4" y="690"/>
                    </a:lnTo>
                    <a:lnTo>
                      <a:pt x="6" y="711"/>
                    </a:lnTo>
                    <a:lnTo>
                      <a:pt x="9" y="732"/>
                    </a:lnTo>
                    <a:lnTo>
                      <a:pt x="13" y="752"/>
                    </a:lnTo>
                    <a:lnTo>
                      <a:pt x="17" y="773"/>
                    </a:lnTo>
                    <a:lnTo>
                      <a:pt x="22" y="793"/>
                    </a:lnTo>
                    <a:lnTo>
                      <a:pt x="27" y="813"/>
                    </a:lnTo>
                    <a:lnTo>
                      <a:pt x="34" y="833"/>
                    </a:lnTo>
                    <a:lnTo>
                      <a:pt x="41" y="853"/>
                    </a:lnTo>
                    <a:lnTo>
                      <a:pt x="48" y="872"/>
                    </a:lnTo>
                    <a:lnTo>
                      <a:pt x="57" y="891"/>
                    </a:lnTo>
                    <a:lnTo>
                      <a:pt x="66" y="910"/>
                    </a:lnTo>
                    <a:lnTo>
                      <a:pt x="76" y="928"/>
                    </a:lnTo>
                    <a:lnTo>
                      <a:pt x="86" y="947"/>
                    </a:lnTo>
                    <a:lnTo>
                      <a:pt x="101" y="969"/>
                    </a:lnTo>
                    <a:lnTo>
                      <a:pt x="116" y="992"/>
                    </a:lnTo>
                    <a:lnTo>
                      <a:pt x="132" y="1013"/>
                    </a:lnTo>
                    <a:lnTo>
                      <a:pt x="150" y="1035"/>
                    </a:lnTo>
                    <a:lnTo>
                      <a:pt x="168" y="1055"/>
                    </a:lnTo>
                    <a:lnTo>
                      <a:pt x="187" y="1075"/>
                    </a:lnTo>
                    <a:lnTo>
                      <a:pt x="207" y="1095"/>
                    </a:lnTo>
                    <a:lnTo>
                      <a:pt x="227" y="1114"/>
                    </a:lnTo>
                    <a:lnTo>
                      <a:pt x="249" y="1132"/>
                    </a:lnTo>
                    <a:lnTo>
                      <a:pt x="271" y="1150"/>
                    </a:lnTo>
                    <a:lnTo>
                      <a:pt x="296" y="1167"/>
                    </a:lnTo>
                    <a:lnTo>
                      <a:pt x="320" y="1184"/>
                    </a:lnTo>
                    <a:lnTo>
                      <a:pt x="347" y="1202"/>
                    </a:lnTo>
                    <a:lnTo>
                      <a:pt x="375" y="1218"/>
                    </a:lnTo>
                    <a:lnTo>
                      <a:pt x="403" y="1234"/>
                    </a:lnTo>
                    <a:lnTo>
                      <a:pt x="433" y="1250"/>
                    </a:lnTo>
                    <a:lnTo>
                      <a:pt x="469" y="1268"/>
                    </a:lnTo>
                    <a:lnTo>
                      <a:pt x="504" y="1283"/>
                    </a:lnTo>
                    <a:lnTo>
                      <a:pt x="540" y="1298"/>
                    </a:lnTo>
                    <a:lnTo>
                      <a:pt x="576" y="1310"/>
                    </a:lnTo>
                    <a:lnTo>
                      <a:pt x="611" y="1320"/>
                    </a:lnTo>
                    <a:lnTo>
                      <a:pt x="646" y="1328"/>
                    </a:lnTo>
                    <a:lnTo>
                      <a:pt x="682" y="1335"/>
                    </a:lnTo>
                    <a:lnTo>
                      <a:pt x="716" y="1339"/>
                    </a:lnTo>
                    <a:lnTo>
                      <a:pt x="751" y="1341"/>
                    </a:lnTo>
                    <a:lnTo>
                      <a:pt x="786" y="1341"/>
                    </a:lnTo>
                    <a:lnTo>
                      <a:pt x="821" y="1340"/>
                    </a:lnTo>
                    <a:lnTo>
                      <a:pt x="856" y="1337"/>
                    </a:lnTo>
                    <a:lnTo>
                      <a:pt x="890" y="1331"/>
                    </a:lnTo>
                    <a:lnTo>
                      <a:pt x="925" y="1325"/>
                    </a:lnTo>
                    <a:lnTo>
                      <a:pt x="959" y="1315"/>
                    </a:lnTo>
                    <a:lnTo>
                      <a:pt x="993" y="1303"/>
                    </a:lnTo>
                    <a:lnTo>
                      <a:pt x="1021" y="1291"/>
                    </a:lnTo>
                    <a:lnTo>
                      <a:pt x="1048" y="1277"/>
                    </a:lnTo>
                    <a:lnTo>
                      <a:pt x="1074" y="1262"/>
                    </a:lnTo>
                    <a:lnTo>
                      <a:pt x="1099" y="1245"/>
                    </a:lnTo>
                    <a:lnTo>
                      <a:pt x="1123" y="1228"/>
                    </a:lnTo>
                    <a:lnTo>
                      <a:pt x="1147" y="1209"/>
                    </a:lnTo>
                    <a:lnTo>
                      <a:pt x="1169" y="1189"/>
                    </a:lnTo>
                    <a:lnTo>
                      <a:pt x="1191" y="1167"/>
                    </a:lnTo>
                    <a:lnTo>
                      <a:pt x="1212" y="1145"/>
                    </a:lnTo>
                    <a:lnTo>
                      <a:pt x="1232" y="1121"/>
                    </a:lnTo>
                    <a:lnTo>
                      <a:pt x="1252" y="1096"/>
                    </a:lnTo>
                    <a:lnTo>
                      <a:pt x="1273" y="1069"/>
                    </a:lnTo>
                    <a:lnTo>
                      <a:pt x="1290" y="1041"/>
                    </a:lnTo>
                    <a:lnTo>
                      <a:pt x="1309" y="1012"/>
                    </a:lnTo>
                    <a:lnTo>
                      <a:pt x="1326" y="981"/>
                    </a:lnTo>
                    <a:lnTo>
                      <a:pt x="1344" y="950"/>
                    </a:lnTo>
                    <a:lnTo>
                      <a:pt x="1358" y="921"/>
                    </a:lnTo>
                    <a:lnTo>
                      <a:pt x="1372" y="892"/>
                    </a:lnTo>
                    <a:lnTo>
                      <a:pt x="1383" y="864"/>
                    </a:lnTo>
                    <a:lnTo>
                      <a:pt x="1393" y="836"/>
                    </a:lnTo>
                    <a:lnTo>
                      <a:pt x="1402" y="809"/>
                    </a:lnTo>
                    <a:lnTo>
                      <a:pt x="1410" y="783"/>
                    </a:lnTo>
                    <a:lnTo>
                      <a:pt x="1416" y="756"/>
                    </a:lnTo>
                    <a:lnTo>
                      <a:pt x="1422" y="729"/>
                    </a:lnTo>
                    <a:lnTo>
                      <a:pt x="1425" y="702"/>
                    </a:lnTo>
                    <a:lnTo>
                      <a:pt x="1428" y="676"/>
                    </a:lnTo>
                    <a:lnTo>
                      <a:pt x="1429" y="649"/>
                    </a:lnTo>
                    <a:lnTo>
                      <a:pt x="1430" y="623"/>
                    </a:lnTo>
                    <a:lnTo>
                      <a:pt x="1429" y="596"/>
                    </a:lnTo>
                    <a:lnTo>
                      <a:pt x="1426" y="570"/>
                    </a:lnTo>
                    <a:lnTo>
                      <a:pt x="1422" y="542"/>
                    </a:lnTo>
                    <a:lnTo>
                      <a:pt x="1417"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1" name="Freeform 16">
                <a:extLst>
                  <a:ext uri="{FF2B5EF4-FFF2-40B4-BE49-F238E27FC236}">
                    <a16:creationId xmlns:a16="http://schemas.microsoft.com/office/drawing/2014/main" id="{75DB3CCA-6A07-DB46-B267-ACE7C93DD160}"/>
                  </a:ext>
                </a:extLst>
              </p:cNvPr>
              <p:cNvSpPr>
                <a:spLocks/>
              </p:cNvSpPr>
              <p:nvPr/>
            </p:nvSpPr>
            <p:spPr bwMode="auto">
              <a:xfrm>
                <a:off x="4139" y="3405"/>
                <a:ext cx="189" cy="174"/>
              </a:xfrm>
              <a:custGeom>
                <a:avLst/>
                <a:gdLst>
                  <a:gd name="T0" fmla="*/ 0 w 1697"/>
                  <a:gd name="T1" fmla="*/ 0 h 1566"/>
                  <a:gd name="T2" fmla="*/ 0 w 1697"/>
                  <a:gd name="T3" fmla="*/ 0 h 1566"/>
                  <a:gd name="T4" fmla="*/ 0 w 1697"/>
                  <a:gd name="T5" fmla="*/ 0 h 1566"/>
                  <a:gd name="T6" fmla="*/ 0 w 1697"/>
                  <a:gd name="T7" fmla="*/ 0 h 1566"/>
                  <a:gd name="T8" fmla="*/ 0 w 1697"/>
                  <a:gd name="T9" fmla="*/ 0 h 1566"/>
                  <a:gd name="T10" fmla="*/ 0 w 1697"/>
                  <a:gd name="T11" fmla="*/ 0 h 1566"/>
                  <a:gd name="T12" fmla="*/ 0 w 1697"/>
                  <a:gd name="T13" fmla="*/ 0 h 1566"/>
                  <a:gd name="T14" fmla="*/ 0 w 1697"/>
                  <a:gd name="T15" fmla="*/ 0 h 1566"/>
                  <a:gd name="T16" fmla="*/ 0 w 1697"/>
                  <a:gd name="T17" fmla="*/ 0 h 1566"/>
                  <a:gd name="T18" fmla="*/ 0 w 1697"/>
                  <a:gd name="T19" fmla="*/ 0 h 1566"/>
                  <a:gd name="T20" fmla="*/ 0 w 1697"/>
                  <a:gd name="T21" fmla="*/ 0 h 1566"/>
                  <a:gd name="T22" fmla="*/ 0 w 1697"/>
                  <a:gd name="T23" fmla="*/ 0 h 1566"/>
                  <a:gd name="T24" fmla="*/ 0 w 1697"/>
                  <a:gd name="T25" fmla="*/ 0 h 15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7" h="1566">
                    <a:moveTo>
                      <a:pt x="1697" y="629"/>
                    </a:moveTo>
                    <a:lnTo>
                      <a:pt x="487" y="0"/>
                    </a:lnTo>
                    <a:lnTo>
                      <a:pt x="328" y="306"/>
                    </a:lnTo>
                    <a:lnTo>
                      <a:pt x="779" y="542"/>
                    </a:lnTo>
                    <a:lnTo>
                      <a:pt x="610" y="866"/>
                    </a:lnTo>
                    <a:lnTo>
                      <a:pt x="158" y="631"/>
                    </a:lnTo>
                    <a:lnTo>
                      <a:pt x="0" y="937"/>
                    </a:lnTo>
                    <a:lnTo>
                      <a:pt x="1209" y="1566"/>
                    </a:lnTo>
                    <a:lnTo>
                      <a:pt x="1368" y="1261"/>
                    </a:lnTo>
                    <a:lnTo>
                      <a:pt x="850" y="992"/>
                    </a:lnTo>
                    <a:lnTo>
                      <a:pt x="1020" y="667"/>
                    </a:lnTo>
                    <a:lnTo>
                      <a:pt x="1537" y="937"/>
                    </a:lnTo>
                    <a:lnTo>
                      <a:pt x="1697" y="6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2" name="Freeform 17">
                <a:extLst>
                  <a:ext uri="{FF2B5EF4-FFF2-40B4-BE49-F238E27FC236}">
                    <a16:creationId xmlns:a16="http://schemas.microsoft.com/office/drawing/2014/main" id="{193E3139-023E-614C-98AD-4A307F890469}"/>
                  </a:ext>
                </a:extLst>
              </p:cNvPr>
              <p:cNvSpPr>
                <a:spLocks/>
              </p:cNvSpPr>
              <p:nvPr/>
            </p:nvSpPr>
            <p:spPr bwMode="auto">
              <a:xfrm>
                <a:off x="4223" y="3275"/>
                <a:ext cx="158" cy="172"/>
              </a:xfrm>
              <a:custGeom>
                <a:avLst/>
                <a:gdLst>
                  <a:gd name="T0" fmla="*/ 0 w 1418"/>
                  <a:gd name="T1" fmla="*/ 0 h 1554"/>
                  <a:gd name="T2" fmla="*/ 0 w 1418"/>
                  <a:gd name="T3" fmla="*/ 0 h 1554"/>
                  <a:gd name="T4" fmla="*/ 0 w 1418"/>
                  <a:gd name="T5" fmla="*/ 0 h 1554"/>
                  <a:gd name="T6" fmla="*/ 0 w 1418"/>
                  <a:gd name="T7" fmla="*/ 0 h 1554"/>
                  <a:gd name="T8" fmla="*/ 0 w 1418"/>
                  <a:gd name="T9" fmla="*/ 0 h 1554"/>
                  <a:gd name="T10" fmla="*/ 0 w 1418"/>
                  <a:gd name="T11" fmla="*/ 0 h 1554"/>
                  <a:gd name="T12" fmla="*/ 0 w 1418"/>
                  <a:gd name="T13" fmla="*/ 0 h 1554"/>
                  <a:gd name="T14" fmla="*/ 0 w 1418"/>
                  <a:gd name="T15" fmla="*/ 0 h 1554"/>
                  <a:gd name="T16" fmla="*/ 0 w 1418"/>
                  <a:gd name="T17" fmla="*/ 0 h 1554"/>
                  <a:gd name="T18" fmla="*/ 0 w 1418"/>
                  <a:gd name="T19" fmla="*/ 0 h 1554"/>
                  <a:gd name="T20" fmla="*/ 0 w 1418"/>
                  <a:gd name="T21" fmla="*/ 0 h 1554"/>
                  <a:gd name="T22" fmla="*/ 0 w 1418"/>
                  <a:gd name="T23" fmla="*/ 0 h 1554"/>
                  <a:gd name="T24" fmla="*/ 0 w 1418"/>
                  <a:gd name="T25" fmla="*/ 0 h 1554"/>
                  <a:gd name="T26" fmla="*/ 0 w 1418"/>
                  <a:gd name="T27" fmla="*/ 0 h 1554"/>
                  <a:gd name="T28" fmla="*/ 0 w 1418"/>
                  <a:gd name="T29" fmla="*/ 0 h 1554"/>
                  <a:gd name="T30" fmla="*/ 0 w 1418"/>
                  <a:gd name="T31" fmla="*/ 0 h 1554"/>
                  <a:gd name="T32" fmla="*/ 0 w 1418"/>
                  <a:gd name="T33" fmla="*/ 0 h 1554"/>
                  <a:gd name="T34" fmla="*/ 0 w 1418"/>
                  <a:gd name="T35" fmla="*/ 0 h 1554"/>
                  <a:gd name="T36" fmla="*/ 0 w 1418"/>
                  <a:gd name="T37" fmla="*/ 0 h 1554"/>
                  <a:gd name="T38" fmla="*/ 0 w 1418"/>
                  <a:gd name="T39" fmla="*/ 0 h 1554"/>
                  <a:gd name="T40" fmla="*/ 0 w 1418"/>
                  <a:gd name="T41" fmla="*/ 0 h 1554"/>
                  <a:gd name="T42" fmla="*/ 0 w 1418"/>
                  <a:gd name="T43" fmla="*/ 0 h 1554"/>
                  <a:gd name="T44" fmla="*/ 0 w 1418"/>
                  <a:gd name="T45" fmla="*/ 0 h 1554"/>
                  <a:gd name="T46" fmla="*/ 0 w 1418"/>
                  <a:gd name="T47" fmla="*/ 0 h 1554"/>
                  <a:gd name="T48" fmla="*/ 0 w 1418"/>
                  <a:gd name="T49" fmla="*/ 0 h 1554"/>
                  <a:gd name="T50" fmla="*/ 0 w 1418"/>
                  <a:gd name="T51" fmla="*/ 0 h 1554"/>
                  <a:gd name="T52" fmla="*/ 0 w 1418"/>
                  <a:gd name="T53" fmla="*/ 0 h 1554"/>
                  <a:gd name="T54" fmla="*/ 0 w 1418"/>
                  <a:gd name="T55" fmla="*/ 0 h 1554"/>
                  <a:gd name="T56" fmla="*/ 0 w 1418"/>
                  <a:gd name="T57" fmla="*/ 0 h 1554"/>
                  <a:gd name="T58" fmla="*/ 0 w 1418"/>
                  <a:gd name="T59" fmla="*/ 0 h 1554"/>
                  <a:gd name="T60" fmla="*/ 0 w 1418"/>
                  <a:gd name="T61" fmla="*/ 0 h 1554"/>
                  <a:gd name="T62" fmla="*/ 0 w 1418"/>
                  <a:gd name="T63" fmla="*/ 0 h 1554"/>
                  <a:gd name="T64" fmla="*/ 0 w 1418"/>
                  <a:gd name="T65" fmla="*/ 0 h 1554"/>
                  <a:gd name="T66" fmla="*/ 0 w 1418"/>
                  <a:gd name="T67" fmla="*/ 0 h 1554"/>
                  <a:gd name="T68" fmla="*/ 0 w 1418"/>
                  <a:gd name="T69" fmla="*/ 0 h 1554"/>
                  <a:gd name="T70" fmla="*/ 0 w 1418"/>
                  <a:gd name="T71" fmla="*/ 0 h 1554"/>
                  <a:gd name="T72" fmla="*/ 0 w 1418"/>
                  <a:gd name="T73" fmla="*/ 0 h 1554"/>
                  <a:gd name="T74" fmla="*/ 0 w 1418"/>
                  <a:gd name="T75" fmla="*/ 0 h 1554"/>
                  <a:gd name="T76" fmla="*/ 0 w 1418"/>
                  <a:gd name="T77" fmla="*/ 0 h 1554"/>
                  <a:gd name="T78" fmla="*/ 0 w 1418"/>
                  <a:gd name="T79" fmla="*/ 0 h 1554"/>
                  <a:gd name="T80" fmla="*/ 0 w 1418"/>
                  <a:gd name="T81" fmla="*/ 0 h 1554"/>
                  <a:gd name="T82" fmla="*/ 0 w 1418"/>
                  <a:gd name="T83" fmla="*/ 0 h 1554"/>
                  <a:gd name="T84" fmla="*/ 0 w 1418"/>
                  <a:gd name="T85" fmla="*/ 0 h 1554"/>
                  <a:gd name="T86" fmla="*/ 0 w 1418"/>
                  <a:gd name="T87" fmla="*/ 0 h 1554"/>
                  <a:gd name="T88" fmla="*/ 0 w 1418"/>
                  <a:gd name="T89" fmla="*/ 0 h 1554"/>
                  <a:gd name="T90" fmla="*/ 0 w 1418"/>
                  <a:gd name="T91" fmla="*/ 0 h 1554"/>
                  <a:gd name="T92" fmla="*/ 0 w 1418"/>
                  <a:gd name="T93" fmla="*/ 0 h 1554"/>
                  <a:gd name="T94" fmla="*/ 0 w 1418"/>
                  <a:gd name="T95" fmla="*/ 0 h 1554"/>
                  <a:gd name="T96" fmla="*/ 0 w 1418"/>
                  <a:gd name="T97" fmla="*/ 0 h 1554"/>
                  <a:gd name="T98" fmla="*/ 0 w 1418"/>
                  <a:gd name="T99" fmla="*/ 0 h 1554"/>
                  <a:gd name="T100" fmla="*/ 0 w 1418"/>
                  <a:gd name="T101" fmla="*/ 0 h 1554"/>
                  <a:gd name="T102" fmla="*/ 0 w 1418"/>
                  <a:gd name="T103" fmla="*/ 0 h 1554"/>
                  <a:gd name="T104" fmla="*/ 0 w 1418"/>
                  <a:gd name="T105" fmla="*/ 0 h 1554"/>
                  <a:gd name="T106" fmla="*/ 0 w 1418"/>
                  <a:gd name="T107" fmla="*/ 0 h 1554"/>
                  <a:gd name="T108" fmla="*/ 0 w 1418"/>
                  <a:gd name="T109" fmla="*/ 0 h 1554"/>
                  <a:gd name="T110" fmla="*/ 0 w 1418"/>
                  <a:gd name="T111" fmla="*/ 0 h 1554"/>
                  <a:gd name="T112" fmla="*/ 0 w 1418"/>
                  <a:gd name="T113" fmla="*/ 0 h 1554"/>
                  <a:gd name="T114" fmla="*/ 0 w 1418"/>
                  <a:gd name="T115" fmla="*/ 0 h 1554"/>
                  <a:gd name="T116" fmla="*/ 0 w 1418"/>
                  <a:gd name="T117" fmla="*/ 0 h 1554"/>
                  <a:gd name="T118" fmla="*/ 0 w 1418"/>
                  <a:gd name="T119" fmla="*/ 0 h 1554"/>
                  <a:gd name="T120" fmla="*/ 0 w 1418"/>
                  <a:gd name="T121" fmla="*/ 0 h 1554"/>
                  <a:gd name="T122" fmla="*/ 0 w 1418"/>
                  <a:gd name="T123" fmla="*/ 0 h 155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18" h="1554">
                    <a:moveTo>
                      <a:pt x="1185" y="368"/>
                    </a:moveTo>
                    <a:lnTo>
                      <a:pt x="1168" y="359"/>
                    </a:lnTo>
                    <a:lnTo>
                      <a:pt x="1150" y="351"/>
                    </a:lnTo>
                    <a:lnTo>
                      <a:pt x="1132" y="345"/>
                    </a:lnTo>
                    <a:lnTo>
                      <a:pt x="1116" y="339"/>
                    </a:lnTo>
                    <a:lnTo>
                      <a:pt x="1098" y="335"/>
                    </a:lnTo>
                    <a:lnTo>
                      <a:pt x="1081" y="331"/>
                    </a:lnTo>
                    <a:lnTo>
                      <a:pt x="1063" y="328"/>
                    </a:lnTo>
                    <a:lnTo>
                      <a:pt x="1046" y="326"/>
                    </a:lnTo>
                    <a:lnTo>
                      <a:pt x="1029" y="325"/>
                    </a:lnTo>
                    <a:lnTo>
                      <a:pt x="1012" y="325"/>
                    </a:lnTo>
                    <a:lnTo>
                      <a:pt x="995" y="326"/>
                    </a:lnTo>
                    <a:lnTo>
                      <a:pt x="977" y="327"/>
                    </a:lnTo>
                    <a:lnTo>
                      <a:pt x="961" y="329"/>
                    </a:lnTo>
                    <a:lnTo>
                      <a:pt x="944" y="332"/>
                    </a:lnTo>
                    <a:lnTo>
                      <a:pt x="927" y="337"/>
                    </a:lnTo>
                    <a:lnTo>
                      <a:pt x="910" y="341"/>
                    </a:lnTo>
                    <a:lnTo>
                      <a:pt x="894" y="348"/>
                    </a:lnTo>
                    <a:lnTo>
                      <a:pt x="877" y="355"/>
                    </a:lnTo>
                    <a:lnTo>
                      <a:pt x="860" y="361"/>
                    </a:lnTo>
                    <a:lnTo>
                      <a:pt x="844" y="370"/>
                    </a:lnTo>
                    <a:lnTo>
                      <a:pt x="827" y="379"/>
                    </a:lnTo>
                    <a:lnTo>
                      <a:pt x="811" y="388"/>
                    </a:lnTo>
                    <a:lnTo>
                      <a:pt x="795" y="399"/>
                    </a:lnTo>
                    <a:lnTo>
                      <a:pt x="779" y="410"/>
                    </a:lnTo>
                    <a:lnTo>
                      <a:pt x="762" y="423"/>
                    </a:lnTo>
                    <a:lnTo>
                      <a:pt x="747" y="435"/>
                    </a:lnTo>
                    <a:lnTo>
                      <a:pt x="731" y="449"/>
                    </a:lnTo>
                    <a:lnTo>
                      <a:pt x="715" y="463"/>
                    </a:lnTo>
                    <a:lnTo>
                      <a:pt x="700" y="478"/>
                    </a:lnTo>
                    <a:lnTo>
                      <a:pt x="684" y="494"/>
                    </a:lnTo>
                    <a:lnTo>
                      <a:pt x="670" y="511"/>
                    </a:lnTo>
                    <a:lnTo>
                      <a:pt x="654" y="528"/>
                    </a:lnTo>
                    <a:lnTo>
                      <a:pt x="531" y="670"/>
                    </a:lnTo>
                    <a:lnTo>
                      <a:pt x="518" y="686"/>
                    </a:lnTo>
                    <a:lnTo>
                      <a:pt x="505" y="700"/>
                    </a:lnTo>
                    <a:lnTo>
                      <a:pt x="492" y="713"/>
                    </a:lnTo>
                    <a:lnTo>
                      <a:pt x="480" y="724"/>
                    </a:lnTo>
                    <a:lnTo>
                      <a:pt x="469" y="733"/>
                    </a:lnTo>
                    <a:lnTo>
                      <a:pt x="459" y="740"/>
                    </a:lnTo>
                    <a:lnTo>
                      <a:pt x="448" y="746"/>
                    </a:lnTo>
                    <a:lnTo>
                      <a:pt x="438" y="751"/>
                    </a:lnTo>
                    <a:lnTo>
                      <a:pt x="428" y="754"/>
                    </a:lnTo>
                    <a:lnTo>
                      <a:pt x="418" y="755"/>
                    </a:lnTo>
                    <a:lnTo>
                      <a:pt x="409" y="756"/>
                    </a:lnTo>
                    <a:lnTo>
                      <a:pt x="399" y="755"/>
                    </a:lnTo>
                    <a:lnTo>
                      <a:pt x="389" y="753"/>
                    </a:lnTo>
                    <a:lnTo>
                      <a:pt x="379" y="750"/>
                    </a:lnTo>
                    <a:lnTo>
                      <a:pt x="368" y="745"/>
                    </a:lnTo>
                    <a:lnTo>
                      <a:pt x="357" y="741"/>
                    </a:lnTo>
                    <a:lnTo>
                      <a:pt x="345" y="733"/>
                    </a:lnTo>
                    <a:lnTo>
                      <a:pt x="334" y="725"/>
                    </a:lnTo>
                    <a:lnTo>
                      <a:pt x="325" y="715"/>
                    </a:lnTo>
                    <a:lnTo>
                      <a:pt x="317" y="704"/>
                    </a:lnTo>
                    <a:lnTo>
                      <a:pt x="311" y="693"/>
                    </a:lnTo>
                    <a:lnTo>
                      <a:pt x="306" y="680"/>
                    </a:lnTo>
                    <a:lnTo>
                      <a:pt x="303" y="667"/>
                    </a:lnTo>
                    <a:lnTo>
                      <a:pt x="301" y="653"/>
                    </a:lnTo>
                    <a:lnTo>
                      <a:pt x="299" y="638"/>
                    </a:lnTo>
                    <a:lnTo>
                      <a:pt x="299" y="622"/>
                    </a:lnTo>
                    <a:lnTo>
                      <a:pt x="302" y="606"/>
                    </a:lnTo>
                    <a:lnTo>
                      <a:pt x="305" y="590"/>
                    </a:lnTo>
                    <a:lnTo>
                      <a:pt x="310" y="572"/>
                    </a:lnTo>
                    <a:lnTo>
                      <a:pt x="315" y="555"/>
                    </a:lnTo>
                    <a:lnTo>
                      <a:pt x="323" y="538"/>
                    </a:lnTo>
                    <a:lnTo>
                      <a:pt x="331" y="520"/>
                    </a:lnTo>
                    <a:lnTo>
                      <a:pt x="341" y="502"/>
                    </a:lnTo>
                    <a:lnTo>
                      <a:pt x="351" y="485"/>
                    </a:lnTo>
                    <a:lnTo>
                      <a:pt x="363" y="467"/>
                    </a:lnTo>
                    <a:lnTo>
                      <a:pt x="375" y="449"/>
                    </a:lnTo>
                    <a:lnTo>
                      <a:pt x="388" y="433"/>
                    </a:lnTo>
                    <a:lnTo>
                      <a:pt x="402" y="415"/>
                    </a:lnTo>
                    <a:lnTo>
                      <a:pt x="417" y="398"/>
                    </a:lnTo>
                    <a:lnTo>
                      <a:pt x="432" y="381"/>
                    </a:lnTo>
                    <a:lnTo>
                      <a:pt x="448" y="365"/>
                    </a:lnTo>
                    <a:lnTo>
                      <a:pt x="466" y="348"/>
                    </a:lnTo>
                    <a:lnTo>
                      <a:pt x="483" y="331"/>
                    </a:lnTo>
                    <a:lnTo>
                      <a:pt x="502" y="315"/>
                    </a:lnTo>
                    <a:lnTo>
                      <a:pt x="521" y="299"/>
                    </a:lnTo>
                    <a:lnTo>
                      <a:pt x="543" y="282"/>
                    </a:lnTo>
                    <a:lnTo>
                      <a:pt x="564" y="267"/>
                    </a:lnTo>
                    <a:lnTo>
                      <a:pt x="586" y="251"/>
                    </a:lnTo>
                    <a:lnTo>
                      <a:pt x="450" y="0"/>
                    </a:lnTo>
                    <a:lnTo>
                      <a:pt x="425" y="14"/>
                    </a:lnTo>
                    <a:lnTo>
                      <a:pt x="400" y="31"/>
                    </a:lnTo>
                    <a:lnTo>
                      <a:pt x="374" y="50"/>
                    </a:lnTo>
                    <a:lnTo>
                      <a:pt x="349" y="70"/>
                    </a:lnTo>
                    <a:lnTo>
                      <a:pt x="323" y="93"/>
                    </a:lnTo>
                    <a:lnTo>
                      <a:pt x="298" y="115"/>
                    </a:lnTo>
                    <a:lnTo>
                      <a:pt x="274" y="139"/>
                    </a:lnTo>
                    <a:lnTo>
                      <a:pt x="249" y="166"/>
                    </a:lnTo>
                    <a:lnTo>
                      <a:pt x="226" y="193"/>
                    </a:lnTo>
                    <a:lnTo>
                      <a:pt x="202" y="221"/>
                    </a:lnTo>
                    <a:lnTo>
                      <a:pt x="180" y="249"/>
                    </a:lnTo>
                    <a:lnTo>
                      <a:pt x="159" y="279"/>
                    </a:lnTo>
                    <a:lnTo>
                      <a:pt x="138" y="308"/>
                    </a:lnTo>
                    <a:lnTo>
                      <a:pt x="119" y="338"/>
                    </a:lnTo>
                    <a:lnTo>
                      <a:pt x="101" y="369"/>
                    </a:lnTo>
                    <a:lnTo>
                      <a:pt x="84" y="400"/>
                    </a:lnTo>
                    <a:lnTo>
                      <a:pt x="70" y="427"/>
                    </a:lnTo>
                    <a:lnTo>
                      <a:pt x="58" y="454"/>
                    </a:lnTo>
                    <a:lnTo>
                      <a:pt x="46" y="482"/>
                    </a:lnTo>
                    <a:lnTo>
                      <a:pt x="36" y="509"/>
                    </a:lnTo>
                    <a:lnTo>
                      <a:pt x="29" y="535"/>
                    </a:lnTo>
                    <a:lnTo>
                      <a:pt x="21" y="562"/>
                    </a:lnTo>
                    <a:lnTo>
                      <a:pt x="14" y="589"/>
                    </a:lnTo>
                    <a:lnTo>
                      <a:pt x="9" y="615"/>
                    </a:lnTo>
                    <a:lnTo>
                      <a:pt x="5" y="640"/>
                    </a:lnTo>
                    <a:lnTo>
                      <a:pt x="2" y="666"/>
                    </a:lnTo>
                    <a:lnTo>
                      <a:pt x="0" y="692"/>
                    </a:lnTo>
                    <a:lnTo>
                      <a:pt x="0" y="716"/>
                    </a:lnTo>
                    <a:lnTo>
                      <a:pt x="0" y="741"/>
                    </a:lnTo>
                    <a:lnTo>
                      <a:pt x="2" y="765"/>
                    </a:lnTo>
                    <a:lnTo>
                      <a:pt x="4" y="789"/>
                    </a:lnTo>
                    <a:lnTo>
                      <a:pt x="9" y="812"/>
                    </a:lnTo>
                    <a:lnTo>
                      <a:pt x="13" y="834"/>
                    </a:lnTo>
                    <a:lnTo>
                      <a:pt x="20" y="857"/>
                    </a:lnTo>
                    <a:lnTo>
                      <a:pt x="26" y="879"/>
                    </a:lnTo>
                    <a:lnTo>
                      <a:pt x="34" y="899"/>
                    </a:lnTo>
                    <a:lnTo>
                      <a:pt x="44" y="920"/>
                    </a:lnTo>
                    <a:lnTo>
                      <a:pt x="54" y="939"/>
                    </a:lnTo>
                    <a:lnTo>
                      <a:pt x="65" y="958"/>
                    </a:lnTo>
                    <a:lnTo>
                      <a:pt x="78" y="977"/>
                    </a:lnTo>
                    <a:lnTo>
                      <a:pt x="91" y="994"/>
                    </a:lnTo>
                    <a:lnTo>
                      <a:pt x="106" y="1011"/>
                    </a:lnTo>
                    <a:lnTo>
                      <a:pt x="121" y="1027"/>
                    </a:lnTo>
                    <a:lnTo>
                      <a:pt x="138" y="1042"/>
                    </a:lnTo>
                    <a:lnTo>
                      <a:pt x="156" y="1056"/>
                    </a:lnTo>
                    <a:lnTo>
                      <a:pt x="174" y="1070"/>
                    </a:lnTo>
                    <a:lnTo>
                      <a:pt x="194" y="1082"/>
                    </a:lnTo>
                    <a:lnTo>
                      <a:pt x="214" y="1093"/>
                    </a:lnTo>
                    <a:lnTo>
                      <a:pt x="239" y="1105"/>
                    </a:lnTo>
                    <a:lnTo>
                      <a:pt x="265" y="1115"/>
                    </a:lnTo>
                    <a:lnTo>
                      <a:pt x="291" y="1124"/>
                    </a:lnTo>
                    <a:lnTo>
                      <a:pt x="317" y="1131"/>
                    </a:lnTo>
                    <a:lnTo>
                      <a:pt x="344" y="1137"/>
                    </a:lnTo>
                    <a:lnTo>
                      <a:pt x="371" y="1140"/>
                    </a:lnTo>
                    <a:lnTo>
                      <a:pt x="399" y="1141"/>
                    </a:lnTo>
                    <a:lnTo>
                      <a:pt x="427" y="1141"/>
                    </a:lnTo>
                    <a:lnTo>
                      <a:pt x="447" y="1140"/>
                    </a:lnTo>
                    <a:lnTo>
                      <a:pt x="466" y="1138"/>
                    </a:lnTo>
                    <a:lnTo>
                      <a:pt x="486" y="1133"/>
                    </a:lnTo>
                    <a:lnTo>
                      <a:pt x="505" y="1129"/>
                    </a:lnTo>
                    <a:lnTo>
                      <a:pt x="525" y="1122"/>
                    </a:lnTo>
                    <a:lnTo>
                      <a:pt x="544" y="1114"/>
                    </a:lnTo>
                    <a:lnTo>
                      <a:pt x="563" y="1105"/>
                    </a:lnTo>
                    <a:lnTo>
                      <a:pt x="583" y="1095"/>
                    </a:lnTo>
                    <a:lnTo>
                      <a:pt x="602" y="1083"/>
                    </a:lnTo>
                    <a:lnTo>
                      <a:pt x="621" y="1071"/>
                    </a:lnTo>
                    <a:lnTo>
                      <a:pt x="640" y="1056"/>
                    </a:lnTo>
                    <a:lnTo>
                      <a:pt x="660" y="1041"/>
                    </a:lnTo>
                    <a:lnTo>
                      <a:pt x="679" y="1024"/>
                    </a:lnTo>
                    <a:lnTo>
                      <a:pt x="698" y="1006"/>
                    </a:lnTo>
                    <a:lnTo>
                      <a:pt x="716" y="987"/>
                    </a:lnTo>
                    <a:lnTo>
                      <a:pt x="735" y="966"/>
                    </a:lnTo>
                    <a:lnTo>
                      <a:pt x="851" y="831"/>
                    </a:lnTo>
                    <a:lnTo>
                      <a:pt x="867" y="814"/>
                    </a:lnTo>
                    <a:lnTo>
                      <a:pt x="881" y="798"/>
                    </a:lnTo>
                    <a:lnTo>
                      <a:pt x="896" y="784"/>
                    </a:lnTo>
                    <a:lnTo>
                      <a:pt x="910" y="771"/>
                    </a:lnTo>
                    <a:lnTo>
                      <a:pt x="925" y="761"/>
                    </a:lnTo>
                    <a:lnTo>
                      <a:pt x="938" y="752"/>
                    </a:lnTo>
                    <a:lnTo>
                      <a:pt x="953" y="744"/>
                    </a:lnTo>
                    <a:lnTo>
                      <a:pt x="966" y="737"/>
                    </a:lnTo>
                    <a:lnTo>
                      <a:pt x="980" y="734"/>
                    </a:lnTo>
                    <a:lnTo>
                      <a:pt x="993" y="731"/>
                    </a:lnTo>
                    <a:lnTo>
                      <a:pt x="1006" y="729"/>
                    </a:lnTo>
                    <a:lnTo>
                      <a:pt x="1019" y="729"/>
                    </a:lnTo>
                    <a:lnTo>
                      <a:pt x="1032" y="731"/>
                    </a:lnTo>
                    <a:lnTo>
                      <a:pt x="1044" y="734"/>
                    </a:lnTo>
                    <a:lnTo>
                      <a:pt x="1058" y="738"/>
                    </a:lnTo>
                    <a:lnTo>
                      <a:pt x="1070" y="744"/>
                    </a:lnTo>
                    <a:lnTo>
                      <a:pt x="1084" y="753"/>
                    </a:lnTo>
                    <a:lnTo>
                      <a:pt x="1097" y="763"/>
                    </a:lnTo>
                    <a:lnTo>
                      <a:pt x="1108" y="773"/>
                    </a:lnTo>
                    <a:lnTo>
                      <a:pt x="1117" y="785"/>
                    </a:lnTo>
                    <a:lnTo>
                      <a:pt x="1123" y="799"/>
                    </a:lnTo>
                    <a:lnTo>
                      <a:pt x="1128" y="813"/>
                    </a:lnTo>
                    <a:lnTo>
                      <a:pt x="1131" y="829"/>
                    </a:lnTo>
                    <a:lnTo>
                      <a:pt x="1132" y="845"/>
                    </a:lnTo>
                    <a:lnTo>
                      <a:pt x="1132" y="863"/>
                    </a:lnTo>
                    <a:lnTo>
                      <a:pt x="1129" y="882"/>
                    </a:lnTo>
                    <a:lnTo>
                      <a:pt x="1126" y="902"/>
                    </a:lnTo>
                    <a:lnTo>
                      <a:pt x="1119" y="924"/>
                    </a:lnTo>
                    <a:lnTo>
                      <a:pt x="1111" y="946"/>
                    </a:lnTo>
                    <a:lnTo>
                      <a:pt x="1102" y="969"/>
                    </a:lnTo>
                    <a:lnTo>
                      <a:pt x="1090" y="995"/>
                    </a:lnTo>
                    <a:lnTo>
                      <a:pt x="1078" y="1021"/>
                    </a:lnTo>
                    <a:lnTo>
                      <a:pt x="1064" y="1045"/>
                    </a:lnTo>
                    <a:lnTo>
                      <a:pt x="1051" y="1069"/>
                    </a:lnTo>
                    <a:lnTo>
                      <a:pt x="1036" y="1091"/>
                    </a:lnTo>
                    <a:lnTo>
                      <a:pt x="1022" y="1112"/>
                    </a:lnTo>
                    <a:lnTo>
                      <a:pt x="1006" y="1133"/>
                    </a:lnTo>
                    <a:lnTo>
                      <a:pt x="991" y="1153"/>
                    </a:lnTo>
                    <a:lnTo>
                      <a:pt x="974" y="1172"/>
                    </a:lnTo>
                    <a:lnTo>
                      <a:pt x="957" y="1191"/>
                    </a:lnTo>
                    <a:lnTo>
                      <a:pt x="939" y="1209"/>
                    </a:lnTo>
                    <a:lnTo>
                      <a:pt x="922" y="1228"/>
                    </a:lnTo>
                    <a:lnTo>
                      <a:pt x="903" y="1246"/>
                    </a:lnTo>
                    <a:lnTo>
                      <a:pt x="884" y="1263"/>
                    </a:lnTo>
                    <a:lnTo>
                      <a:pt x="842" y="1298"/>
                    </a:lnTo>
                    <a:lnTo>
                      <a:pt x="799" y="1335"/>
                    </a:lnTo>
                    <a:lnTo>
                      <a:pt x="977" y="1554"/>
                    </a:lnTo>
                    <a:lnTo>
                      <a:pt x="1005" y="1534"/>
                    </a:lnTo>
                    <a:lnTo>
                      <a:pt x="1031" y="1511"/>
                    </a:lnTo>
                    <a:lnTo>
                      <a:pt x="1057" y="1489"/>
                    </a:lnTo>
                    <a:lnTo>
                      <a:pt x="1081" y="1467"/>
                    </a:lnTo>
                    <a:lnTo>
                      <a:pt x="1104" y="1444"/>
                    </a:lnTo>
                    <a:lnTo>
                      <a:pt x="1127" y="1420"/>
                    </a:lnTo>
                    <a:lnTo>
                      <a:pt x="1149" y="1396"/>
                    </a:lnTo>
                    <a:lnTo>
                      <a:pt x="1170" y="1372"/>
                    </a:lnTo>
                    <a:lnTo>
                      <a:pt x="1190" y="1347"/>
                    </a:lnTo>
                    <a:lnTo>
                      <a:pt x="1210" y="1322"/>
                    </a:lnTo>
                    <a:lnTo>
                      <a:pt x="1229" y="1296"/>
                    </a:lnTo>
                    <a:lnTo>
                      <a:pt x="1247" y="1270"/>
                    </a:lnTo>
                    <a:lnTo>
                      <a:pt x="1264" y="1244"/>
                    </a:lnTo>
                    <a:lnTo>
                      <a:pt x="1281" y="1217"/>
                    </a:lnTo>
                    <a:lnTo>
                      <a:pt x="1296" y="1190"/>
                    </a:lnTo>
                    <a:lnTo>
                      <a:pt x="1311" y="1162"/>
                    </a:lnTo>
                    <a:lnTo>
                      <a:pt x="1327" y="1130"/>
                    </a:lnTo>
                    <a:lnTo>
                      <a:pt x="1342" y="1098"/>
                    </a:lnTo>
                    <a:lnTo>
                      <a:pt x="1355" y="1066"/>
                    </a:lnTo>
                    <a:lnTo>
                      <a:pt x="1368" y="1034"/>
                    </a:lnTo>
                    <a:lnTo>
                      <a:pt x="1379" y="1003"/>
                    </a:lnTo>
                    <a:lnTo>
                      <a:pt x="1388" y="973"/>
                    </a:lnTo>
                    <a:lnTo>
                      <a:pt x="1397" y="941"/>
                    </a:lnTo>
                    <a:lnTo>
                      <a:pt x="1403" y="911"/>
                    </a:lnTo>
                    <a:lnTo>
                      <a:pt x="1409" y="881"/>
                    </a:lnTo>
                    <a:lnTo>
                      <a:pt x="1413" y="852"/>
                    </a:lnTo>
                    <a:lnTo>
                      <a:pt x="1416" y="823"/>
                    </a:lnTo>
                    <a:lnTo>
                      <a:pt x="1418" y="794"/>
                    </a:lnTo>
                    <a:lnTo>
                      <a:pt x="1418" y="766"/>
                    </a:lnTo>
                    <a:lnTo>
                      <a:pt x="1418" y="740"/>
                    </a:lnTo>
                    <a:lnTo>
                      <a:pt x="1416" y="712"/>
                    </a:lnTo>
                    <a:lnTo>
                      <a:pt x="1412" y="686"/>
                    </a:lnTo>
                    <a:lnTo>
                      <a:pt x="1407" y="660"/>
                    </a:lnTo>
                    <a:lnTo>
                      <a:pt x="1401" y="635"/>
                    </a:lnTo>
                    <a:lnTo>
                      <a:pt x="1393" y="610"/>
                    </a:lnTo>
                    <a:lnTo>
                      <a:pt x="1385" y="587"/>
                    </a:lnTo>
                    <a:lnTo>
                      <a:pt x="1375" y="564"/>
                    </a:lnTo>
                    <a:lnTo>
                      <a:pt x="1364" y="542"/>
                    </a:lnTo>
                    <a:lnTo>
                      <a:pt x="1352" y="521"/>
                    </a:lnTo>
                    <a:lnTo>
                      <a:pt x="1339" y="500"/>
                    </a:lnTo>
                    <a:lnTo>
                      <a:pt x="1323" y="481"/>
                    </a:lnTo>
                    <a:lnTo>
                      <a:pt x="1307" y="462"/>
                    </a:lnTo>
                    <a:lnTo>
                      <a:pt x="1290" y="443"/>
                    </a:lnTo>
                    <a:lnTo>
                      <a:pt x="1272" y="426"/>
                    </a:lnTo>
                    <a:lnTo>
                      <a:pt x="1252" y="410"/>
                    </a:lnTo>
                    <a:lnTo>
                      <a:pt x="1230" y="395"/>
                    </a:lnTo>
                    <a:lnTo>
                      <a:pt x="1208" y="381"/>
                    </a:lnTo>
                    <a:lnTo>
                      <a:pt x="1185"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3" name="Freeform 18">
                <a:extLst>
                  <a:ext uri="{FF2B5EF4-FFF2-40B4-BE49-F238E27FC236}">
                    <a16:creationId xmlns:a16="http://schemas.microsoft.com/office/drawing/2014/main" id="{15EE0255-078E-8B4D-BE9D-74B568807659}"/>
                  </a:ext>
                </a:extLst>
              </p:cNvPr>
              <p:cNvSpPr>
                <a:spLocks/>
              </p:cNvSpPr>
              <p:nvPr/>
            </p:nvSpPr>
            <p:spPr bwMode="auto">
              <a:xfrm>
                <a:off x="4298" y="3146"/>
                <a:ext cx="159" cy="149"/>
              </a:xfrm>
              <a:custGeom>
                <a:avLst/>
                <a:gdLst>
                  <a:gd name="T0" fmla="*/ 0 w 1429"/>
                  <a:gd name="T1" fmla="*/ 0 h 1342"/>
                  <a:gd name="T2" fmla="*/ 0 w 1429"/>
                  <a:gd name="T3" fmla="*/ 0 h 1342"/>
                  <a:gd name="T4" fmla="*/ 0 w 1429"/>
                  <a:gd name="T5" fmla="*/ 0 h 1342"/>
                  <a:gd name="T6" fmla="*/ 0 w 1429"/>
                  <a:gd name="T7" fmla="*/ 0 h 1342"/>
                  <a:gd name="T8" fmla="*/ 0 w 1429"/>
                  <a:gd name="T9" fmla="*/ 0 h 1342"/>
                  <a:gd name="T10" fmla="*/ 0 w 1429"/>
                  <a:gd name="T11" fmla="*/ 0 h 1342"/>
                  <a:gd name="T12" fmla="*/ 0 w 1429"/>
                  <a:gd name="T13" fmla="*/ 0 h 1342"/>
                  <a:gd name="T14" fmla="*/ 0 w 1429"/>
                  <a:gd name="T15" fmla="*/ 0 h 1342"/>
                  <a:gd name="T16" fmla="*/ 0 w 1429"/>
                  <a:gd name="T17" fmla="*/ 0 h 1342"/>
                  <a:gd name="T18" fmla="*/ 0 w 1429"/>
                  <a:gd name="T19" fmla="*/ 0 h 1342"/>
                  <a:gd name="T20" fmla="*/ 0 w 1429"/>
                  <a:gd name="T21" fmla="*/ 0 h 1342"/>
                  <a:gd name="T22" fmla="*/ 0 w 1429"/>
                  <a:gd name="T23" fmla="*/ 0 h 1342"/>
                  <a:gd name="T24" fmla="*/ 0 w 1429"/>
                  <a:gd name="T25" fmla="*/ 0 h 1342"/>
                  <a:gd name="T26" fmla="*/ 0 w 1429"/>
                  <a:gd name="T27" fmla="*/ 0 h 1342"/>
                  <a:gd name="T28" fmla="*/ 0 w 1429"/>
                  <a:gd name="T29" fmla="*/ 0 h 1342"/>
                  <a:gd name="T30" fmla="*/ 0 w 1429"/>
                  <a:gd name="T31" fmla="*/ 0 h 1342"/>
                  <a:gd name="T32" fmla="*/ 0 w 1429"/>
                  <a:gd name="T33" fmla="*/ 0 h 1342"/>
                  <a:gd name="T34" fmla="*/ 0 w 1429"/>
                  <a:gd name="T35" fmla="*/ 0 h 1342"/>
                  <a:gd name="T36" fmla="*/ 0 w 1429"/>
                  <a:gd name="T37" fmla="*/ 0 h 1342"/>
                  <a:gd name="T38" fmla="*/ 0 w 1429"/>
                  <a:gd name="T39" fmla="*/ 0 h 1342"/>
                  <a:gd name="T40" fmla="*/ 0 w 1429"/>
                  <a:gd name="T41" fmla="*/ 0 h 1342"/>
                  <a:gd name="T42" fmla="*/ 0 w 1429"/>
                  <a:gd name="T43" fmla="*/ 0 h 1342"/>
                  <a:gd name="T44" fmla="*/ 0 w 1429"/>
                  <a:gd name="T45" fmla="*/ 0 h 1342"/>
                  <a:gd name="T46" fmla="*/ 0 w 1429"/>
                  <a:gd name="T47" fmla="*/ 0 h 1342"/>
                  <a:gd name="T48" fmla="*/ 0 w 1429"/>
                  <a:gd name="T49" fmla="*/ 0 h 1342"/>
                  <a:gd name="T50" fmla="*/ 0 w 1429"/>
                  <a:gd name="T51" fmla="*/ 0 h 1342"/>
                  <a:gd name="T52" fmla="*/ 0 w 1429"/>
                  <a:gd name="T53" fmla="*/ 0 h 1342"/>
                  <a:gd name="T54" fmla="*/ 0 w 1429"/>
                  <a:gd name="T55" fmla="*/ 0 h 1342"/>
                  <a:gd name="T56" fmla="*/ 0 w 1429"/>
                  <a:gd name="T57" fmla="*/ 0 h 1342"/>
                  <a:gd name="T58" fmla="*/ 0 w 1429"/>
                  <a:gd name="T59" fmla="*/ 0 h 1342"/>
                  <a:gd name="T60" fmla="*/ 0 w 1429"/>
                  <a:gd name="T61" fmla="*/ 0 h 1342"/>
                  <a:gd name="T62" fmla="*/ 0 w 1429"/>
                  <a:gd name="T63" fmla="*/ 0 h 1342"/>
                  <a:gd name="T64" fmla="*/ 0 w 1429"/>
                  <a:gd name="T65" fmla="*/ 0 h 1342"/>
                  <a:gd name="T66" fmla="*/ 0 w 1429"/>
                  <a:gd name="T67" fmla="*/ 0 h 1342"/>
                  <a:gd name="T68" fmla="*/ 0 w 1429"/>
                  <a:gd name="T69" fmla="*/ 0 h 1342"/>
                  <a:gd name="T70" fmla="*/ 0 w 1429"/>
                  <a:gd name="T71" fmla="*/ 0 h 1342"/>
                  <a:gd name="T72" fmla="*/ 0 w 1429"/>
                  <a:gd name="T73" fmla="*/ 0 h 1342"/>
                  <a:gd name="T74" fmla="*/ 0 w 1429"/>
                  <a:gd name="T75" fmla="*/ 0 h 1342"/>
                  <a:gd name="T76" fmla="*/ 0 w 1429"/>
                  <a:gd name="T77" fmla="*/ 0 h 1342"/>
                  <a:gd name="T78" fmla="*/ 0 w 1429"/>
                  <a:gd name="T79" fmla="*/ 0 h 1342"/>
                  <a:gd name="T80" fmla="*/ 0 w 1429"/>
                  <a:gd name="T81" fmla="*/ 0 h 1342"/>
                  <a:gd name="T82" fmla="*/ 0 w 1429"/>
                  <a:gd name="T83" fmla="*/ 0 h 1342"/>
                  <a:gd name="T84" fmla="*/ 0 w 1429"/>
                  <a:gd name="T85" fmla="*/ 0 h 1342"/>
                  <a:gd name="T86" fmla="*/ 0 w 1429"/>
                  <a:gd name="T87" fmla="*/ 0 h 1342"/>
                  <a:gd name="T88" fmla="*/ 0 w 1429"/>
                  <a:gd name="T89" fmla="*/ 0 h 1342"/>
                  <a:gd name="T90" fmla="*/ 0 w 1429"/>
                  <a:gd name="T91" fmla="*/ 0 h 1342"/>
                  <a:gd name="T92" fmla="*/ 0 w 1429"/>
                  <a:gd name="T93" fmla="*/ 0 h 1342"/>
                  <a:gd name="T94" fmla="*/ 0 w 1429"/>
                  <a:gd name="T95" fmla="*/ 0 h 1342"/>
                  <a:gd name="T96" fmla="*/ 0 w 1429"/>
                  <a:gd name="T97" fmla="*/ 0 h 134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429" h="1342">
                    <a:moveTo>
                      <a:pt x="1417" y="515"/>
                    </a:moveTo>
                    <a:lnTo>
                      <a:pt x="1173" y="560"/>
                    </a:lnTo>
                    <a:lnTo>
                      <a:pt x="1175" y="579"/>
                    </a:lnTo>
                    <a:lnTo>
                      <a:pt x="1177" y="598"/>
                    </a:lnTo>
                    <a:lnTo>
                      <a:pt x="1177" y="617"/>
                    </a:lnTo>
                    <a:lnTo>
                      <a:pt x="1178" y="633"/>
                    </a:lnTo>
                    <a:lnTo>
                      <a:pt x="1177" y="651"/>
                    </a:lnTo>
                    <a:lnTo>
                      <a:pt x="1176" y="667"/>
                    </a:lnTo>
                    <a:lnTo>
                      <a:pt x="1175" y="683"/>
                    </a:lnTo>
                    <a:lnTo>
                      <a:pt x="1173" y="698"/>
                    </a:lnTo>
                    <a:lnTo>
                      <a:pt x="1170" y="714"/>
                    </a:lnTo>
                    <a:lnTo>
                      <a:pt x="1166" y="728"/>
                    </a:lnTo>
                    <a:lnTo>
                      <a:pt x="1162" y="744"/>
                    </a:lnTo>
                    <a:lnTo>
                      <a:pt x="1157" y="758"/>
                    </a:lnTo>
                    <a:lnTo>
                      <a:pt x="1146" y="787"/>
                    </a:lnTo>
                    <a:lnTo>
                      <a:pt x="1132" y="816"/>
                    </a:lnTo>
                    <a:lnTo>
                      <a:pt x="1120" y="835"/>
                    </a:lnTo>
                    <a:lnTo>
                      <a:pt x="1110" y="853"/>
                    </a:lnTo>
                    <a:lnTo>
                      <a:pt x="1098" y="870"/>
                    </a:lnTo>
                    <a:lnTo>
                      <a:pt x="1086" y="886"/>
                    </a:lnTo>
                    <a:lnTo>
                      <a:pt x="1074" y="900"/>
                    </a:lnTo>
                    <a:lnTo>
                      <a:pt x="1060" y="913"/>
                    </a:lnTo>
                    <a:lnTo>
                      <a:pt x="1047" y="926"/>
                    </a:lnTo>
                    <a:lnTo>
                      <a:pt x="1033" y="937"/>
                    </a:lnTo>
                    <a:lnTo>
                      <a:pt x="1019" y="947"/>
                    </a:lnTo>
                    <a:lnTo>
                      <a:pt x="1003" y="957"/>
                    </a:lnTo>
                    <a:lnTo>
                      <a:pt x="988" y="965"/>
                    </a:lnTo>
                    <a:lnTo>
                      <a:pt x="972" y="971"/>
                    </a:lnTo>
                    <a:lnTo>
                      <a:pt x="955" y="978"/>
                    </a:lnTo>
                    <a:lnTo>
                      <a:pt x="939" y="983"/>
                    </a:lnTo>
                    <a:lnTo>
                      <a:pt x="921" y="987"/>
                    </a:lnTo>
                    <a:lnTo>
                      <a:pt x="903" y="990"/>
                    </a:lnTo>
                    <a:lnTo>
                      <a:pt x="887" y="992"/>
                    </a:lnTo>
                    <a:lnTo>
                      <a:pt x="871" y="992"/>
                    </a:lnTo>
                    <a:lnTo>
                      <a:pt x="853" y="992"/>
                    </a:lnTo>
                    <a:lnTo>
                      <a:pt x="835" y="989"/>
                    </a:lnTo>
                    <a:lnTo>
                      <a:pt x="816" y="986"/>
                    </a:lnTo>
                    <a:lnTo>
                      <a:pt x="797" y="983"/>
                    </a:lnTo>
                    <a:lnTo>
                      <a:pt x="777" y="977"/>
                    </a:lnTo>
                    <a:lnTo>
                      <a:pt x="756" y="971"/>
                    </a:lnTo>
                    <a:lnTo>
                      <a:pt x="734" y="964"/>
                    </a:lnTo>
                    <a:lnTo>
                      <a:pt x="709" y="955"/>
                    </a:lnTo>
                    <a:lnTo>
                      <a:pt x="685" y="945"/>
                    </a:lnTo>
                    <a:lnTo>
                      <a:pt x="659" y="934"/>
                    </a:lnTo>
                    <a:lnTo>
                      <a:pt x="603" y="908"/>
                    </a:lnTo>
                    <a:lnTo>
                      <a:pt x="541" y="877"/>
                    </a:lnTo>
                    <a:lnTo>
                      <a:pt x="516" y="863"/>
                    </a:lnTo>
                    <a:lnTo>
                      <a:pt x="492" y="849"/>
                    </a:lnTo>
                    <a:lnTo>
                      <a:pt x="469" y="835"/>
                    </a:lnTo>
                    <a:lnTo>
                      <a:pt x="448" y="822"/>
                    </a:lnTo>
                    <a:lnTo>
                      <a:pt x="427" y="807"/>
                    </a:lnTo>
                    <a:lnTo>
                      <a:pt x="408" y="794"/>
                    </a:lnTo>
                    <a:lnTo>
                      <a:pt x="391" y="780"/>
                    </a:lnTo>
                    <a:lnTo>
                      <a:pt x="375" y="765"/>
                    </a:lnTo>
                    <a:lnTo>
                      <a:pt x="359" y="751"/>
                    </a:lnTo>
                    <a:lnTo>
                      <a:pt x="346" y="736"/>
                    </a:lnTo>
                    <a:lnTo>
                      <a:pt x="332" y="720"/>
                    </a:lnTo>
                    <a:lnTo>
                      <a:pt x="321" y="705"/>
                    </a:lnTo>
                    <a:lnTo>
                      <a:pt x="311" y="689"/>
                    </a:lnTo>
                    <a:lnTo>
                      <a:pt x="302" y="673"/>
                    </a:lnTo>
                    <a:lnTo>
                      <a:pt x="295" y="656"/>
                    </a:lnTo>
                    <a:lnTo>
                      <a:pt x="289" y="639"/>
                    </a:lnTo>
                    <a:lnTo>
                      <a:pt x="284" y="627"/>
                    </a:lnTo>
                    <a:lnTo>
                      <a:pt x="281" y="613"/>
                    </a:lnTo>
                    <a:lnTo>
                      <a:pt x="279" y="600"/>
                    </a:lnTo>
                    <a:lnTo>
                      <a:pt x="278" y="586"/>
                    </a:lnTo>
                    <a:lnTo>
                      <a:pt x="276" y="571"/>
                    </a:lnTo>
                    <a:lnTo>
                      <a:pt x="276" y="557"/>
                    </a:lnTo>
                    <a:lnTo>
                      <a:pt x="278" y="541"/>
                    </a:lnTo>
                    <a:lnTo>
                      <a:pt x="280" y="525"/>
                    </a:lnTo>
                    <a:lnTo>
                      <a:pt x="282" y="510"/>
                    </a:lnTo>
                    <a:lnTo>
                      <a:pt x="284" y="493"/>
                    </a:lnTo>
                    <a:lnTo>
                      <a:pt x="289" y="477"/>
                    </a:lnTo>
                    <a:lnTo>
                      <a:pt x="293" y="462"/>
                    </a:lnTo>
                    <a:lnTo>
                      <a:pt x="298" y="447"/>
                    </a:lnTo>
                    <a:lnTo>
                      <a:pt x="303" y="432"/>
                    </a:lnTo>
                    <a:lnTo>
                      <a:pt x="310" y="417"/>
                    </a:lnTo>
                    <a:lnTo>
                      <a:pt x="317" y="404"/>
                    </a:lnTo>
                    <a:lnTo>
                      <a:pt x="330" y="380"/>
                    </a:lnTo>
                    <a:lnTo>
                      <a:pt x="347" y="357"/>
                    </a:lnTo>
                    <a:lnTo>
                      <a:pt x="365" y="335"/>
                    </a:lnTo>
                    <a:lnTo>
                      <a:pt x="385" y="312"/>
                    </a:lnTo>
                    <a:lnTo>
                      <a:pt x="407" y="292"/>
                    </a:lnTo>
                    <a:lnTo>
                      <a:pt x="430" y="272"/>
                    </a:lnTo>
                    <a:lnTo>
                      <a:pt x="455" y="253"/>
                    </a:lnTo>
                    <a:lnTo>
                      <a:pt x="481" y="236"/>
                    </a:lnTo>
                    <a:lnTo>
                      <a:pt x="358" y="0"/>
                    </a:lnTo>
                    <a:lnTo>
                      <a:pt x="341" y="9"/>
                    </a:lnTo>
                    <a:lnTo>
                      <a:pt x="323" y="19"/>
                    </a:lnTo>
                    <a:lnTo>
                      <a:pt x="305" y="31"/>
                    </a:lnTo>
                    <a:lnTo>
                      <a:pt x="288" y="45"/>
                    </a:lnTo>
                    <a:lnTo>
                      <a:pt x="270" y="59"/>
                    </a:lnTo>
                    <a:lnTo>
                      <a:pt x="251" y="76"/>
                    </a:lnTo>
                    <a:lnTo>
                      <a:pt x="233" y="94"/>
                    </a:lnTo>
                    <a:lnTo>
                      <a:pt x="214" y="111"/>
                    </a:lnTo>
                    <a:lnTo>
                      <a:pt x="196" y="132"/>
                    </a:lnTo>
                    <a:lnTo>
                      <a:pt x="178" y="153"/>
                    </a:lnTo>
                    <a:lnTo>
                      <a:pt x="161" y="174"/>
                    </a:lnTo>
                    <a:lnTo>
                      <a:pt x="144" y="196"/>
                    </a:lnTo>
                    <a:lnTo>
                      <a:pt x="128" y="220"/>
                    </a:lnTo>
                    <a:lnTo>
                      <a:pt x="113" y="243"/>
                    </a:lnTo>
                    <a:lnTo>
                      <a:pt x="98" y="268"/>
                    </a:lnTo>
                    <a:lnTo>
                      <a:pt x="85" y="291"/>
                    </a:lnTo>
                    <a:lnTo>
                      <a:pt x="75" y="312"/>
                    </a:lnTo>
                    <a:lnTo>
                      <a:pt x="66" y="332"/>
                    </a:lnTo>
                    <a:lnTo>
                      <a:pt x="57" y="352"/>
                    </a:lnTo>
                    <a:lnTo>
                      <a:pt x="49" y="374"/>
                    </a:lnTo>
                    <a:lnTo>
                      <a:pt x="41" y="394"/>
                    </a:lnTo>
                    <a:lnTo>
                      <a:pt x="33" y="415"/>
                    </a:lnTo>
                    <a:lnTo>
                      <a:pt x="28" y="436"/>
                    </a:lnTo>
                    <a:lnTo>
                      <a:pt x="22" y="457"/>
                    </a:lnTo>
                    <a:lnTo>
                      <a:pt x="17" y="478"/>
                    </a:lnTo>
                    <a:lnTo>
                      <a:pt x="12" y="500"/>
                    </a:lnTo>
                    <a:lnTo>
                      <a:pt x="9" y="521"/>
                    </a:lnTo>
                    <a:lnTo>
                      <a:pt x="6" y="542"/>
                    </a:lnTo>
                    <a:lnTo>
                      <a:pt x="3" y="563"/>
                    </a:lnTo>
                    <a:lnTo>
                      <a:pt x="2" y="584"/>
                    </a:lnTo>
                    <a:lnTo>
                      <a:pt x="1" y="606"/>
                    </a:lnTo>
                    <a:lnTo>
                      <a:pt x="0" y="627"/>
                    </a:lnTo>
                    <a:lnTo>
                      <a:pt x="1" y="648"/>
                    </a:lnTo>
                    <a:lnTo>
                      <a:pt x="2" y="669"/>
                    </a:lnTo>
                    <a:lnTo>
                      <a:pt x="3" y="690"/>
                    </a:lnTo>
                    <a:lnTo>
                      <a:pt x="6" y="712"/>
                    </a:lnTo>
                    <a:lnTo>
                      <a:pt x="9" y="732"/>
                    </a:lnTo>
                    <a:lnTo>
                      <a:pt x="12" y="753"/>
                    </a:lnTo>
                    <a:lnTo>
                      <a:pt x="17" y="773"/>
                    </a:lnTo>
                    <a:lnTo>
                      <a:pt x="21" y="793"/>
                    </a:lnTo>
                    <a:lnTo>
                      <a:pt x="27" y="813"/>
                    </a:lnTo>
                    <a:lnTo>
                      <a:pt x="33" y="833"/>
                    </a:lnTo>
                    <a:lnTo>
                      <a:pt x="40" y="852"/>
                    </a:lnTo>
                    <a:lnTo>
                      <a:pt x="48" y="872"/>
                    </a:lnTo>
                    <a:lnTo>
                      <a:pt x="57" y="891"/>
                    </a:lnTo>
                    <a:lnTo>
                      <a:pt x="66" y="910"/>
                    </a:lnTo>
                    <a:lnTo>
                      <a:pt x="76" y="928"/>
                    </a:lnTo>
                    <a:lnTo>
                      <a:pt x="86" y="946"/>
                    </a:lnTo>
                    <a:lnTo>
                      <a:pt x="100" y="969"/>
                    </a:lnTo>
                    <a:lnTo>
                      <a:pt x="116" y="992"/>
                    </a:lnTo>
                    <a:lnTo>
                      <a:pt x="132" y="1014"/>
                    </a:lnTo>
                    <a:lnTo>
                      <a:pt x="149" y="1035"/>
                    </a:lnTo>
                    <a:lnTo>
                      <a:pt x="167" y="1055"/>
                    </a:lnTo>
                    <a:lnTo>
                      <a:pt x="186" y="1075"/>
                    </a:lnTo>
                    <a:lnTo>
                      <a:pt x="206" y="1094"/>
                    </a:lnTo>
                    <a:lnTo>
                      <a:pt x="226" y="1113"/>
                    </a:lnTo>
                    <a:lnTo>
                      <a:pt x="249" y="1132"/>
                    </a:lnTo>
                    <a:lnTo>
                      <a:pt x="271" y="1150"/>
                    </a:lnTo>
                    <a:lnTo>
                      <a:pt x="295" y="1168"/>
                    </a:lnTo>
                    <a:lnTo>
                      <a:pt x="320" y="1185"/>
                    </a:lnTo>
                    <a:lnTo>
                      <a:pt x="347" y="1201"/>
                    </a:lnTo>
                    <a:lnTo>
                      <a:pt x="375" y="1218"/>
                    </a:lnTo>
                    <a:lnTo>
                      <a:pt x="402" y="1235"/>
                    </a:lnTo>
                    <a:lnTo>
                      <a:pt x="433" y="1250"/>
                    </a:lnTo>
                    <a:lnTo>
                      <a:pt x="468" y="1268"/>
                    </a:lnTo>
                    <a:lnTo>
                      <a:pt x="504" y="1284"/>
                    </a:lnTo>
                    <a:lnTo>
                      <a:pt x="540" y="1298"/>
                    </a:lnTo>
                    <a:lnTo>
                      <a:pt x="575" y="1309"/>
                    </a:lnTo>
                    <a:lnTo>
                      <a:pt x="611" y="1319"/>
                    </a:lnTo>
                    <a:lnTo>
                      <a:pt x="646" y="1328"/>
                    </a:lnTo>
                    <a:lnTo>
                      <a:pt x="681" y="1334"/>
                    </a:lnTo>
                    <a:lnTo>
                      <a:pt x="716" y="1338"/>
                    </a:lnTo>
                    <a:lnTo>
                      <a:pt x="750" y="1342"/>
                    </a:lnTo>
                    <a:lnTo>
                      <a:pt x="786" y="1342"/>
                    </a:lnTo>
                    <a:lnTo>
                      <a:pt x="821" y="1341"/>
                    </a:lnTo>
                    <a:lnTo>
                      <a:pt x="855" y="1337"/>
                    </a:lnTo>
                    <a:lnTo>
                      <a:pt x="890" y="1332"/>
                    </a:lnTo>
                    <a:lnTo>
                      <a:pt x="924" y="1324"/>
                    </a:lnTo>
                    <a:lnTo>
                      <a:pt x="959" y="1315"/>
                    </a:lnTo>
                    <a:lnTo>
                      <a:pt x="993" y="1304"/>
                    </a:lnTo>
                    <a:lnTo>
                      <a:pt x="1021" y="1290"/>
                    </a:lnTo>
                    <a:lnTo>
                      <a:pt x="1048" y="1277"/>
                    </a:lnTo>
                    <a:lnTo>
                      <a:pt x="1074" y="1261"/>
                    </a:lnTo>
                    <a:lnTo>
                      <a:pt x="1098" y="1246"/>
                    </a:lnTo>
                    <a:lnTo>
                      <a:pt x="1123" y="1228"/>
                    </a:lnTo>
                    <a:lnTo>
                      <a:pt x="1146" y="1209"/>
                    </a:lnTo>
                    <a:lnTo>
                      <a:pt x="1170" y="1189"/>
                    </a:lnTo>
                    <a:lnTo>
                      <a:pt x="1191" y="1168"/>
                    </a:lnTo>
                    <a:lnTo>
                      <a:pt x="1212" y="1144"/>
                    </a:lnTo>
                    <a:lnTo>
                      <a:pt x="1233" y="1121"/>
                    </a:lnTo>
                    <a:lnTo>
                      <a:pt x="1252" y="1095"/>
                    </a:lnTo>
                    <a:lnTo>
                      <a:pt x="1272" y="1070"/>
                    </a:lnTo>
                    <a:lnTo>
                      <a:pt x="1290" y="1042"/>
                    </a:lnTo>
                    <a:lnTo>
                      <a:pt x="1309" y="1012"/>
                    </a:lnTo>
                    <a:lnTo>
                      <a:pt x="1327" y="982"/>
                    </a:lnTo>
                    <a:lnTo>
                      <a:pt x="1343" y="949"/>
                    </a:lnTo>
                    <a:lnTo>
                      <a:pt x="1358" y="920"/>
                    </a:lnTo>
                    <a:lnTo>
                      <a:pt x="1371" y="892"/>
                    </a:lnTo>
                    <a:lnTo>
                      <a:pt x="1382" y="864"/>
                    </a:lnTo>
                    <a:lnTo>
                      <a:pt x="1392" y="836"/>
                    </a:lnTo>
                    <a:lnTo>
                      <a:pt x="1401" y="810"/>
                    </a:lnTo>
                    <a:lnTo>
                      <a:pt x="1409" y="782"/>
                    </a:lnTo>
                    <a:lnTo>
                      <a:pt x="1416" y="755"/>
                    </a:lnTo>
                    <a:lnTo>
                      <a:pt x="1421" y="728"/>
                    </a:lnTo>
                    <a:lnTo>
                      <a:pt x="1425" y="702"/>
                    </a:lnTo>
                    <a:lnTo>
                      <a:pt x="1427" y="676"/>
                    </a:lnTo>
                    <a:lnTo>
                      <a:pt x="1429" y="649"/>
                    </a:lnTo>
                    <a:lnTo>
                      <a:pt x="1429" y="622"/>
                    </a:lnTo>
                    <a:lnTo>
                      <a:pt x="1428" y="596"/>
                    </a:lnTo>
                    <a:lnTo>
                      <a:pt x="1426" y="569"/>
                    </a:lnTo>
                    <a:lnTo>
                      <a:pt x="1423" y="542"/>
                    </a:lnTo>
                    <a:lnTo>
                      <a:pt x="1417" y="51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4" name="Freeform 19">
                <a:extLst>
                  <a:ext uri="{FF2B5EF4-FFF2-40B4-BE49-F238E27FC236}">
                    <a16:creationId xmlns:a16="http://schemas.microsoft.com/office/drawing/2014/main" id="{FD102E07-A8D9-F043-816B-5735896AFD03}"/>
                  </a:ext>
                </a:extLst>
              </p:cNvPr>
              <p:cNvSpPr>
                <a:spLocks/>
              </p:cNvSpPr>
              <p:nvPr/>
            </p:nvSpPr>
            <p:spPr bwMode="auto">
              <a:xfrm>
                <a:off x="4345" y="3011"/>
                <a:ext cx="188" cy="174"/>
              </a:xfrm>
              <a:custGeom>
                <a:avLst/>
                <a:gdLst>
                  <a:gd name="T0" fmla="*/ 0 w 1697"/>
                  <a:gd name="T1" fmla="*/ 0 h 1567"/>
                  <a:gd name="T2" fmla="*/ 0 w 1697"/>
                  <a:gd name="T3" fmla="*/ 0 h 1567"/>
                  <a:gd name="T4" fmla="*/ 0 w 1697"/>
                  <a:gd name="T5" fmla="*/ 0 h 1567"/>
                  <a:gd name="T6" fmla="*/ 0 w 1697"/>
                  <a:gd name="T7" fmla="*/ 0 h 1567"/>
                  <a:gd name="T8" fmla="*/ 0 w 1697"/>
                  <a:gd name="T9" fmla="*/ 0 h 1567"/>
                  <a:gd name="T10" fmla="*/ 0 w 1697"/>
                  <a:gd name="T11" fmla="*/ 0 h 1567"/>
                  <a:gd name="T12" fmla="*/ 0 w 1697"/>
                  <a:gd name="T13" fmla="*/ 0 h 1567"/>
                  <a:gd name="T14" fmla="*/ 0 w 1697"/>
                  <a:gd name="T15" fmla="*/ 0 h 1567"/>
                  <a:gd name="T16" fmla="*/ 0 w 1697"/>
                  <a:gd name="T17" fmla="*/ 0 h 1567"/>
                  <a:gd name="T18" fmla="*/ 0 w 1697"/>
                  <a:gd name="T19" fmla="*/ 0 h 1567"/>
                  <a:gd name="T20" fmla="*/ 0 w 1697"/>
                  <a:gd name="T21" fmla="*/ 0 h 1567"/>
                  <a:gd name="T22" fmla="*/ 0 w 1697"/>
                  <a:gd name="T23" fmla="*/ 0 h 1567"/>
                  <a:gd name="T24" fmla="*/ 0 w 1697"/>
                  <a:gd name="T25" fmla="*/ 0 h 15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7" h="1567">
                    <a:moveTo>
                      <a:pt x="1697" y="630"/>
                    </a:moveTo>
                    <a:lnTo>
                      <a:pt x="488" y="0"/>
                    </a:lnTo>
                    <a:lnTo>
                      <a:pt x="328" y="308"/>
                    </a:lnTo>
                    <a:lnTo>
                      <a:pt x="780" y="542"/>
                    </a:lnTo>
                    <a:lnTo>
                      <a:pt x="610" y="868"/>
                    </a:lnTo>
                    <a:lnTo>
                      <a:pt x="159" y="632"/>
                    </a:lnTo>
                    <a:lnTo>
                      <a:pt x="0" y="937"/>
                    </a:lnTo>
                    <a:lnTo>
                      <a:pt x="1210" y="1567"/>
                    </a:lnTo>
                    <a:lnTo>
                      <a:pt x="1368" y="1263"/>
                    </a:lnTo>
                    <a:lnTo>
                      <a:pt x="852" y="994"/>
                    </a:lnTo>
                    <a:lnTo>
                      <a:pt x="1020" y="668"/>
                    </a:lnTo>
                    <a:lnTo>
                      <a:pt x="1538" y="937"/>
                    </a:lnTo>
                    <a:lnTo>
                      <a:pt x="1697"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5" name="Freeform 20">
                <a:extLst>
                  <a:ext uri="{FF2B5EF4-FFF2-40B4-BE49-F238E27FC236}">
                    <a16:creationId xmlns:a16="http://schemas.microsoft.com/office/drawing/2014/main" id="{E1FA7589-105D-B24F-88CD-B6C043B4044B}"/>
                  </a:ext>
                </a:extLst>
              </p:cNvPr>
              <p:cNvSpPr>
                <a:spLocks/>
              </p:cNvSpPr>
              <p:nvPr/>
            </p:nvSpPr>
            <p:spPr bwMode="auto">
              <a:xfrm>
                <a:off x="4418" y="2864"/>
                <a:ext cx="176" cy="165"/>
              </a:xfrm>
              <a:custGeom>
                <a:avLst/>
                <a:gdLst>
                  <a:gd name="T0" fmla="*/ 0 w 1580"/>
                  <a:gd name="T1" fmla="*/ 0 h 1482"/>
                  <a:gd name="T2" fmla="*/ 0 w 1580"/>
                  <a:gd name="T3" fmla="*/ 0 h 1482"/>
                  <a:gd name="T4" fmla="*/ 0 w 1580"/>
                  <a:gd name="T5" fmla="*/ 0 h 1482"/>
                  <a:gd name="T6" fmla="*/ 0 w 1580"/>
                  <a:gd name="T7" fmla="*/ 0 h 1482"/>
                  <a:gd name="T8" fmla="*/ 0 w 1580"/>
                  <a:gd name="T9" fmla="*/ 0 h 1482"/>
                  <a:gd name="T10" fmla="*/ 0 w 1580"/>
                  <a:gd name="T11" fmla="*/ 0 h 1482"/>
                  <a:gd name="T12" fmla="*/ 0 w 1580"/>
                  <a:gd name="T13" fmla="*/ 0 h 1482"/>
                  <a:gd name="T14" fmla="*/ 0 w 1580"/>
                  <a:gd name="T15" fmla="*/ 0 h 1482"/>
                  <a:gd name="T16" fmla="*/ 0 w 1580"/>
                  <a:gd name="T17" fmla="*/ 0 h 1482"/>
                  <a:gd name="T18" fmla="*/ 0 w 1580"/>
                  <a:gd name="T19" fmla="*/ 0 h 1482"/>
                  <a:gd name="T20" fmla="*/ 0 w 1580"/>
                  <a:gd name="T21" fmla="*/ 0 h 1482"/>
                  <a:gd name="T22" fmla="*/ 0 w 1580"/>
                  <a:gd name="T23" fmla="*/ 0 h 1482"/>
                  <a:gd name="T24" fmla="*/ 0 w 1580"/>
                  <a:gd name="T25" fmla="*/ 0 h 1482"/>
                  <a:gd name="T26" fmla="*/ 0 w 1580"/>
                  <a:gd name="T27" fmla="*/ 0 h 1482"/>
                  <a:gd name="T28" fmla="*/ 0 w 1580"/>
                  <a:gd name="T29" fmla="*/ 0 h 1482"/>
                  <a:gd name="T30" fmla="*/ 0 w 1580"/>
                  <a:gd name="T31" fmla="*/ 0 h 1482"/>
                  <a:gd name="T32" fmla="*/ 0 w 1580"/>
                  <a:gd name="T33" fmla="*/ 0 h 1482"/>
                  <a:gd name="T34" fmla="*/ 0 w 1580"/>
                  <a:gd name="T35" fmla="*/ 0 h 1482"/>
                  <a:gd name="T36" fmla="*/ 0 w 1580"/>
                  <a:gd name="T37" fmla="*/ 0 h 1482"/>
                  <a:gd name="T38" fmla="*/ 0 w 1580"/>
                  <a:gd name="T39" fmla="*/ 0 h 1482"/>
                  <a:gd name="T40" fmla="*/ 0 w 1580"/>
                  <a:gd name="T41" fmla="*/ 0 h 1482"/>
                  <a:gd name="T42" fmla="*/ 0 w 1580"/>
                  <a:gd name="T43" fmla="*/ 0 h 1482"/>
                  <a:gd name="T44" fmla="*/ 0 w 1580"/>
                  <a:gd name="T45" fmla="*/ 0 h 1482"/>
                  <a:gd name="T46" fmla="*/ 0 w 1580"/>
                  <a:gd name="T47" fmla="*/ 0 h 1482"/>
                  <a:gd name="T48" fmla="*/ 0 w 1580"/>
                  <a:gd name="T49" fmla="*/ 0 h 1482"/>
                  <a:gd name="T50" fmla="*/ 0 w 1580"/>
                  <a:gd name="T51" fmla="*/ 0 h 1482"/>
                  <a:gd name="T52" fmla="*/ 0 w 1580"/>
                  <a:gd name="T53" fmla="*/ 0 h 1482"/>
                  <a:gd name="T54" fmla="*/ 0 w 1580"/>
                  <a:gd name="T55" fmla="*/ 0 h 1482"/>
                  <a:gd name="T56" fmla="*/ 0 w 1580"/>
                  <a:gd name="T57" fmla="*/ 0 h 1482"/>
                  <a:gd name="T58" fmla="*/ 0 w 1580"/>
                  <a:gd name="T59" fmla="*/ 0 h 1482"/>
                  <a:gd name="T60" fmla="*/ 0 w 1580"/>
                  <a:gd name="T61" fmla="*/ 0 h 1482"/>
                  <a:gd name="T62" fmla="*/ 0 w 1580"/>
                  <a:gd name="T63" fmla="*/ 0 h 1482"/>
                  <a:gd name="T64" fmla="*/ 0 w 1580"/>
                  <a:gd name="T65" fmla="*/ 0 h 1482"/>
                  <a:gd name="T66" fmla="*/ 0 w 1580"/>
                  <a:gd name="T67" fmla="*/ 0 h 1482"/>
                  <a:gd name="T68" fmla="*/ 0 w 1580"/>
                  <a:gd name="T69" fmla="*/ 0 h 1482"/>
                  <a:gd name="T70" fmla="*/ 0 w 1580"/>
                  <a:gd name="T71" fmla="*/ 0 h 1482"/>
                  <a:gd name="T72" fmla="*/ 0 w 1580"/>
                  <a:gd name="T73" fmla="*/ 0 h 1482"/>
                  <a:gd name="T74" fmla="*/ 0 w 1580"/>
                  <a:gd name="T75" fmla="*/ 0 h 1482"/>
                  <a:gd name="T76" fmla="*/ 0 w 1580"/>
                  <a:gd name="T77" fmla="*/ 0 h 1482"/>
                  <a:gd name="T78" fmla="*/ 0 w 1580"/>
                  <a:gd name="T79" fmla="*/ 0 h 1482"/>
                  <a:gd name="T80" fmla="*/ 0 w 1580"/>
                  <a:gd name="T81" fmla="*/ 0 h 1482"/>
                  <a:gd name="T82" fmla="*/ 0 w 1580"/>
                  <a:gd name="T83" fmla="*/ 0 h 1482"/>
                  <a:gd name="T84" fmla="*/ 0 w 1580"/>
                  <a:gd name="T85" fmla="*/ 0 h 1482"/>
                  <a:gd name="T86" fmla="*/ 0 w 1580"/>
                  <a:gd name="T87" fmla="*/ 0 h 1482"/>
                  <a:gd name="T88" fmla="*/ 0 w 1580"/>
                  <a:gd name="T89" fmla="*/ 0 h 1482"/>
                  <a:gd name="T90" fmla="*/ 0 w 1580"/>
                  <a:gd name="T91" fmla="*/ 0 h 1482"/>
                  <a:gd name="T92" fmla="*/ 0 w 1580"/>
                  <a:gd name="T93" fmla="*/ 0 h 1482"/>
                  <a:gd name="T94" fmla="*/ 0 w 1580"/>
                  <a:gd name="T95" fmla="*/ 0 h 1482"/>
                  <a:gd name="T96" fmla="*/ 0 w 1580"/>
                  <a:gd name="T97" fmla="*/ 0 h 1482"/>
                  <a:gd name="T98" fmla="*/ 0 w 1580"/>
                  <a:gd name="T99" fmla="*/ 0 h 1482"/>
                  <a:gd name="T100" fmla="*/ 0 w 1580"/>
                  <a:gd name="T101" fmla="*/ 0 h 1482"/>
                  <a:gd name="T102" fmla="*/ 0 w 1580"/>
                  <a:gd name="T103" fmla="*/ 0 h 1482"/>
                  <a:gd name="T104" fmla="*/ 0 w 1580"/>
                  <a:gd name="T105" fmla="*/ 0 h 1482"/>
                  <a:gd name="T106" fmla="*/ 0 w 1580"/>
                  <a:gd name="T107" fmla="*/ 0 h 1482"/>
                  <a:gd name="T108" fmla="*/ 0 w 1580"/>
                  <a:gd name="T109" fmla="*/ 0 h 1482"/>
                  <a:gd name="T110" fmla="*/ 0 w 1580"/>
                  <a:gd name="T111" fmla="*/ 0 h 1482"/>
                  <a:gd name="T112" fmla="*/ 0 w 1580"/>
                  <a:gd name="T113" fmla="*/ 0 h 1482"/>
                  <a:gd name="T114" fmla="*/ 0 w 1580"/>
                  <a:gd name="T115" fmla="*/ 0 h 1482"/>
                  <a:gd name="T116" fmla="*/ 0 w 1580"/>
                  <a:gd name="T117" fmla="*/ 0 h 14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580" h="1482">
                    <a:moveTo>
                      <a:pt x="1314" y="418"/>
                    </a:moveTo>
                    <a:lnTo>
                      <a:pt x="510" y="0"/>
                    </a:lnTo>
                    <a:lnTo>
                      <a:pt x="351" y="306"/>
                    </a:lnTo>
                    <a:lnTo>
                      <a:pt x="1113" y="703"/>
                    </a:lnTo>
                    <a:lnTo>
                      <a:pt x="1156" y="727"/>
                    </a:lnTo>
                    <a:lnTo>
                      <a:pt x="1190" y="748"/>
                    </a:lnTo>
                    <a:lnTo>
                      <a:pt x="1204" y="757"/>
                    </a:lnTo>
                    <a:lnTo>
                      <a:pt x="1216" y="766"/>
                    </a:lnTo>
                    <a:lnTo>
                      <a:pt x="1227" y="775"/>
                    </a:lnTo>
                    <a:lnTo>
                      <a:pt x="1236" y="783"/>
                    </a:lnTo>
                    <a:lnTo>
                      <a:pt x="1244" y="790"/>
                    </a:lnTo>
                    <a:lnTo>
                      <a:pt x="1250" y="798"/>
                    </a:lnTo>
                    <a:lnTo>
                      <a:pt x="1256" y="806"/>
                    </a:lnTo>
                    <a:lnTo>
                      <a:pt x="1260" y="813"/>
                    </a:lnTo>
                    <a:lnTo>
                      <a:pt x="1267" y="827"/>
                    </a:lnTo>
                    <a:lnTo>
                      <a:pt x="1272" y="841"/>
                    </a:lnTo>
                    <a:lnTo>
                      <a:pt x="1275" y="859"/>
                    </a:lnTo>
                    <a:lnTo>
                      <a:pt x="1276" y="877"/>
                    </a:lnTo>
                    <a:lnTo>
                      <a:pt x="1276" y="898"/>
                    </a:lnTo>
                    <a:lnTo>
                      <a:pt x="1275" y="919"/>
                    </a:lnTo>
                    <a:lnTo>
                      <a:pt x="1272" y="941"/>
                    </a:lnTo>
                    <a:lnTo>
                      <a:pt x="1266" y="963"/>
                    </a:lnTo>
                    <a:lnTo>
                      <a:pt x="1262" y="975"/>
                    </a:lnTo>
                    <a:lnTo>
                      <a:pt x="1257" y="986"/>
                    </a:lnTo>
                    <a:lnTo>
                      <a:pt x="1253" y="997"/>
                    </a:lnTo>
                    <a:lnTo>
                      <a:pt x="1247" y="1009"/>
                    </a:lnTo>
                    <a:lnTo>
                      <a:pt x="1240" y="1021"/>
                    </a:lnTo>
                    <a:lnTo>
                      <a:pt x="1233" y="1034"/>
                    </a:lnTo>
                    <a:lnTo>
                      <a:pt x="1225" y="1045"/>
                    </a:lnTo>
                    <a:lnTo>
                      <a:pt x="1217" y="1056"/>
                    </a:lnTo>
                    <a:lnTo>
                      <a:pt x="1208" y="1066"/>
                    </a:lnTo>
                    <a:lnTo>
                      <a:pt x="1200" y="1076"/>
                    </a:lnTo>
                    <a:lnTo>
                      <a:pt x="1191" y="1085"/>
                    </a:lnTo>
                    <a:lnTo>
                      <a:pt x="1181" y="1094"/>
                    </a:lnTo>
                    <a:lnTo>
                      <a:pt x="1172" y="1101"/>
                    </a:lnTo>
                    <a:lnTo>
                      <a:pt x="1162" y="1107"/>
                    </a:lnTo>
                    <a:lnTo>
                      <a:pt x="1152" y="1114"/>
                    </a:lnTo>
                    <a:lnTo>
                      <a:pt x="1142" y="1120"/>
                    </a:lnTo>
                    <a:lnTo>
                      <a:pt x="1132" y="1124"/>
                    </a:lnTo>
                    <a:lnTo>
                      <a:pt x="1121" y="1127"/>
                    </a:lnTo>
                    <a:lnTo>
                      <a:pt x="1110" y="1131"/>
                    </a:lnTo>
                    <a:lnTo>
                      <a:pt x="1099" y="1133"/>
                    </a:lnTo>
                    <a:lnTo>
                      <a:pt x="1091" y="1134"/>
                    </a:lnTo>
                    <a:lnTo>
                      <a:pt x="1084" y="1134"/>
                    </a:lnTo>
                    <a:lnTo>
                      <a:pt x="1077" y="1134"/>
                    </a:lnTo>
                    <a:lnTo>
                      <a:pt x="1069" y="1133"/>
                    </a:lnTo>
                    <a:lnTo>
                      <a:pt x="1052" y="1131"/>
                    </a:lnTo>
                    <a:lnTo>
                      <a:pt x="1034" y="1125"/>
                    </a:lnTo>
                    <a:lnTo>
                      <a:pt x="1015" y="1118"/>
                    </a:lnTo>
                    <a:lnTo>
                      <a:pt x="995" y="1108"/>
                    </a:lnTo>
                    <a:lnTo>
                      <a:pt x="972" y="1097"/>
                    </a:lnTo>
                    <a:lnTo>
                      <a:pt x="946" y="1085"/>
                    </a:lnTo>
                    <a:lnTo>
                      <a:pt x="159" y="674"/>
                    </a:lnTo>
                    <a:lnTo>
                      <a:pt x="0" y="981"/>
                    </a:lnTo>
                    <a:lnTo>
                      <a:pt x="820" y="1410"/>
                    </a:lnTo>
                    <a:lnTo>
                      <a:pt x="861" y="1430"/>
                    </a:lnTo>
                    <a:lnTo>
                      <a:pt x="900" y="1447"/>
                    </a:lnTo>
                    <a:lnTo>
                      <a:pt x="919" y="1454"/>
                    </a:lnTo>
                    <a:lnTo>
                      <a:pt x="937" y="1461"/>
                    </a:lnTo>
                    <a:lnTo>
                      <a:pt x="955" y="1466"/>
                    </a:lnTo>
                    <a:lnTo>
                      <a:pt x="973" y="1472"/>
                    </a:lnTo>
                    <a:lnTo>
                      <a:pt x="991" y="1475"/>
                    </a:lnTo>
                    <a:lnTo>
                      <a:pt x="1007" y="1479"/>
                    </a:lnTo>
                    <a:lnTo>
                      <a:pt x="1025" y="1481"/>
                    </a:lnTo>
                    <a:lnTo>
                      <a:pt x="1042" y="1482"/>
                    </a:lnTo>
                    <a:lnTo>
                      <a:pt x="1060" y="1482"/>
                    </a:lnTo>
                    <a:lnTo>
                      <a:pt x="1077" y="1482"/>
                    </a:lnTo>
                    <a:lnTo>
                      <a:pt x="1094" y="1480"/>
                    </a:lnTo>
                    <a:lnTo>
                      <a:pt x="1112" y="1478"/>
                    </a:lnTo>
                    <a:lnTo>
                      <a:pt x="1138" y="1471"/>
                    </a:lnTo>
                    <a:lnTo>
                      <a:pt x="1165" y="1462"/>
                    </a:lnTo>
                    <a:lnTo>
                      <a:pt x="1190" y="1451"/>
                    </a:lnTo>
                    <a:lnTo>
                      <a:pt x="1216" y="1437"/>
                    </a:lnTo>
                    <a:lnTo>
                      <a:pt x="1242" y="1423"/>
                    </a:lnTo>
                    <a:lnTo>
                      <a:pt x="1267" y="1405"/>
                    </a:lnTo>
                    <a:lnTo>
                      <a:pt x="1292" y="1385"/>
                    </a:lnTo>
                    <a:lnTo>
                      <a:pt x="1316" y="1364"/>
                    </a:lnTo>
                    <a:lnTo>
                      <a:pt x="1340" y="1340"/>
                    </a:lnTo>
                    <a:lnTo>
                      <a:pt x="1363" y="1315"/>
                    </a:lnTo>
                    <a:lnTo>
                      <a:pt x="1386" y="1288"/>
                    </a:lnTo>
                    <a:lnTo>
                      <a:pt x="1409" y="1258"/>
                    </a:lnTo>
                    <a:lnTo>
                      <a:pt x="1430" y="1227"/>
                    </a:lnTo>
                    <a:lnTo>
                      <a:pt x="1451" y="1193"/>
                    </a:lnTo>
                    <a:lnTo>
                      <a:pt x="1472" y="1159"/>
                    </a:lnTo>
                    <a:lnTo>
                      <a:pt x="1492" y="1122"/>
                    </a:lnTo>
                    <a:lnTo>
                      <a:pt x="1509" y="1087"/>
                    </a:lnTo>
                    <a:lnTo>
                      <a:pt x="1525" y="1053"/>
                    </a:lnTo>
                    <a:lnTo>
                      <a:pt x="1538" y="1019"/>
                    </a:lnTo>
                    <a:lnTo>
                      <a:pt x="1549" y="987"/>
                    </a:lnTo>
                    <a:lnTo>
                      <a:pt x="1558" y="954"/>
                    </a:lnTo>
                    <a:lnTo>
                      <a:pt x="1566" y="924"/>
                    </a:lnTo>
                    <a:lnTo>
                      <a:pt x="1573" y="894"/>
                    </a:lnTo>
                    <a:lnTo>
                      <a:pt x="1577" y="865"/>
                    </a:lnTo>
                    <a:lnTo>
                      <a:pt x="1579" y="838"/>
                    </a:lnTo>
                    <a:lnTo>
                      <a:pt x="1580" y="812"/>
                    </a:lnTo>
                    <a:lnTo>
                      <a:pt x="1580" y="786"/>
                    </a:lnTo>
                    <a:lnTo>
                      <a:pt x="1580" y="763"/>
                    </a:lnTo>
                    <a:lnTo>
                      <a:pt x="1578" y="739"/>
                    </a:lnTo>
                    <a:lnTo>
                      <a:pt x="1575" y="718"/>
                    </a:lnTo>
                    <a:lnTo>
                      <a:pt x="1570" y="697"/>
                    </a:lnTo>
                    <a:lnTo>
                      <a:pt x="1565" y="678"/>
                    </a:lnTo>
                    <a:lnTo>
                      <a:pt x="1559" y="659"/>
                    </a:lnTo>
                    <a:lnTo>
                      <a:pt x="1553" y="641"/>
                    </a:lnTo>
                    <a:lnTo>
                      <a:pt x="1546" y="624"/>
                    </a:lnTo>
                    <a:lnTo>
                      <a:pt x="1538" y="608"/>
                    </a:lnTo>
                    <a:lnTo>
                      <a:pt x="1529" y="591"/>
                    </a:lnTo>
                    <a:lnTo>
                      <a:pt x="1519" y="575"/>
                    </a:lnTo>
                    <a:lnTo>
                      <a:pt x="1508" y="560"/>
                    </a:lnTo>
                    <a:lnTo>
                      <a:pt x="1495" y="544"/>
                    </a:lnTo>
                    <a:lnTo>
                      <a:pt x="1480" y="529"/>
                    </a:lnTo>
                    <a:lnTo>
                      <a:pt x="1463" y="514"/>
                    </a:lnTo>
                    <a:lnTo>
                      <a:pt x="1444" y="498"/>
                    </a:lnTo>
                    <a:lnTo>
                      <a:pt x="1423" y="483"/>
                    </a:lnTo>
                    <a:lnTo>
                      <a:pt x="1400" y="467"/>
                    </a:lnTo>
                    <a:lnTo>
                      <a:pt x="1374" y="451"/>
                    </a:lnTo>
                    <a:lnTo>
                      <a:pt x="1345" y="435"/>
                    </a:lnTo>
                    <a:lnTo>
                      <a:pt x="1314" y="4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6" name="Freeform 21">
                <a:extLst>
                  <a:ext uri="{FF2B5EF4-FFF2-40B4-BE49-F238E27FC236}">
                    <a16:creationId xmlns:a16="http://schemas.microsoft.com/office/drawing/2014/main" id="{6EEBD5E7-2CAF-A443-88C2-9F266FB873A3}"/>
                  </a:ext>
                </a:extLst>
              </p:cNvPr>
              <p:cNvSpPr>
                <a:spLocks/>
              </p:cNvSpPr>
              <p:nvPr/>
            </p:nvSpPr>
            <p:spPr bwMode="auto">
              <a:xfrm>
                <a:off x="4494" y="2793"/>
                <a:ext cx="173" cy="104"/>
              </a:xfrm>
              <a:custGeom>
                <a:avLst/>
                <a:gdLst>
                  <a:gd name="T0" fmla="*/ 0 w 1553"/>
                  <a:gd name="T1" fmla="*/ 0 h 935"/>
                  <a:gd name="T2" fmla="*/ 0 w 1553"/>
                  <a:gd name="T3" fmla="*/ 0 h 935"/>
                  <a:gd name="T4" fmla="*/ 0 w 1553"/>
                  <a:gd name="T5" fmla="*/ 0 h 935"/>
                  <a:gd name="T6" fmla="*/ 0 w 1553"/>
                  <a:gd name="T7" fmla="*/ 0 h 935"/>
                  <a:gd name="T8" fmla="*/ 0 w 1553"/>
                  <a:gd name="T9" fmla="*/ 0 h 935"/>
                  <a:gd name="T10" fmla="*/ 0 w 1553"/>
                  <a:gd name="T11" fmla="*/ 0 h 935"/>
                  <a:gd name="T12" fmla="*/ 0 w 1553"/>
                  <a:gd name="T13" fmla="*/ 0 h 93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53" h="935">
                    <a:moveTo>
                      <a:pt x="1342" y="85"/>
                    </a:moveTo>
                    <a:lnTo>
                      <a:pt x="1126" y="501"/>
                    </a:lnTo>
                    <a:lnTo>
                      <a:pt x="158" y="0"/>
                    </a:lnTo>
                    <a:lnTo>
                      <a:pt x="0" y="305"/>
                    </a:lnTo>
                    <a:lnTo>
                      <a:pt x="1210" y="935"/>
                    </a:lnTo>
                    <a:lnTo>
                      <a:pt x="1553" y="276"/>
                    </a:lnTo>
                    <a:lnTo>
                      <a:pt x="1342" y="8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7" name="Freeform 22">
                <a:extLst>
                  <a:ext uri="{FF2B5EF4-FFF2-40B4-BE49-F238E27FC236}">
                    <a16:creationId xmlns:a16="http://schemas.microsoft.com/office/drawing/2014/main" id="{99408F9A-7A02-9746-A6FE-637A5F7B07CA}"/>
                  </a:ext>
                </a:extLst>
              </p:cNvPr>
              <p:cNvSpPr>
                <a:spLocks/>
              </p:cNvSpPr>
              <p:nvPr/>
            </p:nvSpPr>
            <p:spPr bwMode="auto">
              <a:xfrm>
                <a:off x="4551" y="2632"/>
                <a:ext cx="180" cy="155"/>
              </a:xfrm>
              <a:custGeom>
                <a:avLst/>
                <a:gdLst>
                  <a:gd name="T0" fmla="*/ 0 w 1623"/>
                  <a:gd name="T1" fmla="*/ 0 h 1402"/>
                  <a:gd name="T2" fmla="*/ 0 w 1623"/>
                  <a:gd name="T3" fmla="*/ 0 h 1402"/>
                  <a:gd name="T4" fmla="*/ 0 w 1623"/>
                  <a:gd name="T5" fmla="*/ 0 h 1402"/>
                  <a:gd name="T6" fmla="*/ 0 w 1623"/>
                  <a:gd name="T7" fmla="*/ 0 h 1402"/>
                  <a:gd name="T8" fmla="*/ 0 w 1623"/>
                  <a:gd name="T9" fmla="*/ 0 h 1402"/>
                  <a:gd name="T10" fmla="*/ 0 w 1623"/>
                  <a:gd name="T11" fmla="*/ 0 h 1402"/>
                  <a:gd name="T12" fmla="*/ 0 w 1623"/>
                  <a:gd name="T13" fmla="*/ 0 h 1402"/>
                  <a:gd name="T14" fmla="*/ 0 w 1623"/>
                  <a:gd name="T15" fmla="*/ 0 h 1402"/>
                  <a:gd name="T16" fmla="*/ 0 w 1623"/>
                  <a:gd name="T17" fmla="*/ 0 h 1402"/>
                  <a:gd name="T18" fmla="*/ 0 w 1623"/>
                  <a:gd name="T19" fmla="*/ 0 h 1402"/>
                  <a:gd name="T20" fmla="*/ 0 w 1623"/>
                  <a:gd name="T21" fmla="*/ 0 h 1402"/>
                  <a:gd name="T22" fmla="*/ 0 w 1623"/>
                  <a:gd name="T23" fmla="*/ 0 h 1402"/>
                  <a:gd name="T24" fmla="*/ 0 w 1623"/>
                  <a:gd name="T25" fmla="*/ 0 h 14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23" h="1402">
                    <a:moveTo>
                      <a:pt x="1623" y="619"/>
                    </a:moveTo>
                    <a:lnTo>
                      <a:pt x="1376" y="491"/>
                    </a:lnTo>
                    <a:lnTo>
                      <a:pt x="1129" y="967"/>
                    </a:lnTo>
                    <a:lnTo>
                      <a:pt x="858" y="827"/>
                    </a:lnTo>
                    <a:lnTo>
                      <a:pt x="1040" y="476"/>
                    </a:lnTo>
                    <a:lnTo>
                      <a:pt x="803" y="352"/>
                    </a:lnTo>
                    <a:lnTo>
                      <a:pt x="617" y="709"/>
                    </a:lnTo>
                    <a:lnTo>
                      <a:pt x="392" y="592"/>
                    </a:lnTo>
                    <a:lnTo>
                      <a:pt x="614" y="165"/>
                    </a:lnTo>
                    <a:lnTo>
                      <a:pt x="402" y="0"/>
                    </a:lnTo>
                    <a:lnTo>
                      <a:pt x="0" y="770"/>
                    </a:lnTo>
                    <a:lnTo>
                      <a:pt x="1215" y="1402"/>
                    </a:lnTo>
                    <a:lnTo>
                      <a:pt x="1623" y="6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8" name="Freeform 23">
                <a:extLst>
                  <a:ext uri="{FF2B5EF4-FFF2-40B4-BE49-F238E27FC236}">
                    <a16:creationId xmlns:a16="http://schemas.microsoft.com/office/drawing/2014/main" id="{4F0EBA54-0F03-9D40-8193-D088EE82846F}"/>
                  </a:ext>
                </a:extLst>
              </p:cNvPr>
              <p:cNvSpPr>
                <a:spLocks noEditPoints="1"/>
              </p:cNvSpPr>
              <p:nvPr/>
            </p:nvSpPr>
            <p:spPr bwMode="auto">
              <a:xfrm>
                <a:off x="4397" y="2082"/>
                <a:ext cx="985" cy="794"/>
              </a:xfrm>
              <a:custGeom>
                <a:avLst/>
                <a:gdLst>
                  <a:gd name="T0" fmla="*/ 0 w 8864"/>
                  <a:gd name="T1" fmla="*/ 0 h 7142"/>
                  <a:gd name="T2" fmla="*/ 0 w 8864"/>
                  <a:gd name="T3" fmla="*/ 0 h 7142"/>
                  <a:gd name="T4" fmla="*/ 0 w 8864"/>
                  <a:gd name="T5" fmla="*/ 0 h 7142"/>
                  <a:gd name="T6" fmla="*/ 0 w 8864"/>
                  <a:gd name="T7" fmla="*/ 0 h 7142"/>
                  <a:gd name="T8" fmla="*/ 0 w 8864"/>
                  <a:gd name="T9" fmla="*/ 0 h 7142"/>
                  <a:gd name="T10" fmla="*/ 0 w 8864"/>
                  <a:gd name="T11" fmla="*/ 0 h 7142"/>
                  <a:gd name="T12" fmla="*/ 0 w 8864"/>
                  <a:gd name="T13" fmla="*/ 0 h 7142"/>
                  <a:gd name="T14" fmla="*/ 0 w 8864"/>
                  <a:gd name="T15" fmla="*/ 0 h 7142"/>
                  <a:gd name="T16" fmla="*/ 0 w 8864"/>
                  <a:gd name="T17" fmla="*/ 0 h 7142"/>
                  <a:gd name="T18" fmla="*/ 0 w 8864"/>
                  <a:gd name="T19" fmla="*/ 0 h 7142"/>
                  <a:gd name="T20" fmla="*/ 0 w 8864"/>
                  <a:gd name="T21" fmla="*/ 0 h 7142"/>
                  <a:gd name="T22" fmla="*/ 0 w 8864"/>
                  <a:gd name="T23" fmla="*/ 0 h 7142"/>
                  <a:gd name="T24" fmla="*/ 0 w 8864"/>
                  <a:gd name="T25" fmla="*/ 0 h 7142"/>
                  <a:gd name="T26" fmla="*/ 0 w 8864"/>
                  <a:gd name="T27" fmla="*/ 0 h 7142"/>
                  <a:gd name="T28" fmla="*/ 0 w 8864"/>
                  <a:gd name="T29" fmla="*/ 0 h 7142"/>
                  <a:gd name="T30" fmla="*/ 0 w 8864"/>
                  <a:gd name="T31" fmla="*/ 0 h 7142"/>
                  <a:gd name="T32" fmla="*/ 0 w 8864"/>
                  <a:gd name="T33" fmla="*/ 0 h 7142"/>
                  <a:gd name="T34" fmla="*/ 0 w 8864"/>
                  <a:gd name="T35" fmla="*/ 0 h 7142"/>
                  <a:gd name="T36" fmla="*/ 0 w 8864"/>
                  <a:gd name="T37" fmla="*/ 0 h 7142"/>
                  <a:gd name="T38" fmla="*/ 0 w 8864"/>
                  <a:gd name="T39" fmla="*/ 0 h 7142"/>
                  <a:gd name="T40" fmla="*/ 0 w 8864"/>
                  <a:gd name="T41" fmla="*/ 0 h 7142"/>
                  <a:gd name="T42" fmla="*/ 0 w 8864"/>
                  <a:gd name="T43" fmla="*/ 0 h 7142"/>
                  <a:gd name="T44" fmla="*/ 0 w 8864"/>
                  <a:gd name="T45" fmla="*/ 0 h 7142"/>
                  <a:gd name="T46" fmla="*/ 0 w 8864"/>
                  <a:gd name="T47" fmla="*/ 0 h 7142"/>
                  <a:gd name="T48" fmla="*/ 0 w 8864"/>
                  <a:gd name="T49" fmla="*/ 0 h 7142"/>
                  <a:gd name="T50" fmla="*/ 0 w 8864"/>
                  <a:gd name="T51" fmla="*/ 0 h 7142"/>
                  <a:gd name="T52" fmla="*/ 0 w 8864"/>
                  <a:gd name="T53" fmla="*/ 0 h 7142"/>
                  <a:gd name="T54" fmla="*/ 0 w 8864"/>
                  <a:gd name="T55" fmla="*/ 0 h 7142"/>
                  <a:gd name="T56" fmla="*/ 0 w 8864"/>
                  <a:gd name="T57" fmla="*/ 0 h 7142"/>
                  <a:gd name="T58" fmla="*/ 0 w 8864"/>
                  <a:gd name="T59" fmla="*/ 0 h 7142"/>
                  <a:gd name="T60" fmla="*/ 0 w 8864"/>
                  <a:gd name="T61" fmla="*/ 0 h 7142"/>
                  <a:gd name="T62" fmla="*/ 0 w 8864"/>
                  <a:gd name="T63" fmla="*/ 0 h 7142"/>
                  <a:gd name="T64" fmla="*/ 0 w 8864"/>
                  <a:gd name="T65" fmla="*/ 0 h 7142"/>
                  <a:gd name="T66" fmla="*/ 0 w 8864"/>
                  <a:gd name="T67" fmla="*/ 0 h 7142"/>
                  <a:gd name="T68" fmla="*/ 0 w 8864"/>
                  <a:gd name="T69" fmla="*/ 0 h 7142"/>
                  <a:gd name="T70" fmla="*/ 0 w 8864"/>
                  <a:gd name="T71" fmla="*/ 0 h 7142"/>
                  <a:gd name="T72" fmla="*/ 0 w 8864"/>
                  <a:gd name="T73" fmla="*/ 0 h 7142"/>
                  <a:gd name="T74" fmla="*/ 0 w 8864"/>
                  <a:gd name="T75" fmla="*/ 0 h 7142"/>
                  <a:gd name="T76" fmla="*/ 0 w 8864"/>
                  <a:gd name="T77" fmla="*/ 0 h 7142"/>
                  <a:gd name="T78" fmla="*/ 0 w 8864"/>
                  <a:gd name="T79" fmla="*/ 0 h 7142"/>
                  <a:gd name="T80" fmla="*/ 0 w 8864"/>
                  <a:gd name="T81" fmla="*/ 0 h 7142"/>
                  <a:gd name="T82" fmla="*/ 0 w 8864"/>
                  <a:gd name="T83" fmla="*/ 0 h 7142"/>
                  <a:gd name="T84" fmla="*/ 0 w 8864"/>
                  <a:gd name="T85" fmla="*/ 0 h 7142"/>
                  <a:gd name="T86" fmla="*/ 0 w 8864"/>
                  <a:gd name="T87" fmla="*/ 0 h 7142"/>
                  <a:gd name="T88" fmla="*/ 0 w 8864"/>
                  <a:gd name="T89" fmla="*/ 0 h 7142"/>
                  <a:gd name="T90" fmla="*/ 0 w 8864"/>
                  <a:gd name="T91" fmla="*/ 0 h 7142"/>
                  <a:gd name="T92" fmla="*/ 0 w 8864"/>
                  <a:gd name="T93" fmla="*/ 0 h 714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864" h="7142">
                    <a:moveTo>
                      <a:pt x="3919" y="2355"/>
                    </a:moveTo>
                    <a:lnTo>
                      <a:pt x="5505" y="1611"/>
                    </a:lnTo>
                    <a:lnTo>
                      <a:pt x="4115" y="1611"/>
                    </a:lnTo>
                    <a:lnTo>
                      <a:pt x="5881" y="783"/>
                    </a:lnTo>
                    <a:lnTo>
                      <a:pt x="6101" y="361"/>
                    </a:lnTo>
                    <a:lnTo>
                      <a:pt x="6111" y="341"/>
                    </a:lnTo>
                    <a:lnTo>
                      <a:pt x="6122" y="322"/>
                    </a:lnTo>
                    <a:lnTo>
                      <a:pt x="6134" y="303"/>
                    </a:lnTo>
                    <a:lnTo>
                      <a:pt x="6146" y="284"/>
                    </a:lnTo>
                    <a:lnTo>
                      <a:pt x="6159" y="267"/>
                    </a:lnTo>
                    <a:lnTo>
                      <a:pt x="6172" y="249"/>
                    </a:lnTo>
                    <a:lnTo>
                      <a:pt x="6186" y="232"/>
                    </a:lnTo>
                    <a:lnTo>
                      <a:pt x="6201" y="215"/>
                    </a:lnTo>
                    <a:lnTo>
                      <a:pt x="6215" y="199"/>
                    </a:lnTo>
                    <a:lnTo>
                      <a:pt x="6231" y="183"/>
                    </a:lnTo>
                    <a:lnTo>
                      <a:pt x="6248" y="168"/>
                    </a:lnTo>
                    <a:lnTo>
                      <a:pt x="6264" y="154"/>
                    </a:lnTo>
                    <a:lnTo>
                      <a:pt x="6281" y="139"/>
                    </a:lnTo>
                    <a:lnTo>
                      <a:pt x="6299" y="126"/>
                    </a:lnTo>
                    <a:lnTo>
                      <a:pt x="6318" y="113"/>
                    </a:lnTo>
                    <a:lnTo>
                      <a:pt x="6336" y="100"/>
                    </a:lnTo>
                    <a:lnTo>
                      <a:pt x="6355" y="89"/>
                    </a:lnTo>
                    <a:lnTo>
                      <a:pt x="6375" y="78"/>
                    </a:lnTo>
                    <a:lnTo>
                      <a:pt x="6395" y="68"/>
                    </a:lnTo>
                    <a:lnTo>
                      <a:pt x="6415" y="58"/>
                    </a:lnTo>
                    <a:lnTo>
                      <a:pt x="6435" y="49"/>
                    </a:lnTo>
                    <a:lnTo>
                      <a:pt x="6456" y="41"/>
                    </a:lnTo>
                    <a:lnTo>
                      <a:pt x="6477" y="33"/>
                    </a:lnTo>
                    <a:lnTo>
                      <a:pt x="6500" y="27"/>
                    </a:lnTo>
                    <a:lnTo>
                      <a:pt x="6521" y="20"/>
                    </a:lnTo>
                    <a:lnTo>
                      <a:pt x="6543" y="16"/>
                    </a:lnTo>
                    <a:lnTo>
                      <a:pt x="6567" y="10"/>
                    </a:lnTo>
                    <a:lnTo>
                      <a:pt x="6589" y="7"/>
                    </a:lnTo>
                    <a:lnTo>
                      <a:pt x="6612" y="3"/>
                    </a:lnTo>
                    <a:lnTo>
                      <a:pt x="6636" y="2"/>
                    </a:lnTo>
                    <a:lnTo>
                      <a:pt x="6659" y="0"/>
                    </a:lnTo>
                    <a:lnTo>
                      <a:pt x="6683" y="0"/>
                    </a:lnTo>
                    <a:lnTo>
                      <a:pt x="6716" y="1"/>
                    </a:lnTo>
                    <a:lnTo>
                      <a:pt x="6749" y="3"/>
                    </a:lnTo>
                    <a:lnTo>
                      <a:pt x="6782" y="8"/>
                    </a:lnTo>
                    <a:lnTo>
                      <a:pt x="6814" y="13"/>
                    </a:lnTo>
                    <a:lnTo>
                      <a:pt x="6845" y="21"/>
                    </a:lnTo>
                    <a:lnTo>
                      <a:pt x="6877" y="30"/>
                    </a:lnTo>
                    <a:lnTo>
                      <a:pt x="6907" y="40"/>
                    </a:lnTo>
                    <a:lnTo>
                      <a:pt x="6936" y="51"/>
                    </a:lnTo>
                    <a:lnTo>
                      <a:pt x="6965" y="65"/>
                    </a:lnTo>
                    <a:lnTo>
                      <a:pt x="6993" y="79"/>
                    </a:lnTo>
                    <a:lnTo>
                      <a:pt x="7019" y="96"/>
                    </a:lnTo>
                    <a:lnTo>
                      <a:pt x="7046" y="113"/>
                    </a:lnTo>
                    <a:lnTo>
                      <a:pt x="7072" y="131"/>
                    </a:lnTo>
                    <a:lnTo>
                      <a:pt x="7096" y="151"/>
                    </a:lnTo>
                    <a:lnTo>
                      <a:pt x="7120" y="171"/>
                    </a:lnTo>
                    <a:lnTo>
                      <a:pt x="7142" y="193"/>
                    </a:lnTo>
                    <a:lnTo>
                      <a:pt x="7477" y="36"/>
                    </a:lnTo>
                    <a:lnTo>
                      <a:pt x="7477" y="687"/>
                    </a:lnTo>
                    <a:lnTo>
                      <a:pt x="8536" y="606"/>
                    </a:lnTo>
                    <a:lnTo>
                      <a:pt x="8536" y="568"/>
                    </a:lnTo>
                    <a:lnTo>
                      <a:pt x="8864" y="568"/>
                    </a:lnTo>
                    <a:lnTo>
                      <a:pt x="8864" y="1296"/>
                    </a:lnTo>
                    <a:lnTo>
                      <a:pt x="8536" y="1296"/>
                    </a:lnTo>
                    <a:lnTo>
                      <a:pt x="8536" y="1259"/>
                    </a:lnTo>
                    <a:lnTo>
                      <a:pt x="7979" y="1216"/>
                    </a:lnTo>
                    <a:lnTo>
                      <a:pt x="7926" y="1542"/>
                    </a:lnTo>
                    <a:lnTo>
                      <a:pt x="8161" y="1611"/>
                    </a:lnTo>
                    <a:lnTo>
                      <a:pt x="7619" y="3189"/>
                    </a:lnTo>
                    <a:lnTo>
                      <a:pt x="6175" y="3189"/>
                    </a:lnTo>
                    <a:lnTo>
                      <a:pt x="4865" y="5707"/>
                    </a:lnTo>
                    <a:lnTo>
                      <a:pt x="4351" y="5948"/>
                    </a:lnTo>
                    <a:lnTo>
                      <a:pt x="4157" y="6320"/>
                    </a:lnTo>
                    <a:lnTo>
                      <a:pt x="4135" y="6364"/>
                    </a:lnTo>
                    <a:lnTo>
                      <a:pt x="4121" y="6397"/>
                    </a:lnTo>
                    <a:lnTo>
                      <a:pt x="4116" y="6410"/>
                    </a:lnTo>
                    <a:lnTo>
                      <a:pt x="4114" y="6423"/>
                    </a:lnTo>
                    <a:lnTo>
                      <a:pt x="4113" y="6433"/>
                    </a:lnTo>
                    <a:lnTo>
                      <a:pt x="4115" y="6443"/>
                    </a:lnTo>
                    <a:lnTo>
                      <a:pt x="4116" y="6447"/>
                    </a:lnTo>
                    <a:lnTo>
                      <a:pt x="4118" y="6452"/>
                    </a:lnTo>
                    <a:lnTo>
                      <a:pt x="4122" y="6455"/>
                    </a:lnTo>
                    <a:lnTo>
                      <a:pt x="4125" y="6459"/>
                    </a:lnTo>
                    <a:lnTo>
                      <a:pt x="4133" y="6467"/>
                    </a:lnTo>
                    <a:lnTo>
                      <a:pt x="4144" y="6476"/>
                    </a:lnTo>
                    <a:lnTo>
                      <a:pt x="4175" y="6494"/>
                    </a:lnTo>
                    <a:lnTo>
                      <a:pt x="4216" y="6516"/>
                    </a:lnTo>
                    <a:lnTo>
                      <a:pt x="5007" y="6928"/>
                    </a:lnTo>
                    <a:lnTo>
                      <a:pt x="4895" y="7142"/>
                    </a:lnTo>
                    <a:lnTo>
                      <a:pt x="2573" y="7142"/>
                    </a:lnTo>
                    <a:lnTo>
                      <a:pt x="3442" y="5473"/>
                    </a:lnTo>
                    <a:lnTo>
                      <a:pt x="0" y="2355"/>
                    </a:lnTo>
                    <a:lnTo>
                      <a:pt x="3919" y="2355"/>
                    </a:lnTo>
                    <a:close/>
                    <a:moveTo>
                      <a:pt x="7250" y="1124"/>
                    </a:moveTo>
                    <a:lnTo>
                      <a:pt x="6997" y="1611"/>
                    </a:lnTo>
                    <a:lnTo>
                      <a:pt x="6607" y="1611"/>
                    </a:lnTo>
                    <a:lnTo>
                      <a:pt x="7135" y="2089"/>
                    </a:lnTo>
                    <a:lnTo>
                      <a:pt x="7513" y="1363"/>
                    </a:lnTo>
                    <a:lnTo>
                      <a:pt x="7250" y="11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09" name="Freeform 24">
                <a:extLst>
                  <a:ext uri="{FF2B5EF4-FFF2-40B4-BE49-F238E27FC236}">
                    <a16:creationId xmlns:a16="http://schemas.microsoft.com/office/drawing/2014/main" id="{EBE18601-B707-8244-879D-1E83C9ACB057}"/>
                  </a:ext>
                </a:extLst>
              </p:cNvPr>
              <p:cNvSpPr>
                <a:spLocks/>
              </p:cNvSpPr>
              <p:nvPr/>
            </p:nvSpPr>
            <p:spPr bwMode="auto">
              <a:xfrm>
                <a:off x="4244" y="3539"/>
                <a:ext cx="211" cy="216"/>
              </a:xfrm>
              <a:custGeom>
                <a:avLst/>
                <a:gdLst>
                  <a:gd name="T0" fmla="*/ 0 w 1897"/>
                  <a:gd name="T1" fmla="*/ 0 h 1943"/>
                  <a:gd name="T2" fmla="*/ 0 w 1897"/>
                  <a:gd name="T3" fmla="*/ 0 h 1943"/>
                  <a:gd name="T4" fmla="*/ 0 w 1897"/>
                  <a:gd name="T5" fmla="*/ 0 h 1943"/>
                  <a:gd name="T6" fmla="*/ 0 w 1897"/>
                  <a:gd name="T7" fmla="*/ 0 h 1943"/>
                  <a:gd name="T8" fmla="*/ 0 w 1897"/>
                  <a:gd name="T9" fmla="*/ 0 h 1943"/>
                  <a:gd name="T10" fmla="*/ 0 w 1897"/>
                  <a:gd name="T11" fmla="*/ 0 h 1943"/>
                  <a:gd name="T12" fmla="*/ 0 w 1897"/>
                  <a:gd name="T13" fmla="*/ 0 h 1943"/>
                  <a:gd name="T14" fmla="*/ 0 w 1897"/>
                  <a:gd name="T15" fmla="*/ 0 h 1943"/>
                  <a:gd name="T16" fmla="*/ 0 w 1897"/>
                  <a:gd name="T17" fmla="*/ 0 h 1943"/>
                  <a:gd name="T18" fmla="*/ 0 w 1897"/>
                  <a:gd name="T19" fmla="*/ 0 h 1943"/>
                  <a:gd name="T20" fmla="*/ 0 w 1897"/>
                  <a:gd name="T21" fmla="*/ 0 h 1943"/>
                  <a:gd name="T22" fmla="*/ 0 w 1897"/>
                  <a:gd name="T23" fmla="*/ 0 h 1943"/>
                  <a:gd name="T24" fmla="*/ 0 w 1897"/>
                  <a:gd name="T25" fmla="*/ 0 h 1943"/>
                  <a:gd name="T26" fmla="*/ 0 w 1897"/>
                  <a:gd name="T27" fmla="*/ 0 h 1943"/>
                  <a:gd name="T28" fmla="*/ 0 w 1897"/>
                  <a:gd name="T29" fmla="*/ 0 h 1943"/>
                  <a:gd name="T30" fmla="*/ 0 w 1897"/>
                  <a:gd name="T31" fmla="*/ 0 h 1943"/>
                  <a:gd name="T32" fmla="*/ 0 w 1897"/>
                  <a:gd name="T33" fmla="*/ 0 h 1943"/>
                  <a:gd name="T34" fmla="*/ 0 w 1897"/>
                  <a:gd name="T35" fmla="*/ 0 h 1943"/>
                  <a:gd name="T36" fmla="*/ 0 w 1897"/>
                  <a:gd name="T37" fmla="*/ 0 h 1943"/>
                  <a:gd name="T38" fmla="*/ 0 w 1897"/>
                  <a:gd name="T39" fmla="*/ 0 h 1943"/>
                  <a:gd name="T40" fmla="*/ 0 w 1897"/>
                  <a:gd name="T41" fmla="*/ 0 h 1943"/>
                  <a:gd name="T42" fmla="*/ 0 w 1897"/>
                  <a:gd name="T43" fmla="*/ 0 h 1943"/>
                  <a:gd name="T44" fmla="*/ 0 w 1897"/>
                  <a:gd name="T45" fmla="*/ 0 h 1943"/>
                  <a:gd name="T46" fmla="*/ 0 w 1897"/>
                  <a:gd name="T47" fmla="*/ 0 h 1943"/>
                  <a:gd name="T48" fmla="*/ 0 w 1897"/>
                  <a:gd name="T49" fmla="*/ 0 h 1943"/>
                  <a:gd name="T50" fmla="*/ 0 w 1897"/>
                  <a:gd name="T51" fmla="*/ 0 h 1943"/>
                  <a:gd name="T52" fmla="*/ 0 w 1897"/>
                  <a:gd name="T53" fmla="*/ 0 h 1943"/>
                  <a:gd name="T54" fmla="*/ 0 w 1897"/>
                  <a:gd name="T55" fmla="*/ 0 h 1943"/>
                  <a:gd name="T56" fmla="*/ 0 w 1897"/>
                  <a:gd name="T57" fmla="*/ 0 h 1943"/>
                  <a:gd name="T58" fmla="*/ 0 w 1897"/>
                  <a:gd name="T59" fmla="*/ 0 h 1943"/>
                  <a:gd name="T60" fmla="*/ 0 w 1897"/>
                  <a:gd name="T61" fmla="*/ 0 h 1943"/>
                  <a:gd name="T62" fmla="*/ 0 w 1897"/>
                  <a:gd name="T63" fmla="*/ 0 h 194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97" h="1943">
                    <a:moveTo>
                      <a:pt x="1011" y="606"/>
                    </a:moveTo>
                    <a:lnTo>
                      <a:pt x="1049" y="638"/>
                    </a:lnTo>
                    <a:lnTo>
                      <a:pt x="1101" y="679"/>
                    </a:lnTo>
                    <a:lnTo>
                      <a:pt x="1162" y="727"/>
                    </a:lnTo>
                    <a:lnTo>
                      <a:pt x="1226" y="777"/>
                    </a:lnTo>
                    <a:lnTo>
                      <a:pt x="1289" y="824"/>
                    </a:lnTo>
                    <a:lnTo>
                      <a:pt x="1343" y="866"/>
                    </a:lnTo>
                    <a:lnTo>
                      <a:pt x="1385" y="897"/>
                    </a:lnTo>
                    <a:lnTo>
                      <a:pt x="1408" y="912"/>
                    </a:lnTo>
                    <a:lnTo>
                      <a:pt x="1378" y="902"/>
                    </a:lnTo>
                    <a:lnTo>
                      <a:pt x="1338" y="888"/>
                    </a:lnTo>
                    <a:lnTo>
                      <a:pt x="1291" y="871"/>
                    </a:lnTo>
                    <a:lnTo>
                      <a:pt x="1240" y="853"/>
                    </a:lnTo>
                    <a:lnTo>
                      <a:pt x="1187" y="835"/>
                    </a:lnTo>
                    <a:lnTo>
                      <a:pt x="1136" y="819"/>
                    </a:lnTo>
                    <a:lnTo>
                      <a:pt x="1089" y="804"/>
                    </a:lnTo>
                    <a:lnTo>
                      <a:pt x="1049" y="792"/>
                    </a:lnTo>
                    <a:lnTo>
                      <a:pt x="514" y="648"/>
                    </a:lnTo>
                    <a:lnTo>
                      <a:pt x="346" y="970"/>
                    </a:lnTo>
                    <a:lnTo>
                      <a:pt x="697" y="1283"/>
                    </a:lnTo>
                    <a:lnTo>
                      <a:pt x="725" y="1307"/>
                    </a:lnTo>
                    <a:lnTo>
                      <a:pt x="752" y="1331"/>
                    </a:lnTo>
                    <a:lnTo>
                      <a:pt x="783" y="1355"/>
                    </a:lnTo>
                    <a:lnTo>
                      <a:pt x="812" y="1379"/>
                    </a:lnTo>
                    <a:lnTo>
                      <a:pt x="871" y="1424"/>
                    </a:lnTo>
                    <a:lnTo>
                      <a:pt x="927" y="1467"/>
                    </a:lnTo>
                    <a:lnTo>
                      <a:pt x="980" y="1505"/>
                    </a:lnTo>
                    <a:lnTo>
                      <a:pt x="1026" y="1537"/>
                    </a:lnTo>
                    <a:lnTo>
                      <a:pt x="1062" y="1562"/>
                    </a:lnTo>
                    <a:lnTo>
                      <a:pt x="1088" y="1578"/>
                    </a:lnTo>
                    <a:lnTo>
                      <a:pt x="1058" y="1566"/>
                    </a:lnTo>
                    <a:lnTo>
                      <a:pt x="1017" y="1550"/>
                    </a:lnTo>
                    <a:lnTo>
                      <a:pt x="964" y="1530"/>
                    </a:lnTo>
                    <a:lnTo>
                      <a:pt x="903" y="1510"/>
                    </a:lnTo>
                    <a:lnTo>
                      <a:pt x="835" y="1488"/>
                    </a:lnTo>
                    <a:lnTo>
                      <a:pt x="762" y="1466"/>
                    </a:lnTo>
                    <a:lnTo>
                      <a:pt x="688" y="1444"/>
                    </a:lnTo>
                    <a:lnTo>
                      <a:pt x="611" y="1424"/>
                    </a:lnTo>
                    <a:lnTo>
                      <a:pt x="166" y="1316"/>
                    </a:lnTo>
                    <a:lnTo>
                      <a:pt x="0" y="1634"/>
                    </a:lnTo>
                    <a:lnTo>
                      <a:pt x="1391" y="1943"/>
                    </a:lnTo>
                    <a:lnTo>
                      <a:pt x="1562" y="1615"/>
                    </a:lnTo>
                    <a:lnTo>
                      <a:pt x="1183" y="1301"/>
                    </a:lnTo>
                    <a:lnTo>
                      <a:pt x="1132" y="1258"/>
                    </a:lnTo>
                    <a:lnTo>
                      <a:pt x="1079" y="1217"/>
                    </a:lnTo>
                    <a:lnTo>
                      <a:pt x="1028" y="1177"/>
                    </a:lnTo>
                    <a:lnTo>
                      <a:pt x="979" y="1139"/>
                    </a:lnTo>
                    <a:lnTo>
                      <a:pt x="933" y="1105"/>
                    </a:lnTo>
                    <a:lnTo>
                      <a:pt x="893" y="1075"/>
                    </a:lnTo>
                    <a:lnTo>
                      <a:pt x="859" y="1052"/>
                    </a:lnTo>
                    <a:lnTo>
                      <a:pt x="835" y="1033"/>
                    </a:lnTo>
                    <a:lnTo>
                      <a:pt x="862" y="1044"/>
                    </a:lnTo>
                    <a:lnTo>
                      <a:pt x="898" y="1059"/>
                    </a:lnTo>
                    <a:lnTo>
                      <a:pt x="944" y="1074"/>
                    </a:lnTo>
                    <a:lnTo>
                      <a:pt x="997" y="1093"/>
                    </a:lnTo>
                    <a:lnTo>
                      <a:pt x="1056" y="1112"/>
                    </a:lnTo>
                    <a:lnTo>
                      <a:pt x="1119" y="1132"/>
                    </a:lnTo>
                    <a:lnTo>
                      <a:pt x="1185" y="1150"/>
                    </a:lnTo>
                    <a:lnTo>
                      <a:pt x="1253" y="1168"/>
                    </a:lnTo>
                    <a:lnTo>
                      <a:pt x="1735" y="1284"/>
                    </a:lnTo>
                    <a:lnTo>
                      <a:pt x="1897" y="969"/>
                    </a:lnTo>
                    <a:lnTo>
                      <a:pt x="851" y="0"/>
                    </a:lnTo>
                    <a:lnTo>
                      <a:pt x="684" y="318"/>
                    </a:lnTo>
                    <a:lnTo>
                      <a:pt x="1011" y="60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0" name="Freeform 25">
                <a:extLst>
                  <a:ext uri="{FF2B5EF4-FFF2-40B4-BE49-F238E27FC236}">
                    <a16:creationId xmlns:a16="http://schemas.microsoft.com/office/drawing/2014/main" id="{4D3C2AEC-ACDB-0144-A878-BB42FB85F213}"/>
                  </a:ext>
                </a:extLst>
              </p:cNvPr>
              <p:cNvSpPr>
                <a:spLocks/>
              </p:cNvSpPr>
              <p:nvPr/>
            </p:nvSpPr>
            <p:spPr bwMode="auto">
              <a:xfrm>
                <a:off x="4352" y="3478"/>
                <a:ext cx="153" cy="105"/>
              </a:xfrm>
              <a:custGeom>
                <a:avLst/>
                <a:gdLst>
                  <a:gd name="T0" fmla="*/ 0 w 1373"/>
                  <a:gd name="T1" fmla="*/ 0 h 944"/>
                  <a:gd name="T2" fmla="*/ 0 w 1373"/>
                  <a:gd name="T3" fmla="*/ 0 h 944"/>
                  <a:gd name="T4" fmla="*/ 0 w 1373"/>
                  <a:gd name="T5" fmla="*/ 0 h 944"/>
                  <a:gd name="T6" fmla="*/ 0 w 1373"/>
                  <a:gd name="T7" fmla="*/ 0 h 944"/>
                  <a:gd name="T8" fmla="*/ 0 w 1373"/>
                  <a:gd name="T9" fmla="*/ 0 h 9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3" h="944">
                    <a:moveTo>
                      <a:pt x="1373" y="630"/>
                    </a:moveTo>
                    <a:lnTo>
                      <a:pt x="163" y="0"/>
                    </a:lnTo>
                    <a:lnTo>
                      <a:pt x="0" y="313"/>
                    </a:lnTo>
                    <a:lnTo>
                      <a:pt x="1210" y="944"/>
                    </a:lnTo>
                    <a:lnTo>
                      <a:pt x="1373" y="6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1" name="Freeform 26">
                <a:extLst>
                  <a:ext uri="{FF2B5EF4-FFF2-40B4-BE49-F238E27FC236}">
                    <a16:creationId xmlns:a16="http://schemas.microsoft.com/office/drawing/2014/main" id="{A8612A76-9AB8-8642-8AFB-A2A9E5DFB069}"/>
                  </a:ext>
                </a:extLst>
              </p:cNvPr>
              <p:cNvSpPr>
                <a:spLocks/>
              </p:cNvSpPr>
              <p:nvPr/>
            </p:nvSpPr>
            <p:spPr bwMode="auto">
              <a:xfrm>
                <a:off x="4402" y="3344"/>
                <a:ext cx="157" cy="173"/>
              </a:xfrm>
              <a:custGeom>
                <a:avLst/>
                <a:gdLst>
                  <a:gd name="T0" fmla="*/ 0 w 1419"/>
                  <a:gd name="T1" fmla="*/ 0 h 1555"/>
                  <a:gd name="T2" fmla="*/ 0 w 1419"/>
                  <a:gd name="T3" fmla="*/ 0 h 1555"/>
                  <a:gd name="T4" fmla="*/ 0 w 1419"/>
                  <a:gd name="T5" fmla="*/ 0 h 1555"/>
                  <a:gd name="T6" fmla="*/ 0 w 1419"/>
                  <a:gd name="T7" fmla="*/ 0 h 1555"/>
                  <a:gd name="T8" fmla="*/ 0 w 1419"/>
                  <a:gd name="T9" fmla="*/ 0 h 1555"/>
                  <a:gd name="T10" fmla="*/ 0 w 1419"/>
                  <a:gd name="T11" fmla="*/ 0 h 1555"/>
                  <a:gd name="T12" fmla="*/ 0 w 1419"/>
                  <a:gd name="T13" fmla="*/ 0 h 1555"/>
                  <a:gd name="T14" fmla="*/ 0 w 1419"/>
                  <a:gd name="T15" fmla="*/ 0 h 1555"/>
                  <a:gd name="T16" fmla="*/ 0 w 1419"/>
                  <a:gd name="T17" fmla="*/ 0 h 1555"/>
                  <a:gd name="T18" fmla="*/ 0 w 1419"/>
                  <a:gd name="T19" fmla="*/ 0 h 1555"/>
                  <a:gd name="T20" fmla="*/ 0 w 1419"/>
                  <a:gd name="T21" fmla="*/ 0 h 1555"/>
                  <a:gd name="T22" fmla="*/ 0 w 1419"/>
                  <a:gd name="T23" fmla="*/ 0 h 1555"/>
                  <a:gd name="T24" fmla="*/ 0 w 1419"/>
                  <a:gd name="T25" fmla="*/ 0 h 1555"/>
                  <a:gd name="T26" fmla="*/ 0 w 1419"/>
                  <a:gd name="T27" fmla="*/ 0 h 1555"/>
                  <a:gd name="T28" fmla="*/ 0 w 1419"/>
                  <a:gd name="T29" fmla="*/ 0 h 1555"/>
                  <a:gd name="T30" fmla="*/ 0 w 1419"/>
                  <a:gd name="T31" fmla="*/ 0 h 1555"/>
                  <a:gd name="T32" fmla="*/ 0 w 1419"/>
                  <a:gd name="T33" fmla="*/ 0 h 1555"/>
                  <a:gd name="T34" fmla="*/ 0 w 1419"/>
                  <a:gd name="T35" fmla="*/ 0 h 1555"/>
                  <a:gd name="T36" fmla="*/ 0 w 1419"/>
                  <a:gd name="T37" fmla="*/ 0 h 1555"/>
                  <a:gd name="T38" fmla="*/ 0 w 1419"/>
                  <a:gd name="T39" fmla="*/ 0 h 1555"/>
                  <a:gd name="T40" fmla="*/ 0 w 1419"/>
                  <a:gd name="T41" fmla="*/ 0 h 1555"/>
                  <a:gd name="T42" fmla="*/ 0 w 1419"/>
                  <a:gd name="T43" fmla="*/ 0 h 1555"/>
                  <a:gd name="T44" fmla="*/ 0 w 1419"/>
                  <a:gd name="T45" fmla="*/ 0 h 1555"/>
                  <a:gd name="T46" fmla="*/ 0 w 1419"/>
                  <a:gd name="T47" fmla="*/ 0 h 1555"/>
                  <a:gd name="T48" fmla="*/ 0 w 1419"/>
                  <a:gd name="T49" fmla="*/ 0 h 1555"/>
                  <a:gd name="T50" fmla="*/ 0 w 1419"/>
                  <a:gd name="T51" fmla="*/ 0 h 1555"/>
                  <a:gd name="T52" fmla="*/ 0 w 1419"/>
                  <a:gd name="T53" fmla="*/ 0 h 1555"/>
                  <a:gd name="T54" fmla="*/ 0 w 1419"/>
                  <a:gd name="T55" fmla="*/ 0 h 1555"/>
                  <a:gd name="T56" fmla="*/ 0 w 1419"/>
                  <a:gd name="T57" fmla="*/ 0 h 1555"/>
                  <a:gd name="T58" fmla="*/ 0 w 1419"/>
                  <a:gd name="T59" fmla="*/ 0 h 1555"/>
                  <a:gd name="T60" fmla="*/ 0 w 1419"/>
                  <a:gd name="T61" fmla="*/ 0 h 1555"/>
                  <a:gd name="T62" fmla="*/ 0 w 1419"/>
                  <a:gd name="T63" fmla="*/ 0 h 1555"/>
                  <a:gd name="T64" fmla="*/ 0 w 1419"/>
                  <a:gd name="T65" fmla="*/ 0 h 1555"/>
                  <a:gd name="T66" fmla="*/ 0 w 1419"/>
                  <a:gd name="T67" fmla="*/ 0 h 1555"/>
                  <a:gd name="T68" fmla="*/ 0 w 1419"/>
                  <a:gd name="T69" fmla="*/ 0 h 1555"/>
                  <a:gd name="T70" fmla="*/ 0 w 1419"/>
                  <a:gd name="T71" fmla="*/ 0 h 1555"/>
                  <a:gd name="T72" fmla="*/ 0 w 1419"/>
                  <a:gd name="T73" fmla="*/ 0 h 1555"/>
                  <a:gd name="T74" fmla="*/ 0 w 1419"/>
                  <a:gd name="T75" fmla="*/ 0 h 1555"/>
                  <a:gd name="T76" fmla="*/ 0 w 1419"/>
                  <a:gd name="T77" fmla="*/ 0 h 1555"/>
                  <a:gd name="T78" fmla="*/ 0 w 1419"/>
                  <a:gd name="T79" fmla="*/ 0 h 1555"/>
                  <a:gd name="T80" fmla="*/ 0 w 1419"/>
                  <a:gd name="T81" fmla="*/ 0 h 1555"/>
                  <a:gd name="T82" fmla="*/ 0 w 1419"/>
                  <a:gd name="T83" fmla="*/ 0 h 1555"/>
                  <a:gd name="T84" fmla="*/ 0 w 1419"/>
                  <a:gd name="T85" fmla="*/ 0 h 1555"/>
                  <a:gd name="T86" fmla="*/ 0 w 1419"/>
                  <a:gd name="T87" fmla="*/ 0 h 1555"/>
                  <a:gd name="T88" fmla="*/ 0 w 1419"/>
                  <a:gd name="T89" fmla="*/ 0 h 1555"/>
                  <a:gd name="T90" fmla="*/ 0 w 1419"/>
                  <a:gd name="T91" fmla="*/ 0 h 1555"/>
                  <a:gd name="T92" fmla="*/ 0 w 1419"/>
                  <a:gd name="T93" fmla="*/ 0 h 1555"/>
                  <a:gd name="T94" fmla="*/ 0 w 1419"/>
                  <a:gd name="T95" fmla="*/ 0 h 1555"/>
                  <a:gd name="T96" fmla="*/ 0 w 1419"/>
                  <a:gd name="T97" fmla="*/ 0 h 1555"/>
                  <a:gd name="T98" fmla="*/ 0 w 1419"/>
                  <a:gd name="T99" fmla="*/ 0 h 1555"/>
                  <a:gd name="T100" fmla="*/ 0 w 1419"/>
                  <a:gd name="T101" fmla="*/ 0 h 1555"/>
                  <a:gd name="T102" fmla="*/ 0 w 1419"/>
                  <a:gd name="T103" fmla="*/ 0 h 1555"/>
                  <a:gd name="T104" fmla="*/ 0 w 1419"/>
                  <a:gd name="T105" fmla="*/ 0 h 1555"/>
                  <a:gd name="T106" fmla="*/ 0 w 1419"/>
                  <a:gd name="T107" fmla="*/ 0 h 1555"/>
                  <a:gd name="T108" fmla="*/ 0 w 1419"/>
                  <a:gd name="T109" fmla="*/ 0 h 1555"/>
                  <a:gd name="T110" fmla="*/ 0 w 1419"/>
                  <a:gd name="T111" fmla="*/ 0 h 1555"/>
                  <a:gd name="T112" fmla="*/ 0 w 1419"/>
                  <a:gd name="T113" fmla="*/ 0 h 1555"/>
                  <a:gd name="T114" fmla="*/ 0 w 1419"/>
                  <a:gd name="T115" fmla="*/ 0 h 1555"/>
                  <a:gd name="T116" fmla="*/ 0 w 1419"/>
                  <a:gd name="T117" fmla="*/ 0 h 1555"/>
                  <a:gd name="T118" fmla="*/ 0 w 1419"/>
                  <a:gd name="T119" fmla="*/ 0 h 1555"/>
                  <a:gd name="T120" fmla="*/ 0 w 1419"/>
                  <a:gd name="T121" fmla="*/ 0 h 1555"/>
                  <a:gd name="T122" fmla="*/ 0 w 1419"/>
                  <a:gd name="T123" fmla="*/ 0 h 155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19" h="1555">
                    <a:moveTo>
                      <a:pt x="1185" y="368"/>
                    </a:moveTo>
                    <a:lnTo>
                      <a:pt x="1168" y="360"/>
                    </a:lnTo>
                    <a:lnTo>
                      <a:pt x="1150" y="352"/>
                    </a:lnTo>
                    <a:lnTo>
                      <a:pt x="1134" y="346"/>
                    </a:lnTo>
                    <a:lnTo>
                      <a:pt x="1116" y="340"/>
                    </a:lnTo>
                    <a:lnTo>
                      <a:pt x="1099" y="334"/>
                    </a:lnTo>
                    <a:lnTo>
                      <a:pt x="1081" y="331"/>
                    </a:lnTo>
                    <a:lnTo>
                      <a:pt x="1065" y="328"/>
                    </a:lnTo>
                    <a:lnTo>
                      <a:pt x="1047" y="327"/>
                    </a:lnTo>
                    <a:lnTo>
                      <a:pt x="1030" y="325"/>
                    </a:lnTo>
                    <a:lnTo>
                      <a:pt x="1012" y="325"/>
                    </a:lnTo>
                    <a:lnTo>
                      <a:pt x="996" y="325"/>
                    </a:lnTo>
                    <a:lnTo>
                      <a:pt x="979" y="328"/>
                    </a:lnTo>
                    <a:lnTo>
                      <a:pt x="961" y="330"/>
                    </a:lnTo>
                    <a:lnTo>
                      <a:pt x="944" y="333"/>
                    </a:lnTo>
                    <a:lnTo>
                      <a:pt x="928" y="337"/>
                    </a:lnTo>
                    <a:lnTo>
                      <a:pt x="911" y="342"/>
                    </a:lnTo>
                    <a:lnTo>
                      <a:pt x="894" y="348"/>
                    </a:lnTo>
                    <a:lnTo>
                      <a:pt x="877" y="354"/>
                    </a:lnTo>
                    <a:lnTo>
                      <a:pt x="861" y="362"/>
                    </a:lnTo>
                    <a:lnTo>
                      <a:pt x="844" y="370"/>
                    </a:lnTo>
                    <a:lnTo>
                      <a:pt x="828" y="379"/>
                    </a:lnTo>
                    <a:lnTo>
                      <a:pt x="812" y="389"/>
                    </a:lnTo>
                    <a:lnTo>
                      <a:pt x="795" y="399"/>
                    </a:lnTo>
                    <a:lnTo>
                      <a:pt x="779" y="411"/>
                    </a:lnTo>
                    <a:lnTo>
                      <a:pt x="764" y="422"/>
                    </a:lnTo>
                    <a:lnTo>
                      <a:pt x="747" y="436"/>
                    </a:lnTo>
                    <a:lnTo>
                      <a:pt x="731" y="449"/>
                    </a:lnTo>
                    <a:lnTo>
                      <a:pt x="716" y="464"/>
                    </a:lnTo>
                    <a:lnTo>
                      <a:pt x="700" y="478"/>
                    </a:lnTo>
                    <a:lnTo>
                      <a:pt x="686" y="494"/>
                    </a:lnTo>
                    <a:lnTo>
                      <a:pt x="670" y="511"/>
                    </a:lnTo>
                    <a:lnTo>
                      <a:pt x="654" y="528"/>
                    </a:lnTo>
                    <a:lnTo>
                      <a:pt x="532" y="670"/>
                    </a:lnTo>
                    <a:lnTo>
                      <a:pt x="518" y="687"/>
                    </a:lnTo>
                    <a:lnTo>
                      <a:pt x="505" y="700"/>
                    </a:lnTo>
                    <a:lnTo>
                      <a:pt x="493" y="712"/>
                    </a:lnTo>
                    <a:lnTo>
                      <a:pt x="482" y="724"/>
                    </a:lnTo>
                    <a:lnTo>
                      <a:pt x="470" y="733"/>
                    </a:lnTo>
                    <a:lnTo>
                      <a:pt x="459" y="740"/>
                    </a:lnTo>
                    <a:lnTo>
                      <a:pt x="448" y="746"/>
                    </a:lnTo>
                    <a:lnTo>
                      <a:pt x="438" y="750"/>
                    </a:lnTo>
                    <a:lnTo>
                      <a:pt x="428" y="754"/>
                    </a:lnTo>
                    <a:lnTo>
                      <a:pt x="419" y="756"/>
                    </a:lnTo>
                    <a:lnTo>
                      <a:pt x="409" y="756"/>
                    </a:lnTo>
                    <a:lnTo>
                      <a:pt x="399" y="755"/>
                    </a:lnTo>
                    <a:lnTo>
                      <a:pt x="389" y="753"/>
                    </a:lnTo>
                    <a:lnTo>
                      <a:pt x="379" y="750"/>
                    </a:lnTo>
                    <a:lnTo>
                      <a:pt x="369" y="746"/>
                    </a:lnTo>
                    <a:lnTo>
                      <a:pt x="358" y="740"/>
                    </a:lnTo>
                    <a:lnTo>
                      <a:pt x="346" y="734"/>
                    </a:lnTo>
                    <a:lnTo>
                      <a:pt x="336" y="725"/>
                    </a:lnTo>
                    <a:lnTo>
                      <a:pt x="325" y="715"/>
                    </a:lnTo>
                    <a:lnTo>
                      <a:pt x="318" y="705"/>
                    </a:lnTo>
                    <a:lnTo>
                      <a:pt x="312" y="692"/>
                    </a:lnTo>
                    <a:lnTo>
                      <a:pt x="307" y="680"/>
                    </a:lnTo>
                    <a:lnTo>
                      <a:pt x="303" y="667"/>
                    </a:lnTo>
                    <a:lnTo>
                      <a:pt x="301" y="652"/>
                    </a:lnTo>
                    <a:lnTo>
                      <a:pt x="300" y="638"/>
                    </a:lnTo>
                    <a:lnTo>
                      <a:pt x="301" y="622"/>
                    </a:lnTo>
                    <a:lnTo>
                      <a:pt x="302" y="607"/>
                    </a:lnTo>
                    <a:lnTo>
                      <a:pt x="305" y="590"/>
                    </a:lnTo>
                    <a:lnTo>
                      <a:pt x="310" y="573"/>
                    </a:lnTo>
                    <a:lnTo>
                      <a:pt x="315" y="555"/>
                    </a:lnTo>
                    <a:lnTo>
                      <a:pt x="323" y="538"/>
                    </a:lnTo>
                    <a:lnTo>
                      <a:pt x="332" y="521"/>
                    </a:lnTo>
                    <a:lnTo>
                      <a:pt x="341" y="503"/>
                    </a:lnTo>
                    <a:lnTo>
                      <a:pt x="352" y="485"/>
                    </a:lnTo>
                    <a:lnTo>
                      <a:pt x="363" y="467"/>
                    </a:lnTo>
                    <a:lnTo>
                      <a:pt x="376" y="450"/>
                    </a:lnTo>
                    <a:lnTo>
                      <a:pt x="388" y="433"/>
                    </a:lnTo>
                    <a:lnTo>
                      <a:pt x="402" y="416"/>
                    </a:lnTo>
                    <a:lnTo>
                      <a:pt x="417" y="399"/>
                    </a:lnTo>
                    <a:lnTo>
                      <a:pt x="432" y="381"/>
                    </a:lnTo>
                    <a:lnTo>
                      <a:pt x="448" y="364"/>
                    </a:lnTo>
                    <a:lnTo>
                      <a:pt x="466" y="348"/>
                    </a:lnTo>
                    <a:lnTo>
                      <a:pt x="484" y="332"/>
                    </a:lnTo>
                    <a:lnTo>
                      <a:pt x="503" y="315"/>
                    </a:lnTo>
                    <a:lnTo>
                      <a:pt x="523" y="299"/>
                    </a:lnTo>
                    <a:lnTo>
                      <a:pt x="543" y="283"/>
                    </a:lnTo>
                    <a:lnTo>
                      <a:pt x="564" y="267"/>
                    </a:lnTo>
                    <a:lnTo>
                      <a:pt x="586" y="252"/>
                    </a:lnTo>
                    <a:lnTo>
                      <a:pt x="450" y="0"/>
                    </a:lnTo>
                    <a:lnTo>
                      <a:pt x="426" y="14"/>
                    </a:lnTo>
                    <a:lnTo>
                      <a:pt x="400" y="31"/>
                    </a:lnTo>
                    <a:lnTo>
                      <a:pt x="375" y="50"/>
                    </a:lnTo>
                    <a:lnTo>
                      <a:pt x="349" y="70"/>
                    </a:lnTo>
                    <a:lnTo>
                      <a:pt x="324" y="92"/>
                    </a:lnTo>
                    <a:lnTo>
                      <a:pt x="299" y="116"/>
                    </a:lnTo>
                    <a:lnTo>
                      <a:pt x="274" y="140"/>
                    </a:lnTo>
                    <a:lnTo>
                      <a:pt x="250" y="166"/>
                    </a:lnTo>
                    <a:lnTo>
                      <a:pt x="226" y="193"/>
                    </a:lnTo>
                    <a:lnTo>
                      <a:pt x="203" y="221"/>
                    </a:lnTo>
                    <a:lnTo>
                      <a:pt x="181" y="250"/>
                    </a:lnTo>
                    <a:lnTo>
                      <a:pt x="159" y="279"/>
                    </a:lnTo>
                    <a:lnTo>
                      <a:pt x="138" y="309"/>
                    </a:lnTo>
                    <a:lnTo>
                      <a:pt x="119" y="339"/>
                    </a:lnTo>
                    <a:lnTo>
                      <a:pt x="101" y="369"/>
                    </a:lnTo>
                    <a:lnTo>
                      <a:pt x="85" y="400"/>
                    </a:lnTo>
                    <a:lnTo>
                      <a:pt x="71" y="427"/>
                    </a:lnTo>
                    <a:lnTo>
                      <a:pt x="59" y="455"/>
                    </a:lnTo>
                    <a:lnTo>
                      <a:pt x="47" y="482"/>
                    </a:lnTo>
                    <a:lnTo>
                      <a:pt x="38" y="508"/>
                    </a:lnTo>
                    <a:lnTo>
                      <a:pt x="29" y="536"/>
                    </a:lnTo>
                    <a:lnTo>
                      <a:pt x="21" y="562"/>
                    </a:lnTo>
                    <a:lnTo>
                      <a:pt x="14" y="589"/>
                    </a:lnTo>
                    <a:lnTo>
                      <a:pt x="9" y="615"/>
                    </a:lnTo>
                    <a:lnTo>
                      <a:pt x="5" y="641"/>
                    </a:lnTo>
                    <a:lnTo>
                      <a:pt x="2" y="667"/>
                    </a:lnTo>
                    <a:lnTo>
                      <a:pt x="1" y="692"/>
                    </a:lnTo>
                    <a:lnTo>
                      <a:pt x="0" y="717"/>
                    </a:lnTo>
                    <a:lnTo>
                      <a:pt x="1" y="741"/>
                    </a:lnTo>
                    <a:lnTo>
                      <a:pt x="2" y="766"/>
                    </a:lnTo>
                    <a:lnTo>
                      <a:pt x="4" y="789"/>
                    </a:lnTo>
                    <a:lnTo>
                      <a:pt x="9" y="813"/>
                    </a:lnTo>
                    <a:lnTo>
                      <a:pt x="13" y="835"/>
                    </a:lnTo>
                    <a:lnTo>
                      <a:pt x="20" y="858"/>
                    </a:lnTo>
                    <a:lnTo>
                      <a:pt x="27" y="879"/>
                    </a:lnTo>
                    <a:lnTo>
                      <a:pt x="36" y="900"/>
                    </a:lnTo>
                    <a:lnTo>
                      <a:pt x="45" y="920"/>
                    </a:lnTo>
                    <a:lnTo>
                      <a:pt x="55" y="940"/>
                    </a:lnTo>
                    <a:lnTo>
                      <a:pt x="66" y="959"/>
                    </a:lnTo>
                    <a:lnTo>
                      <a:pt x="78" y="977"/>
                    </a:lnTo>
                    <a:lnTo>
                      <a:pt x="91" y="995"/>
                    </a:lnTo>
                    <a:lnTo>
                      <a:pt x="106" y="1011"/>
                    </a:lnTo>
                    <a:lnTo>
                      <a:pt x="121" y="1027"/>
                    </a:lnTo>
                    <a:lnTo>
                      <a:pt x="138" y="1043"/>
                    </a:lnTo>
                    <a:lnTo>
                      <a:pt x="156" y="1056"/>
                    </a:lnTo>
                    <a:lnTo>
                      <a:pt x="174" y="1069"/>
                    </a:lnTo>
                    <a:lnTo>
                      <a:pt x="194" y="1082"/>
                    </a:lnTo>
                    <a:lnTo>
                      <a:pt x="214" y="1094"/>
                    </a:lnTo>
                    <a:lnTo>
                      <a:pt x="240" y="1106"/>
                    </a:lnTo>
                    <a:lnTo>
                      <a:pt x="265" y="1116"/>
                    </a:lnTo>
                    <a:lnTo>
                      <a:pt x="291" y="1125"/>
                    </a:lnTo>
                    <a:lnTo>
                      <a:pt x="318" y="1132"/>
                    </a:lnTo>
                    <a:lnTo>
                      <a:pt x="344" y="1136"/>
                    </a:lnTo>
                    <a:lnTo>
                      <a:pt x="371" y="1140"/>
                    </a:lnTo>
                    <a:lnTo>
                      <a:pt x="399" y="1142"/>
                    </a:lnTo>
                    <a:lnTo>
                      <a:pt x="428" y="1141"/>
                    </a:lnTo>
                    <a:lnTo>
                      <a:pt x="447" y="1140"/>
                    </a:lnTo>
                    <a:lnTo>
                      <a:pt x="467" y="1137"/>
                    </a:lnTo>
                    <a:lnTo>
                      <a:pt x="486" y="1134"/>
                    </a:lnTo>
                    <a:lnTo>
                      <a:pt x="506" y="1129"/>
                    </a:lnTo>
                    <a:lnTo>
                      <a:pt x="525" y="1122"/>
                    </a:lnTo>
                    <a:lnTo>
                      <a:pt x="544" y="1114"/>
                    </a:lnTo>
                    <a:lnTo>
                      <a:pt x="564" y="1105"/>
                    </a:lnTo>
                    <a:lnTo>
                      <a:pt x="583" y="1095"/>
                    </a:lnTo>
                    <a:lnTo>
                      <a:pt x="602" y="1084"/>
                    </a:lnTo>
                    <a:lnTo>
                      <a:pt x="621" y="1071"/>
                    </a:lnTo>
                    <a:lnTo>
                      <a:pt x="641" y="1057"/>
                    </a:lnTo>
                    <a:lnTo>
                      <a:pt x="660" y="1042"/>
                    </a:lnTo>
                    <a:lnTo>
                      <a:pt x="679" y="1025"/>
                    </a:lnTo>
                    <a:lnTo>
                      <a:pt x="698" y="1006"/>
                    </a:lnTo>
                    <a:lnTo>
                      <a:pt x="717" y="987"/>
                    </a:lnTo>
                    <a:lnTo>
                      <a:pt x="737" y="967"/>
                    </a:lnTo>
                    <a:lnTo>
                      <a:pt x="853" y="832"/>
                    </a:lnTo>
                    <a:lnTo>
                      <a:pt x="867" y="814"/>
                    </a:lnTo>
                    <a:lnTo>
                      <a:pt x="882" y="798"/>
                    </a:lnTo>
                    <a:lnTo>
                      <a:pt x="896" y="784"/>
                    </a:lnTo>
                    <a:lnTo>
                      <a:pt x="911" y="772"/>
                    </a:lnTo>
                    <a:lnTo>
                      <a:pt x="925" y="760"/>
                    </a:lnTo>
                    <a:lnTo>
                      <a:pt x="940" y="752"/>
                    </a:lnTo>
                    <a:lnTo>
                      <a:pt x="953" y="744"/>
                    </a:lnTo>
                    <a:lnTo>
                      <a:pt x="967" y="738"/>
                    </a:lnTo>
                    <a:lnTo>
                      <a:pt x="980" y="734"/>
                    </a:lnTo>
                    <a:lnTo>
                      <a:pt x="993" y="730"/>
                    </a:lnTo>
                    <a:lnTo>
                      <a:pt x="1007" y="729"/>
                    </a:lnTo>
                    <a:lnTo>
                      <a:pt x="1020" y="729"/>
                    </a:lnTo>
                    <a:lnTo>
                      <a:pt x="1032" y="731"/>
                    </a:lnTo>
                    <a:lnTo>
                      <a:pt x="1046" y="734"/>
                    </a:lnTo>
                    <a:lnTo>
                      <a:pt x="1058" y="738"/>
                    </a:lnTo>
                    <a:lnTo>
                      <a:pt x="1070" y="744"/>
                    </a:lnTo>
                    <a:lnTo>
                      <a:pt x="1085" y="753"/>
                    </a:lnTo>
                    <a:lnTo>
                      <a:pt x="1097" y="763"/>
                    </a:lnTo>
                    <a:lnTo>
                      <a:pt x="1108" y="774"/>
                    </a:lnTo>
                    <a:lnTo>
                      <a:pt x="1117" y="786"/>
                    </a:lnTo>
                    <a:lnTo>
                      <a:pt x="1124" y="799"/>
                    </a:lnTo>
                    <a:lnTo>
                      <a:pt x="1129" y="813"/>
                    </a:lnTo>
                    <a:lnTo>
                      <a:pt x="1132" y="829"/>
                    </a:lnTo>
                    <a:lnTo>
                      <a:pt x="1133" y="845"/>
                    </a:lnTo>
                    <a:lnTo>
                      <a:pt x="1133" y="863"/>
                    </a:lnTo>
                    <a:lnTo>
                      <a:pt x="1130" y="882"/>
                    </a:lnTo>
                    <a:lnTo>
                      <a:pt x="1126" y="902"/>
                    </a:lnTo>
                    <a:lnTo>
                      <a:pt x="1119" y="923"/>
                    </a:lnTo>
                    <a:lnTo>
                      <a:pt x="1111" y="947"/>
                    </a:lnTo>
                    <a:lnTo>
                      <a:pt x="1103" y="970"/>
                    </a:lnTo>
                    <a:lnTo>
                      <a:pt x="1091" y="995"/>
                    </a:lnTo>
                    <a:lnTo>
                      <a:pt x="1078" y="1021"/>
                    </a:lnTo>
                    <a:lnTo>
                      <a:pt x="1065" y="1045"/>
                    </a:lnTo>
                    <a:lnTo>
                      <a:pt x="1051" y="1068"/>
                    </a:lnTo>
                    <a:lnTo>
                      <a:pt x="1037" y="1091"/>
                    </a:lnTo>
                    <a:lnTo>
                      <a:pt x="1022" y="1113"/>
                    </a:lnTo>
                    <a:lnTo>
                      <a:pt x="1007" y="1133"/>
                    </a:lnTo>
                    <a:lnTo>
                      <a:pt x="991" y="1153"/>
                    </a:lnTo>
                    <a:lnTo>
                      <a:pt x="974" y="1172"/>
                    </a:lnTo>
                    <a:lnTo>
                      <a:pt x="958" y="1191"/>
                    </a:lnTo>
                    <a:lnTo>
                      <a:pt x="941" y="1210"/>
                    </a:lnTo>
                    <a:lnTo>
                      <a:pt x="922" y="1228"/>
                    </a:lnTo>
                    <a:lnTo>
                      <a:pt x="904" y="1246"/>
                    </a:lnTo>
                    <a:lnTo>
                      <a:pt x="884" y="1264"/>
                    </a:lnTo>
                    <a:lnTo>
                      <a:pt x="844" y="1299"/>
                    </a:lnTo>
                    <a:lnTo>
                      <a:pt x="800" y="1335"/>
                    </a:lnTo>
                    <a:lnTo>
                      <a:pt x="979" y="1555"/>
                    </a:lnTo>
                    <a:lnTo>
                      <a:pt x="1006" y="1533"/>
                    </a:lnTo>
                    <a:lnTo>
                      <a:pt x="1031" y="1512"/>
                    </a:lnTo>
                    <a:lnTo>
                      <a:pt x="1057" y="1490"/>
                    </a:lnTo>
                    <a:lnTo>
                      <a:pt x="1081" y="1468"/>
                    </a:lnTo>
                    <a:lnTo>
                      <a:pt x="1105" y="1444"/>
                    </a:lnTo>
                    <a:lnTo>
                      <a:pt x="1128" y="1421"/>
                    </a:lnTo>
                    <a:lnTo>
                      <a:pt x="1149" y="1396"/>
                    </a:lnTo>
                    <a:lnTo>
                      <a:pt x="1171" y="1372"/>
                    </a:lnTo>
                    <a:lnTo>
                      <a:pt x="1192" y="1347"/>
                    </a:lnTo>
                    <a:lnTo>
                      <a:pt x="1211" y="1322"/>
                    </a:lnTo>
                    <a:lnTo>
                      <a:pt x="1230" y="1296"/>
                    </a:lnTo>
                    <a:lnTo>
                      <a:pt x="1247" y="1270"/>
                    </a:lnTo>
                    <a:lnTo>
                      <a:pt x="1264" y="1243"/>
                    </a:lnTo>
                    <a:lnTo>
                      <a:pt x="1281" y="1217"/>
                    </a:lnTo>
                    <a:lnTo>
                      <a:pt x="1297" y="1190"/>
                    </a:lnTo>
                    <a:lnTo>
                      <a:pt x="1311" y="1162"/>
                    </a:lnTo>
                    <a:lnTo>
                      <a:pt x="1328" y="1131"/>
                    </a:lnTo>
                    <a:lnTo>
                      <a:pt x="1342" y="1098"/>
                    </a:lnTo>
                    <a:lnTo>
                      <a:pt x="1356" y="1066"/>
                    </a:lnTo>
                    <a:lnTo>
                      <a:pt x="1368" y="1035"/>
                    </a:lnTo>
                    <a:lnTo>
                      <a:pt x="1379" y="1004"/>
                    </a:lnTo>
                    <a:lnTo>
                      <a:pt x="1388" y="972"/>
                    </a:lnTo>
                    <a:lnTo>
                      <a:pt x="1397" y="942"/>
                    </a:lnTo>
                    <a:lnTo>
                      <a:pt x="1404" y="911"/>
                    </a:lnTo>
                    <a:lnTo>
                      <a:pt x="1409" y="882"/>
                    </a:lnTo>
                    <a:lnTo>
                      <a:pt x="1414" y="852"/>
                    </a:lnTo>
                    <a:lnTo>
                      <a:pt x="1417" y="823"/>
                    </a:lnTo>
                    <a:lnTo>
                      <a:pt x="1418" y="795"/>
                    </a:lnTo>
                    <a:lnTo>
                      <a:pt x="1419" y="767"/>
                    </a:lnTo>
                    <a:lnTo>
                      <a:pt x="1418" y="739"/>
                    </a:lnTo>
                    <a:lnTo>
                      <a:pt x="1416" y="712"/>
                    </a:lnTo>
                    <a:lnTo>
                      <a:pt x="1412" y="686"/>
                    </a:lnTo>
                    <a:lnTo>
                      <a:pt x="1407" y="660"/>
                    </a:lnTo>
                    <a:lnTo>
                      <a:pt x="1401" y="636"/>
                    </a:lnTo>
                    <a:lnTo>
                      <a:pt x="1395" y="611"/>
                    </a:lnTo>
                    <a:lnTo>
                      <a:pt x="1386" y="588"/>
                    </a:lnTo>
                    <a:lnTo>
                      <a:pt x="1376" y="564"/>
                    </a:lnTo>
                    <a:lnTo>
                      <a:pt x="1365" y="542"/>
                    </a:lnTo>
                    <a:lnTo>
                      <a:pt x="1352" y="521"/>
                    </a:lnTo>
                    <a:lnTo>
                      <a:pt x="1339" y="501"/>
                    </a:lnTo>
                    <a:lnTo>
                      <a:pt x="1324" y="480"/>
                    </a:lnTo>
                    <a:lnTo>
                      <a:pt x="1308" y="462"/>
                    </a:lnTo>
                    <a:lnTo>
                      <a:pt x="1291" y="444"/>
                    </a:lnTo>
                    <a:lnTo>
                      <a:pt x="1272" y="427"/>
                    </a:lnTo>
                    <a:lnTo>
                      <a:pt x="1252" y="410"/>
                    </a:lnTo>
                    <a:lnTo>
                      <a:pt x="1231" y="396"/>
                    </a:lnTo>
                    <a:lnTo>
                      <a:pt x="1208" y="381"/>
                    </a:lnTo>
                    <a:lnTo>
                      <a:pt x="1185"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2" name="Freeform 27">
                <a:extLst>
                  <a:ext uri="{FF2B5EF4-FFF2-40B4-BE49-F238E27FC236}">
                    <a16:creationId xmlns:a16="http://schemas.microsoft.com/office/drawing/2014/main" id="{85CA5A5F-B00F-3047-AB1F-62A64FD463DF}"/>
                  </a:ext>
                </a:extLst>
              </p:cNvPr>
              <p:cNvSpPr>
                <a:spLocks/>
              </p:cNvSpPr>
              <p:nvPr/>
            </p:nvSpPr>
            <p:spPr bwMode="auto">
              <a:xfrm>
                <a:off x="4463" y="3170"/>
                <a:ext cx="209" cy="214"/>
              </a:xfrm>
              <a:custGeom>
                <a:avLst/>
                <a:gdLst>
                  <a:gd name="T0" fmla="*/ 0 w 1883"/>
                  <a:gd name="T1" fmla="*/ 0 h 1933"/>
                  <a:gd name="T2" fmla="*/ 0 w 1883"/>
                  <a:gd name="T3" fmla="*/ 0 h 1933"/>
                  <a:gd name="T4" fmla="*/ 0 w 1883"/>
                  <a:gd name="T5" fmla="*/ 0 h 1933"/>
                  <a:gd name="T6" fmla="*/ 0 w 1883"/>
                  <a:gd name="T7" fmla="*/ 0 h 1933"/>
                  <a:gd name="T8" fmla="*/ 0 w 1883"/>
                  <a:gd name="T9" fmla="*/ 0 h 1933"/>
                  <a:gd name="T10" fmla="*/ 0 w 1883"/>
                  <a:gd name="T11" fmla="*/ 0 h 1933"/>
                  <a:gd name="T12" fmla="*/ 0 w 1883"/>
                  <a:gd name="T13" fmla="*/ 0 h 1933"/>
                  <a:gd name="T14" fmla="*/ 0 w 1883"/>
                  <a:gd name="T15" fmla="*/ 0 h 1933"/>
                  <a:gd name="T16" fmla="*/ 0 w 1883"/>
                  <a:gd name="T17" fmla="*/ 0 h 1933"/>
                  <a:gd name="T18" fmla="*/ 0 w 1883"/>
                  <a:gd name="T19" fmla="*/ 0 h 1933"/>
                  <a:gd name="T20" fmla="*/ 0 w 1883"/>
                  <a:gd name="T21" fmla="*/ 0 h 1933"/>
                  <a:gd name="T22" fmla="*/ 0 w 1883"/>
                  <a:gd name="T23" fmla="*/ 0 h 1933"/>
                  <a:gd name="T24" fmla="*/ 0 w 1883"/>
                  <a:gd name="T25" fmla="*/ 0 h 1933"/>
                  <a:gd name="T26" fmla="*/ 0 w 1883"/>
                  <a:gd name="T27" fmla="*/ 0 h 1933"/>
                  <a:gd name="T28" fmla="*/ 0 w 1883"/>
                  <a:gd name="T29" fmla="*/ 0 h 1933"/>
                  <a:gd name="T30" fmla="*/ 0 w 1883"/>
                  <a:gd name="T31" fmla="*/ 0 h 1933"/>
                  <a:gd name="T32" fmla="*/ 0 w 1883"/>
                  <a:gd name="T33" fmla="*/ 0 h 1933"/>
                  <a:gd name="T34" fmla="*/ 0 w 1883"/>
                  <a:gd name="T35" fmla="*/ 0 h 1933"/>
                  <a:gd name="T36" fmla="*/ 0 w 1883"/>
                  <a:gd name="T37" fmla="*/ 0 h 1933"/>
                  <a:gd name="T38" fmla="*/ 0 w 1883"/>
                  <a:gd name="T39" fmla="*/ 0 h 1933"/>
                  <a:gd name="T40" fmla="*/ 0 w 1883"/>
                  <a:gd name="T41" fmla="*/ 0 h 1933"/>
                  <a:gd name="T42" fmla="*/ 0 w 1883"/>
                  <a:gd name="T43" fmla="*/ 0 h 1933"/>
                  <a:gd name="T44" fmla="*/ 0 w 1883"/>
                  <a:gd name="T45" fmla="*/ 0 h 1933"/>
                  <a:gd name="T46" fmla="*/ 0 w 1883"/>
                  <a:gd name="T47" fmla="*/ 0 h 1933"/>
                  <a:gd name="T48" fmla="*/ 0 w 1883"/>
                  <a:gd name="T49" fmla="*/ 0 h 1933"/>
                  <a:gd name="T50" fmla="*/ 0 w 1883"/>
                  <a:gd name="T51" fmla="*/ 0 h 1933"/>
                  <a:gd name="T52" fmla="*/ 0 w 1883"/>
                  <a:gd name="T53" fmla="*/ 0 h 1933"/>
                  <a:gd name="T54" fmla="*/ 0 w 1883"/>
                  <a:gd name="T55" fmla="*/ 0 h 1933"/>
                  <a:gd name="T56" fmla="*/ 0 w 1883"/>
                  <a:gd name="T57" fmla="*/ 0 h 1933"/>
                  <a:gd name="T58" fmla="*/ 0 w 1883"/>
                  <a:gd name="T59" fmla="*/ 0 h 1933"/>
                  <a:gd name="T60" fmla="*/ 0 w 1883"/>
                  <a:gd name="T61" fmla="*/ 0 h 1933"/>
                  <a:gd name="T62" fmla="*/ 0 w 1883"/>
                  <a:gd name="T63" fmla="*/ 0 h 1933"/>
                  <a:gd name="T64" fmla="*/ 0 w 1883"/>
                  <a:gd name="T65" fmla="*/ 0 h 1933"/>
                  <a:gd name="T66" fmla="*/ 0 w 1883"/>
                  <a:gd name="T67" fmla="*/ 0 h 1933"/>
                  <a:gd name="T68" fmla="*/ 0 w 1883"/>
                  <a:gd name="T69" fmla="*/ 0 h 1933"/>
                  <a:gd name="T70" fmla="*/ 0 w 1883"/>
                  <a:gd name="T71" fmla="*/ 0 h 1933"/>
                  <a:gd name="T72" fmla="*/ 0 w 1883"/>
                  <a:gd name="T73" fmla="*/ 0 h 1933"/>
                  <a:gd name="T74" fmla="*/ 0 w 1883"/>
                  <a:gd name="T75" fmla="*/ 0 h 1933"/>
                  <a:gd name="T76" fmla="*/ 0 w 1883"/>
                  <a:gd name="T77" fmla="*/ 0 h 1933"/>
                  <a:gd name="T78" fmla="*/ 0 w 1883"/>
                  <a:gd name="T79" fmla="*/ 0 h 1933"/>
                  <a:gd name="T80" fmla="*/ 0 w 1883"/>
                  <a:gd name="T81" fmla="*/ 0 h 1933"/>
                  <a:gd name="T82" fmla="*/ 0 w 1883"/>
                  <a:gd name="T83" fmla="*/ 0 h 1933"/>
                  <a:gd name="T84" fmla="*/ 0 w 1883"/>
                  <a:gd name="T85" fmla="*/ 0 h 1933"/>
                  <a:gd name="T86" fmla="*/ 0 w 1883"/>
                  <a:gd name="T87" fmla="*/ 0 h 1933"/>
                  <a:gd name="T88" fmla="*/ 0 w 1883"/>
                  <a:gd name="T89" fmla="*/ 0 h 1933"/>
                  <a:gd name="T90" fmla="*/ 0 w 1883"/>
                  <a:gd name="T91" fmla="*/ 0 h 1933"/>
                  <a:gd name="T92" fmla="*/ 0 w 1883"/>
                  <a:gd name="T93" fmla="*/ 0 h 1933"/>
                  <a:gd name="T94" fmla="*/ 0 w 1883"/>
                  <a:gd name="T95" fmla="*/ 0 h 1933"/>
                  <a:gd name="T96" fmla="*/ 0 w 1883"/>
                  <a:gd name="T97" fmla="*/ 0 h 1933"/>
                  <a:gd name="T98" fmla="*/ 0 w 1883"/>
                  <a:gd name="T99" fmla="*/ 0 h 1933"/>
                  <a:gd name="T100" fmla="*/ 0 w 1883"/>
                  <a:gd name="T101" fmla="*/ 0 h 1933"/>
                  <a:gd name="T102" fmla="*/ 0 w 1883"/>
                  <a:gd name="T103" fmla="*/ 0 h 1933"/>
                  <a:gd name="T104" fmla="*/ 0 w 1883"/>
                  <a:gd name="T105" fmla="*/ 0 h 1933"/>
                  <a:gd name="T106" fmla="*/ 0 w 1883"/>
                  <a:gd name="T107" fmla="*/ 0 h 1933"/>
                  <a:gd name="T108" fmla="*/ 0 w 1883"/>
                  <a:gd name="T109" fmla="*/ 0 h 1933"/>
                  <a:gd name="T110" fmla="*/ 0 w 1883"/>
                  <a:gd name="T111" fmla="*/ 0 h 1933"/>
                  <a:gd name="T112" fmla="*/ 0 w 1883"/>
                  <a:gd name="T113" fmla="*/ 0 h 1933"/>
                  <a:gd name="T114" fmla="*/ 0 w 1883"/>
                  <a:gd name="T115" fmla="*/ 0 h 1933"/>
                  <a:gd name="T116" fmla="*/ 0 w 1883"/>
                  <a:gd name="T117" fmla="*/ 0 h 1933"/>
                  <a:gd name="T118" fmla="*/ 0 w 1883"/>
                  <a:gd name="T119" fmla="*/ 0 h 193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883" h="1933">
                    <a:moveTo>
                      <a:pt x="1883" y="505"/>
                    </a:moveTo>
                    <a:lnTo>
                      <a:pt x="610" y="0"/>
                    </a:lnTo>
                    <a:lnTo>
                      <a:pt x="411" y="379"/>
                    </a:lnTo>
                    <a:lnTo>
                      <a:pt x="877" y="826"/>
                    </a:lnTo>
                    <a:lnTo>
                      <a:pt x="900" y="847"/>
                    </a:lnTo>
                    <a:lnTo>
                      <a:pt x="922" y="867"/>
                    </a:lnTo>
                    <a:lnTo>
                      <a:pt x="945" y="888"/>
                    </a:lnTo>
                    <a:lnTo>
                      <a:pt x="969" y="908"/>
                    </a:lnTo>
                    <a:lnTo>
                      <a:pt x="993" y="929"/>
                    </a:lnTo>
                    <a:lnTo>
                      <a:pt x="1018" y="949"/>
                    </a:lnTo>
                    <a:lnTo>
                      <a:pt x="1041" y="969"/>
                    </a:lnTo>
                    <a:lnTo>
                      <a:pt x="1067" y="991"/>
                    </a:lnTo>
                    <a:lnTo>
                      <a:pt x="1037" y="981"/>
                    </a:lnTo>
                    <a:lnTo>
                      <a:pt x="1008" y="973"/>
                    </a:lnTo>
                    <a:lnTo>
                      <a:pt x="980" y="965"/>
                    </a:lnTo>
                    <a:lnTo>
                      <a:pt x="953" y="958"/>
                    </a:lnTo>
                    <a:lnTo>
                      <a:pt x="926" y="953"/>
                    </a:lnTo>
                    <a:lnTo>
                      <a:pt x="897" y="946"/>
                    </a:lnTo>
                    <a:lnTo>
                      <a:pt x="867" y="939"/>
                    </a:lnTo>
                    <a:lnTo>
                      <a:pt x="835" y="933"/>
                    </a:lnTo>
                    <a:lnTo>
                      <a:pt x="196" y="794"/>
                    </a:lnTo>
                    <a:lnTo>
                      <a:pt x="0" y="1172"/>
                    </a:lnTo>
                    <a:lnTo>
                      <a:pt x="1140" y="1933"/>
                    </a:lnTo>
                    <a:lnTo>
                      <a:pt x="1300" y="1629"/>
                    </a:lnTo>
                    <a:lnTo>
                      <a:pt x="742" y="1288"/>
                    </a:lnTo>
                    <a:lnTo>
                      <a:pt x="715" y="1272"/>
                    </a:lnTo>
                    <a:lnTo>
                      <a:pt x="687" y="1254"/>
                    </a:lnTo>
                    <a:lnTo>
                      <a:pt x="658" y="1236"/>
                    </a:lnTo>
                    <a:lnTo>
                      <a:pt x="628" y="1218"/>
                    </a:lnTo>
                    <a:lnTo>
                      <a:pt x="597" y="1201"/>
                    </a:lnTo>
                    <a:lnTo>
                      <a:pt x="567" y="1184"/>
                    </a:lnTo>
                    <a:lnTo>
                      <a:pt x="536" y="1166"/>
                    </a:lnTo>
                    <a:lnTo>
                      <a:pt x="505" y="1148"/>
                    </a:lnTo>
                    <a:lnTo>
                      <a:pt x="545" y="1160"/>
                    </a:lnTo>
                    <a:lnTo>
                      <a:pt x="584" y="1171"/>
                    </a:lnTo>
                    <a:lnTo>
                      <a:pt x="622" y="1181"/>
                    </a:lnTo>
                    <a:lnTo>
                      <a:pt x="659" y="1190"/>
                    </a:lnTo>
                    <a:lnTo>
                      <a:pt x="693" y="1198"/>
                    </a:lnTo>
                    <a:lnTo>
                      <a:pt x="726" y="1205"/>
                    </a:lnTo>
                    <a:lnTo>
                      <a:pt x="754" y="1211"/>
                    </a:lnTo>
                    <a:lnTo>
                      <a:pt x="779" y="1217"/>
                    </a:lnTo>
                    <a:lnTo>
                      <a:pt x="1439" y="1353"/>
                    </a:lnTo>
                    <a:lnTo>
                      <a:pt x="1573" y="1097"/>
                    </a:lnTo>
                    <a:lnTo>
                      <a:pt x="1074" y="607"/>
                    </a:lnTo>
                    <a:lnTo>
                      <a:pt x="1035" y="566"/>
                    </a:lnTo>
                    <a:lnTo>
                      <a:pt x="993" y="524"/>
                    </a:lnTo>
                    <a:lnTo>
                      <a:pt x="973" y="503"/>
                    </a:lnTo>
                    <a:lnTo>
                      <a:pt x="952" y="482"/>
                    </a:lnTo>
                    <a:lnTo>
                      <a:pt x="930" y="462"/>
                    </a:lnTo>
                    <a:lnTo>
                      <a:pt x="907" y="442"/>
                    </a:lnTo>
                    <a:lnTo>
                      <a:pt x="938" y="456"/>
                    </a:lnTo>
                    <a:lnTo>
                      <a:pt x="968" y="470"/>
                    </a:lnTo>
                    <a:lnTo>
                      <a:pt x="994" y="481"/>
                    </a:lnTo>
                    <a:lnTo>
                      <a:pt x="1021" y="493"/>
                    </a:lnTo>
                    <a:lnTo>
                      <a:pt x="1046" y="504"/>
                    </a:lnTo>
                    <a:lnTo>
                      <a:pt x="1070" y="514"/>
                    </a:lnTo>
                    <a:lnTo>
                      <a:pt x="1095" y="525"/>
                    </a:lnTo>
                    <a:lnTo>
                      <a:pt x="1119" y="535"/>
                    </a:lnTo>
                    <a:lnTo>
                      <a:pt x="1729" y="802"/>
                    </a:lnTo>
                    <a:lnTo>
                      <a:pt x="1883" y="50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3" name="Freeform 28">
                <a:extLst>
                  <a:ext uri="{FF2B5EF4-FFF2-40B4-BE49-F238E27FC236}">
                    <a16:creationId xmlns:a16="http://schemas.microsoft.com/office/drawing/2014/main" id="{B8FAD7C1-79AC-E346-8C65-C2F4696CB1D4}"/>
                  </a:ext>
                </a:extLst>
              </p:cNvPr>
              <p:cNvSpPr>
                <a:spLocks noEditPoints="1"/>
              </p:cNvSpPr>
              <p:nvPr/>
            </p:nvSpPr>
            <p:spPr bwMode="auto">
              <a:xfrm>
                <a:off x="4571" y="3057"/>
                <a:ext cx="177" cy="154"/>
              </a:xfrm>
              <a:custGeom>
                <a:avLst/>
                <a:gdLst>
                  <a:gd name="T0" fmla="*/ 0 w 1594"/>
                  <a:gd name="T1" fmla="*/ 0 h 1388"/>
                  <a:gd name="T2" fmla="*/ 0 w 1594"/>
                  <a:gd name="T3" fmla="*/ 0 h 1388"/>
                  <a:gd name="T4" fmla="*/ 0 w 1594"/>
                  <a:gd name="T5" fmla="*/ 0 h 1388"/>
                  <a:gd name="T6" fmla="*/ 0 w 1594"/>
                  <a:gd name="T7" fmla="*/ 0 h 1388"/>
                  <a:gd name="T8" fmla="*/ 0 w 1594"/>
                  <a:gd name="T9" fmla="*/ 0 h 1388"/>
                  <a:gd name="T10" fmla="*/ 0 w 1594"/>
                  <a:gd name="T11" fmla="*/ 0 h 1388"/>
                  <a:gd name="T12" fmla="*/ 0 w 1594"/>
                  <a:gd name="T13" fmla="*/ 0 h 1388"/>
                  <a:gd name="T14" fmla="*/ 0 w 1594"/>
                  <a:gd name="T15" fmla="*/ 0 h 1388"/>
                  <a:gd name="T16" fmla="*/ 0 w 1594"/>
                  <a:gd name="T17" fmla="*/ 0 h 1388"/>
                  <a:gd name="T18" fmla="*/ 0 w 1594"/>
                  <a:gd name="T19" fmla="*/ 0 h 1388"/>
                  <a:gd name="T20" fmla="*/ 0 w 1594"/>
                  <a:gd name="T21" fmla="*/ 0 h 1388"/>
                  <a:gd name="T22" fmla="*/ 0 w 1594"/>
                  <a:gd name="T23" fmla="*/ 0 h 1388"/>
                  <a:gd name="T24" fmla="*/ 0 w 1594"/>
                  <a:gd name="T25" fmla="*/ 0 h 1388"/>
                  <a:gd name="T26" fmla="*/ 0 w 1594"/>
                  <a:gd name="T27" fmla="*/ 0 h 1388"/>
                  <a:gd name="T28" fmla="*/ 0 w 1594"/>
                  <a:gd name="T29" fmla="*/ 0 h 1388"/>
                  <a:gd name="T30" fmla="*/ 0 w 1594"/>
                  <a:gd name="T31" fmla="*/ 0 h 1388"/>
                  <a:gd name="T32" fmla="*/ 0 w 1594"/>
                  <a:gd name="T33" fmla="*/ 0 h 1388"/>
                  <a:gd name="T34" fmla="*/ 0 w 1594"/>
                  <a:gd name="T35" fmla="*/ 0 h 1388"/>
                  <a:gd name="T36" fmla="*/ 0 w 1594"/>
                  <a:gd name="T37" fmla="*/ 0 h 1388"/>
                  <a:gd name="T38" fmla="*/ 0 w 1594"/>
                  <a:gd name="T39" fmla="*/ 0 h 1388"/>
                  <a:gd name="T40" fmla="*/ 0 w 1594"/>
                  <a:gd name="T41" fmla="*/ 0 h 1388"/>
                  <a:gd name="T42" fmla="*/ 0 w 1594"/>
                  <a:gd name="T43" fmla="*/ 0 h 1388"/>
                  <a:gd name="T44" fmla="*/ 0 w 1594"/>
                  <a:gd name="T45" fmla="*/ 0 h 1388"/>
                  <a:gd name="T46" fmla="*/ 0 w 1594"/>
                  <a:gd name="T47" fmla="*/ 0 h 1388"/>
                  <a:gd name="T48" fmla="*/ 0 w 1594"/>
                  <a:gd name="T49" fmla="*/ 0 h 1388"/>
                  <a:gd name="T50" fmla="*/ 0 w 1594"/>
                  <a:gd name="T51" fmla="*/ 0 h 1388"/>
                  <a:gd name="T52" fmla="*/ 0 w 1594"/>
                  <a:gd name="T53" fmla="*/ 0 h 13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594" h="1388">
                    <a:moveTo>
                      <a:pt x="865" y="442"/>
                    </a:moveTo>
                    <a:lnTo>
                      <a:pt x="751" y="662"/>
                    </a:lnTo>
                    <a:lnTo>
                      <a:pt x="706" y="620"/>
                    </a:lnTo>
                    <a:lnTo>
                      <a:pt x="659" y="576"/>
                    </a:lnTo>
                    <a:lnTo>
                      <a:pt x="607" y="529"/>
                    </a:lnTo>
                    <a:lnTo>
                      <a:pt x="555" y="482"/>
                    </a:lnTo>
                    <a:lnTo>
                      <a:pt x="502" y="435"/>
                    </a:lnTo>
                    <a:lnTo>
                      <a:pt x="452" y="392"/>
                    </a:lnTo>
                    <a:lnTo>
                      <a:pt x="404" y="351"/>
                    </a:lnTo>
                    <a:lnTo>
                      <a:pt x="361" y="315"/>
                    </a:lnTo>
                    <a:lnTo>
                      <a:pt x="414" y="330"/>
                    </a:lnTo>
                    <a:lnTo>
                      <a:pt x="476" y="347"/>
                    </a:lnTo>
                    <a:lnTo>
                      <a:pt x="540" y="364"/>
                    </a:lnTo>
                    <a:lnTo>
                      <a:pt x="608" y="382"/>
                    </a:lnTo>
                    <a:lnTo>
                      <a:pt x="677" y="398"/>
                    </a:lnTo>
                    <a:lnTo>
                      <a:pt x="744" y="414"/>
                    </a:lnTo>
                    <a:lnTo>
                      <a:pt x="807" y="430"/>
                    </a:lnTo>
                    <a:lnTo>
                      <a:pt x="865" y="442"/>
                    </a:lnTo>
                    <a:close/>
                    <a:moveTo>
                      <a:pt x="1594" y="214"/>
                    </a:moveTo>
                    <a:lnTo>
                      <a:pt x="159" y="0"/>
                    </a:lnTo>
                    <a:lnTo>
                      <a:pt x="0" y="307"/>
                    </a:lnTo>
                    <a:lnTo>
                      <a:pt x="983" y="1388"/>
                    </a:lnTo>
                    <a:lnTo>
                      <a:pt x="1149" y="1070"/>
                    </a:lnTo>
                    <a:lnTo>
                      <a:pt x="936" y="850"/>
                    </a:lnTo>
                    <a:lnTo>
                      <a:pt x="1123" y="491"/>
                    </a:lnTo>
                    <a:lnTo>
                      <a:pt x="1429" y="532"/>
                    </a:lnTo>
                    <a:lnTo>
                      <a:pt x="1594" y="2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4" name="Freeform 29">
                <a:extLst>
                  <a:ext uri="{FF2B5EF4-FFF2-40B4-BE49-F238E27FC236}">
                    <a16:creationId xmlns:a16="http://schemas.microsoft.com/office/drawing/2014/main" id="{B0563899-534B-5C45-8FA0-7FBBC1E1A49F}"/>
                  </a:ext>
                </a:extLst>
              </p:cNvPr>
              <p:cNvSpPr>
                <a:spLocks noEditPoints="1"/>
              </p:cNvSpPr>
              <p:nvPr/>
            </p:nvSpPr>
            <p:spPr bwMode="auto">
              <a:xfrm>
                <a:off x="4622" y="2907"/>
                <a:ext cx="193" cy="157"/>
              </a:xfrm>
              <a:custGeom>
                <a:avLst/>
                <a:gdLst>
                  <a:gd name="T0" fmla="*/ 0 w 1740"/>
                  <a:gd name="T1" fmla="*/ 0 h 1416"/>
                  <a:gd name="T2" fmla="*/ 0 w 1740"/>
                  <a:gd name="T3" fmla="*/ 0 h 1416"/>
                  <a:gd name="T4" fmla="*/ 0 w 1740"/>
                  <a:gd name="T5" fmla="*/ 0 h 1416"/>
                  <a:gd name="T6" fmla="*/ 0 w 1740"/>
                  <a:gd name="T7" fmla="*/ 0 h 1416"/>
                  <a:gd name="T8" fmla="*/ 0 w 1740"/>
                  <a:gd name="T9" fmla="*/ 0 h 1416"/>
                  <a:gd name="T10" fmla="*/ 0 w 1740"/>
                  <a:gd name="T11" fmla="*/ 0 h 1416"/>
                  <a:gd name="T12" fmla="*/ 0 w 1740"/>
                  <a:gd name="T13" fmla="*/ 0 h 1416"/>
                  <a:gd name="T14" fmla="*/ 0 w 1740"/>
                  <a:gd name="T15" fmla="*/ 0 h 1416"/>
                  <a:gd name="T16" fmla="*/ 0 w 1740"/>
                  <a:gd name="T17" fmla="*/ 0 h 1416"/>
                  <a:gd name="T18" fmla="*/ 0 w 1740"/>
                  <a:gd name="T19" fmla="*/ 0 h 1416"/>
                  <a:gd name="T20" fmla="*/ 0 w 1740"/>
                  <a:gd name="T21" fmla="*/ 0 h 1416"/>
                  <a:gd name="T22" fmla="*/ 0 w 1740"/>
                  <a:gd name="T23" fmla="*/ 0 h 1416"/>
                  <a:gd name="T24" fmla="*/ 0 w 1740"/>
                  <a:gd name="T25" fmla="*/ 0 h 1416"/>
                  <a:gd name="T26" fmla="*/ 0 w 1740"/>
                  <a:gd name="T27" fmla="*/ 0 h 1416"/>
                  <a:gd name="T28" fmla="*/ 0 w 1740"/>
                  <a:gd name="T29" fmla="*/ 0 h 1416"/>
                  <a:gd name="T30" fmla="*/ 0 w 1740"/>
                  <a:gd name="T31" fmla="*/ 0 h 1416"/>
                  <a:gd name="T32" fmla="*/ 0 w 1740"/>
                  <a:gd name="T33" fmla="*/ 0 h 1416"/>
                  <a:gd name="T34" fmla="*/ 0 w 1740"/>
                  <a:gd name="T35" fmla="*/ 0 h 1416"/>
                  <a:gd name="T36" fmla="*/ 0 w 1740"/>
                  <a:gd name="T37" fmla="*/ 0 h 1416"/>
                  <a:gd name="T38" fmla="*/ 0 w 1740"/>
                  <a:gd name="T39" fmla="*/ 0 h 1416"/>
                  <a:gd name="T40" fmla="*/ 0 w 1740"/>
                  <a:gd name="T41" fmla="*/ 0 h 1416"/>
                  <a:gd name="T42" fmla="*/ 0 w 1740"/>
                  <a:gd name="T43" fmla="*/ 0 h 1416"/>
                  <a:gd name="T44" fmla="*/ 0 w 1740"/>
                  <a:gd name="T45" fmla="*/ 0 h 1416"/>
                  <a:gd name="T46" fmla="*/ 0 w 1740"/>
                  <a:gd name="T47" fmla="*/ 0 h 1416"/>
                  <a:gd name="T48" fmla="*/ 0 w 1740"/>
                  <a:gd name="T49" fmla="*/ 0 h 1416"/>
                  <a:gd name="T50" fmla="*/ 0 w 1740"/>
                  <a:gd name="T51" fmla="*/ 0 h 1416"/>
                  <a:gd name="T52" fmla="*/ 0 w 1740"/>
                  <a:gd name="T53" fmla="*/ 0 h 1416"/>
                  <a:gd name="T54" fmla="*/ 0 w 1740"/>
                  <a:gd name="T55" fmla="*/ 0 h 1416"/>
                  <a:gd name="T56" fmla="*/ 0 w 1740"/>
                  <a:gd name="T57" fmla="*/ 0 h 1416"/>
                  <a:gd name="T58" fmla="*/ 0 w 1740"/>
                  <a:gd name="T59" fmla="*/ 0 h 1416"/>
                  <a:gd name="T60" fmla="*/ 0 w 1740"/>
                  <a:gd name="T61" fmla="*/ 0 h 1416"/>
                  <a:gd name="T62" fmla="*/ 0 w 1740"/>
                  <a:gd name="T63" fmla="*/ 0 h 1416"/>
                  <a:gd name="T64" fmla="*/ 0 w 1740"/>
                  <a:gd name="T65" fmla="*/ 0 h 1416"/>
                  <a:gd name="T66" fmla="*/ 0 w 1740"/>
                  <a:gd name="T67" fmla="*/ 0 h 1416"/>
                  <a:gd name="T68" fmla="*/ 0 w 1740"/>
                  <a:gd name="T69" fmla="*/ 0 h 1416"/>
                  <a:gd name="T70" fmla="*/ 0 w 1740"/>
                  <a:gd name="T71" fmla="*/ 0 h 1416"/>
                  <a:gd name="T72" fmla="*/ 0 w 1740"/>
                  <a:gd name="T73" fmla="*/ 0 h 1416"/>
                  <a:gd name="T74" fmla="*/ 0 w 1740"/>
                  <a:gd name="T75" fmla="*/ 0 h 1416"/>
                  <a:gd name="T76" fmla="*/ 0 w 1740"/>
                  <a:gd name="T77" fmla="*/ 0 h 1416"/>
                  <a:gd name="T78" fmla="*/ 0 w 1740"/>
                  <a:gd name="T79" fmla="*/ 0 h 1416"/>
                  <a:gd name="T80" fmla="*/ 0 w 1740"/>
                  <a:gd name="T81" fmla="*/ 0 h 1416"/>
                  <a:gd name="T82" fmla="*/ 0 w 1740"/>
                  <a:gd name="T83" fmla="*/ 0 h 1416"/>
                  <a:gd name="T84" fmla="*/ 0 w 1740"/>
                  <a:gd name="T85" fmla="*/ 0 h 1416"/>
                  <a:gd name="T86" fmla="*/ 0 w 1740"/>
                  <a:gd name="T87" fmla="*/ 0 h 1416"/>
                  <a:gd name="T88" fmla="*/ 0 w 1740"/>
                  <a:gd name="T89" fmla="*/ 0 h 1416"/>
                  <a:gd name="T90" fmla="*/ 0 w 1740"/>
                  <a:gd name="T91" fmla="*/ 0 h 1416"/>
                  <a:gd name="T92" fmla="*/ 0 w 1740"/>
                  <a:gd name="T93" fmla="*/ 0 h 1416"/>
                  <a:gd name="T94" fmla="*/ 0 w 1740"/>
                  <a:gd name="T95" fmla="*/ 0 h 14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740" h="1416">
                    <a:moveTo>
                      <a:pt x="685" y="365"/>
                    </a:moveTo>
                    <a:lnTo>
                      <a:pt x="702" y="375"/>
                    </a:lnTo>
                    <a:lnTo>
                      <a:pt x="718" y="385"/>
                    </a:lnTo>
                    <a:lnTo>
                      <a:pt x="731" y="397"/>
                    </a:lnTo>
                    <a:lnTo>
                      <a:pt x="742" y="408"/>
                    </a:lnTo>
                    <a:lnTo>
                      <a:pt x="748" y="415"/>
                    </a:lnTo>
                    <a:lnTo>
                      <a:pt x="753" y="422"/>
                    </a:lnTo>
                    <a:lnTo>
                      <a:pt x="756" y="429"/>
                    </a:lnTo>
                    <a:lnTo>
                      <a:pt x="759" y="436"/>
                    </a:lnTo>
                    <a:lnTo>
                      <a:pt x="763" y="443"/>
                    </a:lnTo>
                    <a:lnTo>
                      <a:pt x="765" y="451"/>
                    </a:lnTo>
                    <a:lnTo>
                      <a:pt x="767" y="460"/>
                    </a:lnTo>
                    <a:lnTo>
                      <a:pt x="768" y="468"/>
                    </a:lnTo>
                    <a:lnTo>
                      <a:pt x="769" y="485"/>
                    </a:lnTo>
                    <a:lnTo>
                      <a:pt x="768" y="506"/>
                    </a:lnTo>
                    <a:lnTo>
                      <a:pt x="765" y="526"/>
                    </a:lnTo>
                    <a:lnTo>
                      <a:pt x="759" y="548"/>
                    </a:lnTo>
                    <a:lnTo>
                      <a:pt x="751" y="572"/>
                    </a:lnTo>
                    <a:lnTo>
                      <a:pt x="741" y="598"/>
                    </a:lnTo>
                    <a:lnTo>
                      <a:pt x="729" y="626"/>
                    </a:lnTo>
                    <a:lnTo>
                      <a:pt x="715" y="656"/>
                    </a:lnTo>
                    <a:lnTo>
                      <a:pt x="662" y="755"/>
                    </a:lnTo>
                    <a:lnTo>
                      <a:pt x="376" y="606"/>
                    </a:lnTo>
                    <a:lnTo>
                      <a:pt x="430" y="502"/>
                    </a:lnTo>
                    <a:lnTo>
                      <a:pt x="446" y="473"/>
                    </a:lnTo>
                    <a:lnTo>
                      <a:pt x="462" y="448"/>
                    </a:lnTo>
                    <a:lnTo>
                      <a:pt x="477" y="424"/>
                    </a:lnTo>
                    <a:lnTo>
                      <a:pt x="493" y="404"/>
                    </a:lnTo>
                    <a:lnTo>
                      <a:pt x="507" y="387"/>
                    </a:lnTo>
                    <a:lnTo>
                      <a:pt x="523" y="373"/>
                    </a:lnTo>
                    <a:lnTo>
                      <a:pt x="538" y="362"/>
                    </a:lnTo>
                    <a:lnTo>
                      <a:pt x="553" y="353"/>
                    </a:lnTo>
                    <a:lnTo>
                      <a:pt x="561" y="349"/>
                    </a:lnTo>
                    <a:lnTo>
                      <a:pt x="569" y="347"/>
                    </a:lnTo>
                    <a:lnTo>
                      <a:pt x="576" y="345"/>
                    </a:lnTo>
                    <a:lnTo>
                      <a:pt x="584" y="343"/>
                    </a:lnTo>
                    <a:lnTo>
                      <a:pt x="600" y="342"/>
                    </a:lnTo>
                    <a:lnTo>
                      <a:pt x="617" y="343"/>
                    </a:lnTo>
                    <a:lnTo>
                      <a:pt x="633" y="345"/>
                    </a:lnTo>
                    <a:lnTo>
                      <a:pt x="650" y="350"/>
                    </a:lnTo>
                    <a:lnTo>
                      <a:pt x="667" y="357"/>
                    </a:lnTo>
                    <a:lnTo>
                      <a:pt x="685" y="365"/>
                    </a:lnTo>
                    <a:close/>
                    <a:moveTo>
                      <a:pt x="1740" y="404"/>
                    </a:moveTo>
                    <a:lnTo>
                      <a:pt x="1697" y="406"/>
                    </a:lnTo>
                    <a:lnTo>
                      <a:pt x="1623" y="412"/>
                    </a:lnTo>
                    <a:lnTo>
                      <a:pt x="1530" y="419"/>
                    </a:lnTo>
                    <a:lnTo>
                      <a:pt x="1424" y="427"/>
                    </a:lnTo>
                    <a:lnTo>
                      <a:pt x="1316" y="439"/>
                    </a:lnTo>
                    <a:lnTo>
                      <a:pt x="1212" y="450"/>
                    </a:lnTo>
                    <a:lnTo>
                      <a:pt x="1166" y="455"/>
                    </a:lnTo>
                    <a:lnTo>
                      <a:pt x="1124" y="462"/>
                    </a:lnTo>
                    <a:lnTo>
                      <a:pt x="1088" y="468"/>
                    </a:lnTo>
                    <a:lnTo>
                      <a:pt x="1059" y="474"/>
                    </a:lnTo>
                    <a:lnTo>
                      <a:pt x="1062" y="461"/>
                    </a:lnTo>
                    <a:lnTo>
                      <a:pt x="1065" y="446"/>
                    </a:lnTo>
                    <a:lnTo>
                      <a:pt x="1067" y="433"/>
                    </a:lnTo>
                    <a:lnTo>
                      <a:pt x="1068" y="419"/>
                    </a:lnTo>
                    <a:lnTo>
                      <a:pt x="1068" y="405"/>
                    </a:lnTo>
                    <a:lnTo>
                      <a:pt x="1068" y="391"/>
                    </a:lnTo>
                    <a:lnTo>
                      <a:pt x="1067" y="376"/>
                    </a:lnTo>
                    <a:lnTo>
                      <a:pt x="1066" y="361"/>
                    </a:lnTo>
                    <a:lnTo>
                      <a:pt x="1064" y="346"/>
                    </a:lnTo>
                    <a:lnTo>
                      <a:pt x="1061" y="332"/>
                    </a:lnTo>
                    <a:lnTo>
                      <a:pt x="1058" y="317"/>
                    </a:lnTo>
                    <a:lnTo>
                      <a:pt x="1054" y="301"/>
                    </a:lnTo>
                    <a:lnTo>
                      <a:pt x="1049" y="287"/>
                    </a:lnTo>
                    <a:lnTo>
                      <a:pt x="1044" y="272"/>
                    </a:lnTo>
                    <a:lnTo>
                      <a:pt x="1038" y="258"/>
                    </a:lnTo>
                    <a:lnTo>
                      <a:pt x="1031" y="243"/>
                    </a:lnTo>
                    <a:lnTo>
                      <a:pt x="1025" y="229"/>
                    </a:lnTo>
                    <a:lnTo>
                      <a:pt x="1017" y="214"/>
                    </a:lnTo>
                    <a:lnTo>
                      <a:pt x="1008" y="201"/>
                    </a:lnTo>
                    <a:lnTo>
                      <a:pt x="999" y="187"/>
                    </a:lnTo>
                    <a:lnTo>
                      <a:pt x="990" y="173"/>
                    </a:lnTo>
                    <a:lnTo>
                      <a:pt x="980" y="160"/>
                    </a:lnTo>
                    <a:lnTo>
                      <a:pt x="969" y="147"/>
                    </a:lnTo>
                    <a:lnTo>
                      <a:pt x="958" y="135"/>
                    </a:lnTo>
                    <a:lnTo>
                      <a:pt x="947" y="123"/>
                    </a:lnTo>
                    <a:lnTo>
                      <a:pt x="934" y="111"/>
                    </a:lnTo>
                    <a:lnTo>
                      <a:pt x="921" y="100"/>
                    </a:lnTo>
                    <a:lnTo>
                      <a:pt x="907" y="89"/>
                    </a:lnTo>
                    <a:lnTo>
                      <a:pt x="893" y="79"/>
                    </a:lnTo>
                    <a:lnTo>
                      <a:pt x="879" y="69"/>
                    </a:lnTo>
                    <a:lnTo>
                      <a:pt x="864" y="60"/>
                    </a:lnTo>
                    <a:lnTo>
                      <a:pt x="848" y="52"/>
                    </a:lnTo>
                    <a:lnTo>
                      <a:pt x="829" y="43"/>
                    </a:lnTo>
                    <a:lnTo>
                      <a:pt x="811" y="34"/>
                    </a:lnTo>
                    <a:lnTo>
                      <a:pt x="792" y="26"/>
                    </a:lnTo>
                    <a:lnTo>
                      <a:pt x="773" y="19"/>
                    </a:lnTo>
                    <a:lnTo>
                      <a:pt x="754" y="14"/>
                    </a:lnTo>
                    <a:lnTo>
                      <a:pt x="735" y="9"/>
                    </a:lnTo>
                    <a:lnTo>
                      <a:pt x="715" y="6"/>
                    </a:lnTo>
                    <a:lnTo>
                      <a:pt x="695" y="2"/>
                    </a:lnTo>
                    <a:lnTo>
                      <a:pt x="674" y="1"/>
                    </a:lnTo>
                    <a:lnTo>
                      <a:pt x="654" y="0"/>
                    </a:lnTo>
                    <a:lnTo>
                      <a:pt x="633" y="1"/>
                    </a:lnTo>
                    <a:lnTo>
                      <a:pt x="613" y="2"/>
                    </a:lnTo>
                    <a:lnTo>
                      <a:pt x="592" y="6"/>
                    </a:lnTo>
                    <a:lnTo>
                      <a:pt x="570" y="9"/>
                    </a:lnTo>
                    <a:lnTo>
                      <a:pt x="549" y="15"/>
                    </a:lnTo>
                    <a:lnTo>
                      <a:pt x="526" y="21"/>
                    </a:lnTo>
                    <a:lnTo>
                      <a:pt x="504" y="30"/>
                    </a:lnTo>
                    <a:lnTo>
                      <a:pt x="483" y="40"/>
                    </a:lnTo>
                    <a:lnTo>
                      <a:pt x="462" y="53"/>
                    </a:lnTo>
                    <a:lnTo>
                      <a:pt x="441" y="66"/>
                    </a:lnTo>
                    <a:lnTo>
                      <a:pt x="421" y="81"/>
                    </a:lnTo>
                    <a:lnTo>
                      <a:pt x="402" y="97"/>
                    </a:lnTo>
                    <a:lnTo>
                      <a:pt x="383" y="115"/>
                    </a:lnTo>
                    <a:lnTo>
                      <a:pt x="366" y="134"/>
                    </a:lnTo>
                    <a:lnTo>
                      <a:pt x="349" y="154"/>
                    </a:lnTo>
                    <a:lnTo>
                      <a:pt x="332" y="174"/>
                    </a:lnTo>
                    <a:lnTo>
                      <a:pt x="315" y="197"/>
                    </a:lnTo>
                    <a:lnTo>
                      <a:pt x="300" y="219"/>
                    </a:lnTo>
                    <a:lnTo>
                      <a:pt x="285" y="241"/>
                    </a:lnTo>
                    <a:lnTo>
                      <a:pt x="271" y="266"/>
                    </a:lnTo>
                    <a:lnTo>
                      <a:pt x="258" y="289"/>
                    </a:lnTo>
                    <a:lnTo>
                      <a:pt x="244" y="314"/>
                    </a:lnTo>
                    <a:lnTo>
                      <a:pt x="0" y="783"/>
                    </a:lnTo>
                    <a:lnTo>
                      <a:pt x="1214" y="1416"/>
                    </a:lnTo>
                    <a:lnTo>
                      <a:pt x="1368" y="1120"/>
                    </a:lnTo>
                    <a:lnTo>
                      <a:pt x="883" y="867"/>
                    </a:lnTo>
                    <a:lnTo>
                      <a:pt x="891" y="846"/>
                    </a:lnTo>
                    <a:lnTo>
                      <a:pt x="895" y="839"/>
                    </a:lnTo>
                    <a:lnTo>
                      <a:pt x="900" y="833"/>
                    </a:lnTo>
                    <a:lnTo>
                      <a:pt x="906" y="828"/>
                    </a:lnTo>
                    <a:lnTo>
                      <a:pt x="915" y="823"/>
                    </a:lnTo>
                    <a:lnTo>
                      <a:pt x="925" y="820"/>
                    </a:lnTo>
                    <a:lnTo>
                      <a:pt x="939" y="816"/>
                    </a:lnTo>
                    <a:lnTo>
                      <a:pt x="954" y="812"/>
                    </a:lnTo>
                    <a:lnTo>
                      <a:pt x="973" y="809"/>
                    </a:lnTo>
                    <a:lnTo>
                      <a:pt x="1022" y="803"/>
                    </a:lnTo>
                    <a:lnTo>
                      <a:pt x="1089" y="798"/>
                    </a:lnTo>
                    <a:lnTo>
                      <a:pt x="1175" y="792"/>
                    </a:lnTo>
                    <a:lnTo>
                      <a:pt x="1283" y="787"/>
                    </a:lnTo>
                    <a:lnTo>
                      <a:pt x="1322" y="784"/>
                    </a:lnTo>
                    <a:lnTo>
                      <a:pt x="1358" y="782"/>
                    </a:lnTo>
                    <a:lnTo>
                      <a:pt x="1389" y="779"/>
                    </a:lnTo>
                    <a:lnTo>
                      <a:pt x="1420" y="777"/>
                    </a:lnTo>
                    <a:lnTo>
                      <a:pt x="1450" y="773"/>
                    </a:lnTo>
                    <a:lnTo>
                      <a:pt x="1482" y="769"/>
                    </a:lnTo>
                    <a:lnTo>
                      <a:pt x="1516" y="765"/>
                    </a:lnTo>
                    <a:lnTo>
                      <a:pt x="1555" y="761"/>
                    </a:lnTo>
                    <a:lnTo>
                      <a:pt x="1740" y="40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5" name="Freeform 30">
                <a:extLst>
                  <a:ext uri="{FF2B5EF4-FFF2-40B4-BE49-F238E27FC236}">
                    <a16:creationId xmlns:a16="http://schemas.microsoft.com/office/drawing/2014/main" id="{E5F2126C-D6DD-1341-9DC6-D37480FA6576}"/>
                  </a:ext>
                </a:extLst>
              </p:cNvPr>
              <p:cNvSpPr>
                <a:spLocks/>
              </p:cNvSpPr>
              <p:nvPr/>
            </p:nvSpPr>
            <p:spPr bwMode="auto">
              <a:xfrm>
                <a:off x="4724" y="3861"/>
                <a:ext cx="74" cy="85"/>
              </a:xfrm>
              <a:custGeom>
                <a:avLst/>
                <a:gdLst>
                  <a:gd name="T0" fmla="*/ 0 w 660"/>
                  <a:gd name="T1" fmla="*/ 0 h 769"/>
                  <a:gd name="T2" fmla="*/ 0 w 660"/>
                  <a:gd name="T3" fmla="*/ 0 h 769"/>
                  <a:gd name="T4" fmla="*/ 0 w 660"/>
                  <a:gd name="T5" fmla="*/ 0 h 769"/>
                  <a:gd name="T6" fmla="*/ 0 w 660"/>
                  <a:gd name="T7" fmla="*/ 0 h 769"/>
                  <a:gd name="T8" fmla="*/ 0 w 660"/>
                  <a:gd name="T9" fmla="*/ 0 h 769"/>
                  <a:gd name="T10" fmla="*/ 0 w 660"/>
                  <a:gd name="T11" fmla="*/ 0 h 769"/>
                  <a:gd name="T12" fmla="*/ 0 w 660"/>
                  <a:gd name="T13" fmla="*/ 0 h 769"/>
                  <a:gd name="T14" fmla="*/ 0 w 660"/>
                  <a:gd name="T15" fmla="*/ 0 h 769"/>
                  <a:gd name="T16" fmla="*/ 0 w 660"/>
                  <a:gd name="T17" fmla="*/ 0 h 769"/>
                  <a:gd name="T18" fmla="*/ 0 w 660"/>
                  <a:gd name="T19" fmla="*/ 0 h 769"/>
                  <a:gd name="T20" fmla="*/ 0 w 660"/>
                  <a:gd name="T21" fmla="*/ 0 h 769"/>
                  <a:gd name="T22" fmla="*/ 0 w 660"/>
                  <a:gd name="T23" fmla="*/ 0 h 769"/>
                  <a:gd name="T24" fmla="*/ 0 w 660"/>
                  <a:gd name="T25" fmla="*/ 0 h 7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0" h="769">
                    <a:moveTo>
                      <a:pt x="0" y="576"/>
                    </a:moveTo>
                    <a:lnTo>
                      <a:pt x="370" y="769"/>
                    </a:lnTo>
                    <a:lnTo>
                      <a:pt x="412" y="691"/>
                    </a:lnTo>
                    <a:lnTo>
                      <a:pt x="131" y="545"/>
                    </a:lnTo>
                    <a:lnTo>
                      <a:pt x="228" y="359"/>
                    </a:lnTo>
                    <a:lnTo>
                      <a:pt x="444" y="471"/>
                    </a:lnTo>
                    <a:lnTo>
                      <a:pt x="482" y="398"/>
                    </a:lnTo>
                    <a:lnTo>
                      <a:pt x="264" y="284"/>
                    </a:lnTo>
                    <a:lnTo>
                      <a:pt x="350" y="120"/>
                    </a:lnTo>
                    <a:lnTo>
                      <a:pt x="610" y="255"/>
                    </a:lnTo>
                    <a:lnTo>
                      <a:pt x="660" y="187"/>
                    </a:lnTo>
                    <a:lnTo>
                      <a:pt x="300" y="0"/>
                    </a:lnTo>
                    <a:lnTo>
                      <a:pt x="0" y="5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6" name="Freeform 31">
                <a:extLst>
                  <a:ext uri="{FF2B5EF4-FFF2-40B4-BE49-F238E27FC236}">
                    <a16:creationId xmlns:a16="http://schemas.microsoft.com/office/drawing/2014/main" id="{5F5FA635-BE67-094F-80E8-3B6B81D0522A}"/>
                  </a:ext>
                </a:extLst>
              </p:cNvPr>
              <p:cNvSpPr>
                <a:spLocks/>
              </p:cNvSpPr>
              <p:nvPr/>
            </p:nvSpPr>
            <p:spPr bwMode="auto">
              <a:xfrm>
                <a:off x="4779" y="3895"/>
                <a:ext cx="77" cy="75"/>
              </a:xfrm>
              <a:custGeom>
                <a:avLst/>
                <a:gdLst>
                  <a:gd name="T0" fmla="*/ 0 w 696"/>
                  <a:gd name="T1" fmla="*/ 0 h 675"/>
                  <a:gd name="T2" fmla="*/ 0 w 696"/>
                  <a:gd name="T3" fmla="*/ 0 h 675"/>
                  <a:gd name="T4" fmla="*/ 0 w 696"/>
                  <a:gd name="T5" fmla="*/ 0 h 675"/>
                  <a:gd name="T6" fmla="*/ 0 w 696"/>
                  <a:gd name="T7" fmla="*/ 0 h 675"/>
                  <a:gd name="T8" fmla="*/ 0 w 696"/>
                  <a:gd name="T9" fmla="*/ 0 h 675"/>
                  <a:gd name="T10" fmla="*/ 0 w 696"/>
                  <a:gd name="T11" fmla="*/ 0 h 675"/>
                  <a:gd name="T12" fmla="*/ 0 w 696"/>
                  <a:gd name="T13" fmla="*/ 0 h 675"/>
                  <a:gd name="T14" fmla="*/ 0 w 696"/>
                  <a:gd name="T15" fmla="*/ 0 h 675"/>
                  <a:gd name="T16" fmla="*/ 0 w 696"/>
                  <a:gd name="T17" fmla="*/ 0 h 675"/>
                  <a:gd name="T18" fmla="*/ 0 w 696"/>
                  <a:gd name="T19" fmla="*/ 0 h 675"/>
                  <a:gd name="T20" fmla="*/ 0 w 696"/>
                  <a:gd name="T21" fmla="*/ 0 h 675"/>
                  <a:gd name="T22" fmla="*/ 0 w 696"/>
                  <a:gd name="T23" fmla="*/ 0 h 675"/>
                  <a:gd name="T24" fmla="*/ 0 w 696"/>
                  <a:gd name="T25" fmla="*/ 0 h 675"/>
                  <a:gd name="T26" fmla="*/ 0 w 696"/>
                  <a:gd name="T27" fmla="*/ 0 h 675"/>
                  <a:gd name="T28" fmla="*/ 0 w 696"/>
                  <a:gd name="T29" fmla="*/ 0 h 675"/>
                  <a:gd name="T30" fmla="*/ 0 w 696"/>
                  <a:gd name="T31" fmla="*/ 0 h 675"/>
                  <a:gd name="T32" fmla="*/ 0 w 696"/>
                  <a:gd name="T33" fmla="*/ 0 h 675"/>
                  <a:gd name="T34" fmla="*/ 0 w 696"/>
                  <a:gd name="T35" fmla="*/ 0 h 675"/>
                  <a:gd name="T36" fmla="*/ 0 w 696"/>
                  <a:gd name="T37" fmla="*/ 0 h 675"/>
                  <a:gd name="T38" fmla="*/ 0 w 696"/>
                  <a:gd name="T39" fmla="*/ 0 h 675"/>
                  <a:gd name="T40" fmla="*/ 0 w 696"/>
                  <a:gd name="T41" fmla="*/ 0 h 675"/>
                  <a:gd name="T42" fmla="*/ 0 w 696"/>
                  <a:gd name="T43" fmla="*/ 0 h 675"/>
                  <a:gd name="T44" fmla="*/ 0 w 696"/>
                  <a:gd name="T45" fmla="*/ 0 h 675"/>
                  <a:gd name="T46" fmla="*/ 0 w 696"/>
                  <a:gd name="T47" fmla="*/ 0 h 675"/>
                  <a:gd name="T48" fmla="*/ 0 w 696"/>
                  <a:gd name="T49" fmla="*/ 0 h 675"/>
                  <a:gd name="T50" fmla="*/ 0 w 696"/>
                  <a:gd name="T51" fmla="*/ 0 h 675"/>
                  <a:gd name="T52" fmla="*/ 0 w 696"/>
                  <a:gd name="T53" fmla="*/ 0 h 675"/>
                  <a:gd name="T54" fmla="*/ 0 w 696"/>
                  <a:gd name="T55" fmla="*/ 0 h 675"/>
                  <a:gd name="T56" fmla="*/ 0 w 696"/>
                  <a:gd name="T57" fmla="*/ 0 h 675"/>
                  <a:gd name="T58" fmla="*/ 0 w 696"/>
                  <a:gd name="T59" fmla="*/ 0 h 675"/>
                  <a:gd name="T60" fmla="*/ 0 w 696"/>
                  <a:gd name="T61" fmla="*/ 0 h 675"/>
                  <a:gd name="T62" fmla="*/ 0 w 696"/>
                  <a:gd name="T63" fmla="*/ 0 h 675"/>
                  <a:gd name="T64" fmla="*/ 0 w 696"/>
                  <a:gd name="T65" fmla="*/ 0 h 675"/>
                  <a:gd name="T66" fmla="*/ 0 w 696"/>
                  <a:gd name="T67" fmla="*/ 0 h 675"/>
                  <a:gd name="T68" fmla="*/ 0 w 696"/>
                  <a:gd name="T69" fmla="*/ 0 h 675"/>
                  <a:gd name="T70" fmla="*/ 0 w 696"/>
                  <a:gd name="T71" fmla="*/ 0 h 675"/>
                  <a:gd name="T72" fmla="*/ 0 w 696"/>
                  <a:gd name="T73" fmla="*/ 0 h 675"/>
                  <a:gd name="T74" fmla="*/ 0 w 696"/>
                  <a:gd name="T75" fmla="*/ 0 h 675"/>
                  <a:gd name="T76" fmla="*/ 0 w 696"/>
                  <a:gd name="T77" fmla="*/ 0 h 675"/>
                  <a:gd name="T78" fmla="*/ 0 w 696"/>
                  <a:gd name="T79" fmla="*/ 0 h 675"/>
                  <a:gd name="T80" fmla="*/ 0 w 696"/>
                  <a:gd name="T81" fmla="*/ 0 h 675"/>
                  <a:gd name="T82" fmla="*/ 0 w 696"/>
                  <a:gd name="T83" fmla="*/ 0 h 675"/>
                  <a:gd name="T84" fmla="*/ 0 w 696"/>
                  <a:gd name="T85" fmla="*/ 0 h 675"/>
                  <a:gd name="T86" fmla="*/ 0 w 696"/>
                  <a:gd name="T87" fmla="*/ 0 h 675"/>
                  <a:gd name="T88" fmla="*/ 0 w 696"/>
                  <a:gd name="T89" fmla="*/ 0 h 675"/>
                  <a:gd name="T90" fmla="*/ 0 w 696"/>
                  <a:gd name="T91" fmla="*/ 0 h 675"/>
                  <a:gd name="T92" fmla="*/ 0 w 696"/>
                  <a:gd name="T93" fmla="*/ 0 h 675"/>
                  <a:gd name="T94" fmla="*/ 0 w 696"/>
                  <a:gd name="T95" fmla="*/ 0 h 675"/>
                  <a:gd name="T96" fmla="*/ 0 w 696"/>
                  <a:gd name="T97" fmla="*/ 0 h 675"/>
                  <a:gd name="T98" fmla="*/ 0 w 696"/>
                  <a:gd name="T99" fmla="*/ 0 h 675"/>
                  <a:gd name="T100" fmla="*/ 0 w 696"/>
                  <a:gd name="T101" fmla="*/ 0 h 675"/>
                  <a:gd name="T102" fmla="*/ 0 w 696"/>
                  <a:gd name="T103" fmla="*/ 0 h 675"/>
                  <a:gd name="T104" fmla="*/ 0 w 696"/>
                  <a:gd name="T105" fmla="*/ 0 h 675"/>
                  <a:gd name="T106" fmla="*/ 0 w 696"/>
                  <a:gd name="T107" fmla="*/ 0 h 675"/>
                  <a:gd name="T108" fmla="*/ 0 w 696"/>
                  <a:gd name="T109" fmla="*/ 0 h 675"/>
                  <a:gd name="T110" fmla="*/ 0 w 696"/>
                  <a:gd name="T111" fmla="*/ 0 h 675"/>
                  <a:gd name="T112" fmla="*/ 0 w 696"/>
                  <a:gd name="T113" fmla="*/ 0 h 675"/>
                  <a:gd name="T114" fmla="*/ 0 w 696"/>
                  <a:gd name="T115" fmla="*/ 0 h 675"/>
                  <a:gd name="T116" fmla="*/ 0 w 696"/>
                  <a:gd name="T117" fmla="*/ 0 h 6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96" h="675">
                    <a:moveTo>
                      <a:pt x="522" y="37"/>
                    </a:moveTo>
                    <a:lnTo>
                      <a:pt x="499" y="26"/>
                    </a:lnTo>
                    <a:lnTo>
                      <a:pt x="476" y="17"/>
                    </a:lnTo>
                    <a:lnTo>
                      <a:pt x="452" y="10"/>
                    </a:lnTo>
                    <a:lnTo>
                      <a:pt x="430" y="4"/>
                    </a:lnTo>
                    <a:lnTo>
                      <a:pt x="408" y="1"/>
                    </a:lnTo>
                    <a:lnTo>
                      <a:pt x="385" y="0"/>
                    </a:lnTo>
                    <a:lnTo>
                      <a:pt x="364" y="1"/>
                    </a:lnTo>
                    <a:lnTo>
                      <a:pt x="344" y="4"/>
                    </a:lnTo>
                    <a:lnTo>
                      <a:pt x="324" y="9"/>
                    </a:lnTo>
                    <a:lnTo>
                      <a:pt x="306" y="15"/>
                    </a:lnTo>
                    <a:lnTo>
                      <a:pt x="288" y="24"/>
                    </a:lnTo>
                    <a:lnTo>
                      <a:pt x="272" y="34"/>
                    </a:lnTo>
                    <a:lnTo>
                      <a:pt x="264" y="41"/>
                    </a:lnTo>
                    <a:lnTo>
                      <a:pt x="257" y="47"/>
                    </a:lnTo>
                    <a:lnTo>
                      <a:pt x="249" y="53"/>
                    </a:lnTo>
                    <a:lnTo>
                      <a:pt x="243" y="61"/>
                    </a:lnTo>
                    <a:lnTo>
                      <a:pt x="237" y="69"/>
                    </a:lnTo>
                    <a:lnTo>
                      <a:pt x="230" y="77"/>
                    </a:lnTo>
                    <a:lnTo>
                      <a:pt x="226" y="86"/>
                    </a:lnTo>
                    <a:lnTo>
                      <a:pt x="220" y="95"/>
                    </a:lnTo>
                    <a:lnTo>
                      <a:pt x="215" y="108"/>
                    </a:lnTo>
                    <a:lnTo>
                      <a:pt x="209" y="123"/>
                    </a:lnTo>
                    <a:lnTo>
                      <a:pt x="206" y="136"/>
                    </a:lnTo>
                    <a:lnTo>
                      <a:pt x="204" y="150"/>
                    </a:lnTo>
                    <a:lnTo>
                      <a:pt x="204" y="165"/>
                    </a:lnTo>
                    <a:lnTo>
                      <a:pt x="205" y="179"/>
                    </a:lnTo>
                    <a:lnTo>
                      <a:pt x="206" y="194"/>
                    </a:lnTo>
                    <a:lnTo>
                      <a:pt x="209" y="208"/>
                    </a:lnTo>
                    <a:lnTo>
                      <a:pt x="214" y="222"/>
                    </a:lnTo>
                    <a:lnTo>
                      <a:pt x="220" y="236"/>
                    </a:lnTo>
                    <a:lnTo>
                      <a:pt x="227" y="251"/>
                    </a:lnTo>
                    <a:lnTo>
                      <a:pt x="236" y="264"/>
                    </a:lnTo>
                    <a:lnTo>
                      <a:pt x="245" y="279"/>
                    </a:lnTo>
                    <a:lnTo>
                      <a:pt x="256" y="292"/>
                    </a:lnTo>
                    <a:lnTo>
                      <a:pt x="268" y="304"/>
                    </a:lnTo>
                    <a:lnTo>
                      <a:pt x="280" y="317"/>
                    </a:lnTo>
                    <a:lnTo>
                      <a:pt x="355" y="384"/>
                    </a:lnTo>
                    <a:lnTo>
                      <a:pt x="367" y="395"/>
                    </a:lnTo>
                    <a:lnTo>
                      <a:pt x="379" y="406"/>
                    </a:lnTo>
                    <a:lnTo>
                      <a:pt x="389" y="417"/>
                    </a:lnTo>
                    <a:lnTo>
                      <a:pt x="398" y="427"/>
                    </a:lnTo>
                    <a:lnTo>
                      <a:pt x="405" y="437"/>
                    </a:lnTo>
                    <a:lnTo>
                      <a:pt x="411" y="447"/>
                    </a:lnTo>
                    <a:lnTo>
                      <a:pt x="417" y="457"/>
                    </a:lnTo>
                    <a:lnTo>
                      <a:pt x="421" y="466"/>
                    </a:lnTo>
                    <a:lnTo>
                      <a:pt x="424" y="476"/>
                    </a:lnTo>
                    <a:lnTo>
                      <a:pt x="427" y="485"/>
                    </a:lnTo>
                    <a:lnTo>
                      <a:pt x="428" y="494"/>
                    </a:lnTo>
                    <a:lnTo>
                      <a:pt x="428" y="503"/>
                    </a:lnTo>
                    <a:lnTo>
                      <a:pt x="427" y="512"/>
                    </a:lnTo>
                    <a:lnTo>
                      <a:pt x="424" y="521"/>
                    </a:lnTo>
                    <a:lnTo>
                      <a:pt x="421" y="529"/>
                    </a:lnTo>
                    <a:lnTo>
                      <a:pt x="418" y="537"/>
                    </a:lnTo>
                    <a:lnTo>
                      <a:pt x="411" y="548"/>
                    </a:lnTo>
                    <a:lnTo>
                      <a:pt x="403" y="558"/>
                    </a:lnTo>
                    <a:lnTo>
                      <a:pt x="394" y="565"/>
                    </a:lnTo>
                    <a:lnTo>
                      <a:pt x="384" y="572"/>
                    </a:lnTo>
                    <a:lnTo>
                      <a:pt x="373" y="578"/>
                    </a:lnTo>
                    <a:lnTo>
                      <a:pt x="361" y="581"/>
                    </a:lnTo>
                    <a:lnTo>
                      <a:pt x="349" y="584"/>
                    </a:lnTo>
                    <a:lnTo>
                      <a:pt x="334" y="585"/>
                    </a:lnTo>
                    <a:lnTo>
                      <a:pt x="322" y="587"/>
                    </a:lnTo>
                    <a:lnTo>
                      <a:pt x="309" y="587"/>
                    </a:lnTo>
                    <a:lnTo>
                      <a:pt x="297" y="585"/>
                    </a:lnTo>
                    <a:lnTo>
                      <a:pt x="285" y="582"/>
                    </a:lnTo>
                    <a:lnTo>
                      <a:pt x="272" y="579"/>
                    </a:lnTo>
                    <a:lnTo>
                      <a:pt x="258" y="573"/>
                    </a:lnTo>
                    <a:lnTo>
                      <a:pt x="245" y="566"/>
                    </a:lnTo>
                    <a:lnTo>
                      <a:pt x="229" y="560"/>
                    </a:lnTo>
                    <a:lnTo>
                      <a:pt x="206" y="546"/>
                    </a:lnTo>
                    <a:lnTo>
                      <a:pt x="184" y="532"/>
                    </a:lnTo>
                    <a:lnTo>
                      <a:pt x="163" y="516"/>
                    </a:lnTo>
                    <a:lnTo>
                      <a:pt x="143" y="500"/>
                    </a:lnTo>
                    <a:lnTo>
                      <a:pt x="124" y="481"/>
                    </a:lnTo>
                    <a:lnTo>
                      <a:pt x="107" y="461"/>
                    </a:lnTo>
                    <a:lnTo>
                      <a:pt x="89" y="439"/>
                    </a:lnTo>
                    <a:lnTo>
                      <a:pt x="72" y="416"/>
                    </a:lnTo>
                    <a:lnTo>
                      <a:pt x="0" y="466"/>
                    </a:lnTo>
                    <a:lnTo>
                      <a:pt x="17" y="491"/>
                    </a:lnTo>
                    <a:lnTo>
                      <a:pt x="36" y="515"/>
                    </a:lnTo>
                    <a:lnTo>
                      <a:pt x="59" y="537"/>
                    </a:lnTo>
                    <a:lnTo>
                      <a:pt x="81" y="559"/>
                    </a:lnTo>
                    <a:lnTo>
                      <a:pt x="105" y="580"/>
                    </a:lnTo>
                    <a:lnTo>
                      <a:pt x="131" y="598"/>
                    </a:lnTo>
                    <a:lnTo>
                      <a:pt x="158" y="616"/>
                    </a:lnTo>
                    <a:lnTo>
                      <a:pt x="186" y="631"/>
                    </a:lnTo>
                    <a:lnTo>
                      <a:pt x="207" y="641"/>
                    </a:lnTo>
                    <a:lnTo>
                      <a:pt x="228" y="650"/>
                    </a:lnTo>
                    <a:lnTo>
                      <a:pt x="249" y="658"/>
                    </a:lnTo>
                    <a:lnTo>
                      <a:pt x="270" y="665"/>
                    </a:lnTo>
                    <a:lnTo>
                      <a:pt x="291" y="669"/>
                    </a:lnTo>
                    <a:lnTo>
                      <a:pt x="311" y="672"/>
                    </a:lnTo>
                    <a:lnTo>
                      <a:pt x="331" y="675"/>
                    </a:lnTo>
                    <a:lnTo>
                      <a:pt x="351" y="675"/>
                    </a:lnTo>
                    <a:lnTo>
                      <a:pt x="364" y="674"/>
                    </a:lnTo>
                    <a:lnTo>
                      <a:pt x="377" y="672"/>
                    </a:lnTo>
                    <a:lnTo>
                      <a:pt x="392" y="670"/>
                    </a:lnTo>
                    <a:lnTo>
                      <a:pt x="404" y="667"/>
                    </a:lnTo>
                    <a:lnTo>
                      <a:pt x="418" y="662"/>
                    </a:lnTo>
                    <a:lnTo>
                      <a:pt x="430" y="658"/>
                    </a:lnTo>
                    <a:lnTo>
                      <a:pt x="441" y="652"/>
                    </a:lnTo>
                    <a:lnTo>
                      <a:pt x="453" y="646"/>
                    </a:lnTo>
                    <a:lnTo>
                      <a:pt x="463" y="639"/>
                    </a:lnTo>
                    <a:lnTo>
                      <a:pt x="474" y="631"/>
                    </a:lnTo>
                    <a:lnTo>
                      <a:pt x="483" y="623"/>
                    </a:lnTo>
                    <a:lnTo>
                      <a:pt x="493" y="614"/>
                    </a:lnTo>
                    <a:lnTo>
                      <a:pt x="501" y="606"/>
                    </a:lnTo>
                    <a:lnTo>
                      <a:pt x="509" y="595"/>
                    </a:lnTo>
                    <a:lnTo>
                      <a:pt x="516" y="584"/>
                    </a:lnTo>
                    <a:lnTo>
                      <a:pt x="522" y="573"/>
                    </a:lnTo>
                    <a:lnTo>
                      <a:pt x="529" y="559"/>
                    </a:lnTo>
                    <a:lnTo>
                      <a:pt x="535" y="543"/>
                    </a:lnTo>
                    <a:lnTo>
                      <a:pt x="538" y="527"/>
                    </a:lnTo>
                    <a:lnTo>
                      <a:pt x="541" y="511"/>
                    </a:lnTo>
                    <a:lnTo>
                      <a:pt x="542" y="495"/>
                    </a:lnTo>
                    <a:lnTo>
                      <a:pt x="541" y="478"/>
                    </a:lnTo>
                    <a:lnTo>
                      <a:pt x="539" y="463"/>
                    </a:lnTo>
                    <a:lnTo>
                      <a:pt x="536" y="448"/>
                    </a:lnTo>
                    <a:lnTo>
                      <a:pt x="529" y="433"/>
                    </a:lnTo>
                    <a:lnTo>
                      <a:pt x="522" y="418"/>
                    </a:lnTo>
                    <a:lnTo>
                      <a:pt x="512" y="403"/>
                    </a:lnTo>
                    <a:lnTo>
                      <a:pt x="502" y="387"/>
                    </a:lnTo>
                    <a:lnTo>
                      <a:pt x="490" y="371"/>
                    </a:lnTo>
                    <a:lnTo>
                      <a:pt x="478" y="357"/>
                    </a:lnTo>
                    <a:lnTo>
                      <a:pt x="463" y="342"/>
                    </a:lnTo>
                    <a:lnTo>
                      <a:pt x="450" y="329"/>
                    </a:lnTo>
                    <a:lnTo>
                      <a:pt x="382" y="266"/>
                    </a:lnTo>
                    <a:lnTo>
                      <a:pt x="366" y="253"/>
                    </a:lnTo>
                    <a:lnTo>
                      <a:pt x="356" y="243"/>
                    </a:lnTo>
                    <a:lnTo>
                      <a:pt x="350" y="234"/>
                    </a:lnTo>
                    <a:lnTo>
                      <a:pt x="342" y="225"/>
                    </a:lnTo>
                    <a:lnTo>
                      <a:pt x="332" y="212"/>
                    </a:lnTo>
                    <a:lnTo>
                      <a:pt x="325" y="201"/>
                    </a:lnTo>
                    <a:lnTo>
                      <a:pt x="320" y="188"/>
                    </a:lnTo>
                    <a:lnTo>
                      <a:pt x="316" y="176"/>
                    </a:lnTo>
                    <a:lnTo>
                      <a:pt x="315" y="165"/>
                    </a:lnTo>
                    <a:lnTo>
                      <a:pt x="315" y="153"/>
                    </a:lnTo>
                    <a:lnTo>
                      <a:pt x="318" y="142"/>
                    </a:lnTo>
                    <a:lnTo>
                      <a:pt x="323" y="131"/>
                    </a:lnTo>
                    <a:lnTo>
                      <a:pt x="328" y="123"/>
                    </a:lnTo>
                    <a:lnTo>
                      <a:pt x="334" y="115"/>
                    </a:lnTo>
                    <a:lnTo>
                      <a:pt x="342" y="107"/>
                    </a:lnTo>
                    <a:lnTo>
                      <a:pt x="350" y="101"/>
                    </a:lnTo>
                    <a:lnTo>
                      <a:pt x="357" y="97"/>
                    </a:lnTo>
                    <a:lnTo>
                      <a:pt x="367" y="92"/>
                    </a:lnTo>
                    <a:lnTo>
                      <a:pt x="377" y="90"/>
                    </a:lnTo>
                    <a:lnTo>
                      <a:pt x="388" y="88"/>
                    </a:lnTo>
                    <a:lnTo>
                      <a:pt x="399" y="88"/>
                    </a:lnTo>
                    <a:lnTo>
                      <a:pt x="411" y="88"/>
                    </a:lnTo>
                    <a:lnTo>
                      <a:pt x="423" y="89"/>
                    </a:lnTo>
                    <a:lnTo>
                      <a:pt x="435" y="91"/>
                    </a:lnTo>
                    <a:lnTo>
                      <a:pt x="449" y="96"/>
                    </a:lnTo>
                    <a:lnTo>
                      <a:pt x="461" y="100"/>
                    </a:lnTo>
                    <a:lnTo>
                      <a:pt x="476" y="106"/>
                    </a:lnTo>
                    <a:lnTo>
                      <a:pt x="489" y="113"/>
                    </a:lnTo>
                    <a:lnTo>
                      <a:pt x="509" y="124"/>
                    </a:lnTo>
                    <a:lnTo>
                      <a:pt x="528" y="137"/>
                    </a:lnTo>
                    <a:lnTo>
                      <a:pt x="546" y="150"/>
                    </a:lnTo>
                    <a:lnTo>
                      <a:pt x="564" y="166"/>
                    </a:lnTo>
                    <a:lnTo>
                      <a:pt x="579" y="184"/>
                    </a:lnTo>
                    <a:lnTo>
                      <a:pt x="595" y="202"/>
                    </a:lnTo>
                    <a:lnTo>
                      <a:pt x="609" y="222"/>
                    </a:lnTo>
                    <a:lnTo>
                      <a:pt x="623" y="243"/>
                    </a:lnTo>
                    <a:lnTo>
                      <a:pt x="696" y="200"/>
                    </a:lnTo>
                    <a:lnTo>
                      <a:pt x="690" y="187"/>
                    </a:lnTo>
                    <a:lnTo>
                      <a:pt x="683" y="176"/>
                    </a:lnTo>
                    <a:lnTo>
                      <a:pt x="675" y="165"/>
                    </a:lnTo>
                    <a:lnTo>
                      <a:pt x="666" y="153"/>
                    </a:lnTo>
                    <a:lnTo>
                      <a:pt x="657" y="142"/>
                    </a:lnTo>
                    <a:lnTo>
                      <a:pt x="647" y="130"/>
                    </a:lnTo>
                    <a:lnTo>
                      <a:pt x="636" y="120"/>
                    </a:lnTo>
                    <a:lnTo>
                      <a:pt x="625" y="109"/>
                    </a:lnTo>
                    <a:lnTo>
                      <a:pt x="602" y="89"/>
                    </a:lnTo>
                    <a:lnTo>
                      <a:pt x="577" y="70"/>
                    </a:lnTo>
                    <a:lnTo>
                      <a:pt x="550" y="52"/>
                    </a:lnTo>
                    <a:lnTo>
                      <a:pt x="522"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7" name="Freeform 32">
                <a:extLst>
                  <a:ext uri="{FF2B5EF4-FFF2-40B4-BE49-F238E27FC236}">
                    <a16:creationId xmlns:a16="http://schemas.microsoft.com/office/drawing/2014/main" id="{3704C098-2A22-E141-B54C-9CFB8992CE1B}"/>
                  </a:ext>
                </a:extLst>
              </p:cNvPr>
              <p:cNvSpPr>
                <a:spLocks/>
              </p:cNvSpPr>
              <p:nvPr/>
            </p:nvSpPr>
            <p:spPr bwMode="auto">
              <a:xfrm>
                <a:off x="4845" y="3923"/>
                <a:ext cx="43" cy="70"/>
              </a:xfrm>
              <a:custGeom>
                <a:avLst/>
                <a:gdLst>
                  <a:gd name="T0" fmla="*/ 0 w 390"/>
                  <a:gd name="T1" fmla="*/ 0 h 627"/>
                  <a:gd name="T2" fmla="*/ 0 w 390"/>
                  <a:gd name="T3" fmla="*/ 0 h 627"/>
                  <a:gd name="T4" fmla="*/ 0 w 390"/>
                  <a:gd name="T5" fmla="*/ 0 h 627"/>
                  <a:gd name="T6" fmla="*/ 0 w 390"/>
                  <a:gd name="T7" fmla="*/ 0 h 627"/>
                  <a:gd name="T8" fmla="*/ 0 w 390"/>
                  <a:gd name="T9" fmla="*/ 0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627">
                    <a:moveTo>
                      <a:pt x="0" y="580"/>
                    </a:moveTo>
                    <a:lnTo>
                      <a:pt x="89" y="627"/>
                    </a:lnTo>
                    <a:lnTo>
                      <a:pt x="390" y="45"/>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8" name="Freeform 33">
                <a:extLst>
                  <a:ext uri="{FF2B5EF4-FFF2-40B4-BE49-F238E27FC236}">
                    <a16:creationId xmlns:a16="http://schemas.microsoft.com/office/drawing/2014/main" id="{72D242F0-4BCC-E747-B486-BEA09310D1FD}"/>
                  </a:ext>
                </a:extLst>
              </p:cNvPr>
              <p:cNvSpPr>
                <a:spLocks/>
              </p:cNvSpPr>
              <p:nvPr/>
            </p:nvSpPr>
            <p:spPr bwMode="auto">
              <a:xfrm>
                <a:off x="4884" y="3948"/>
                <a:ext cx="71" cy="77"/>
              </a:xfrm>
              <a:custGeom>
                <a:avLst/>
                <a:gdLst>
                  <a:gd name="T0" fmla="*/ 0 w 631"/>
                  <a:gd name="T1" fmla="*/ 0 h 693"/>
                  <a:gd name="T2" fmla="*/ 0 w 631"/>
                  <a:gd name="T3" fmla="*/ 0 h 693"/>
                  <a:gd name="T4" fmla="*/ 0 w 631"/>
                  <a:gd name="T5" fmla="*/ 0 h 693"/>
                  <a:gd name="T6" fmla="*/ 0 w 631"/>
                  <a:gd name="T7" fmla="*/ 0 h 693"/>
                  <a:gd name="T8" fmla="*/ 0 w 631"/>
                  <a:gd name="T9" fmla="*/ 0 h 693"/>
                  <a:gd name="T10" fmla="*/ 0 w 631"/>
                  <a:gd name="T11" fmla="*/ 0 h 693"/>
                  <a:gd name="T12" fmla="*/ 0 w 631"/>
                  <a:gd name="T13" fmla="*/ 0 h 693"/>
                  <a:gd name="T14" fmla="*/ 0 w 631"/>
                  <a:gd name="T15" fmla="*/ 0 h 693"/>
                  <a:gd name="T16" fmla="*/ 0 w 631"/>
                  <a:gd name="T17" fmla="*/ 0 h 693"/>
                  <a:gd name="T18" fmla="*/ 0 w 631"/>
                  <a:gd name="T19" fmla="*/ 0 h 693"/>
                  <a:gd name="T20" fmla="*/ 0 w 631"/>
                  <a:gd name="T21" fmla="*/ 0 h 693"/>
                  <a:gd name="T22" fmla="*/ 0 w 631"/>
                  <a:gd name="T23" fmla="*/ 0 h 693"/>
                  <a:gd name="T24" fmla="*/ 0 w 631"/>
                  <a:gd name="T25" fmla="*/ 0 h 693"/>
                  <a:gd name="T26" fmla="*/ 0 w 631"/>
                  <a:gd name="T27" fmla="*/ 0 h 693"/>
                  <a:gd name="T28" fmla="*/ 0 w 631"/>
                  <a:gd name="T29" fmla="*/ 0 h 693"/>
                  <a:gd name="T30" fmla="*/ 0 w 631"/>
                  <a:gd name="T31" fmla="*/ 0 h 693"/>
                  <a:gd name="T32" fmla="*/ 0 w 631"/>
                  <a:gd name="T33" fmla="*/ 0 h 693"/>
                  <a:gd name="T34" fmla="*/ 0 w 631"/>
                  <a:gd name="T35" fmla="*/ 0 h 693"/>
                  <a:gd name="T36" fmla="*/ 0 w 631"/>
                  <a:gd name="T37" fmla="*/ 0 h 693"/>
                  <a:gd name="T38" fmla="*/ 0 w 631"/>
                  <a:gd name="T39" fmla="*/ 0 h 693"/>
                  <a:gd name="T40" fmla="*/ 0 w 631"/>
                  <a:gd name="T41" fmla="*/ 0 h 693"/>
                  <a:gd name="T42" fmla="*/ 0 w 631"/>
                  <a:gd name="T43" fmla="*/ 0 h 693"/>
                  <a:gd name="T44" fmla="*/ 0 w 631"/>
                  <a:gd name="T45" fmla="*/ 0 h 693"/>
                  <a:gd name="T46" fmla="*/ 0 w 631"/>
                  <a:gd name="T47" fmla="*/ 0 h 693"/>
                  <a:gd name="T48" fmla="*/ 0 w 631"/>
                  <a:gd name="T49" fmla="*/ 0 h 693"/>
                  <a:gd name="T50" fmla="*/ 0 w 631"/>
                  <a:gd name="T51" fmla="*/ 0 h 693"/>
                  <a:gd name="T52" fmla="*/ 0 w 631"/>
                  <a:gd name="T53" fmla="*/ 0 h 693"/>
                  <a:gd name="T54" fmla="*/ 0 w 631"/>
                  <a:gd name="T55" fmla="*/ 0 h 693"/>
                  <a:gd name="T56" fmla="*/ 0 w 631"/>
                  <a:gd name="T57" fmla="*/ 0 h 693"/>
                  <a:gd name="T58" fmla="*/ 0 w 631"/>
                  <a:gd name="T59" fmla="*/ 0 h 693"/>
                  <a:gd name="T60" fmla="*/ 0 w 631"/>
                  <a:gd name="T61" fmla="*/ 0 h 693"/>
                  <a:gd name="T62" fmla="*/ 0 w 631"/>
                  <a:gd name="T63" fmla="*/ 0 h 693"/>
                  <a:gd name="T64" fmla="*/ 0 w 631"/>
                  <a:gd name="T65" fmla="*/ 0 h 693"/>
                  <a:gd name="T66" fmla="*/ 0 w 631"/>
                  <a:gd name="T67" fmla="*/ 0 h 693"/>
                  <a:gd name="T68" fmla="*/ 0 w 631"/>
                  <a:gd name="T69" fmla="*/ 0 h 693"/>
                  <a:gd name="T70" fmla="*/ 0 w 631"/>
                  <a:gd name="T71" fmla="*/ 0 h 693"/>
                  <a:gd name="T72" fmla="*/ 0 w 631"/>
                  <a:gd name="T73" fmla="*/ 0 h 693"/>
                  <a:gd name="T74" fmla="*/ 0 w 631"/>
                  <a:gd name="T75" fmla="*/ 0 h 693"/>
                  <a:gd name="T76" fmla="*/ 0 w 631"/>
                  <a:gd name="T77" fmla="*/ 0 h 693"/>
                  <a:gd name="T78" fmla="*/ 0 w 631"/>
                  <a:gd name="T79" fmla="*/ 0 h 693"/>
                  <a:gd name="T80" fmla="*/ 0 w 631"/>
                  <a:gd name="T81" fmla="*/ 0 h 693"/>
                  <a:gd name="T82" fmla="*/ 0 w 631"/>
                  <a:gd name="T83" fmla="*/ 0 h 693"/>
                  <a:gd name="T84" fmla="*/ 0 w 631"/>
                  <a:gd name="T85" fmla="*/ 0 h 693"/>
                  <a:gd name="T86" fmla="*/ 0 w 631"/>
                  <a:gd name="T87" fmla="*/ 0 h 693"/>
                  <a:gd name="T88" fmla="*/ 0 w 631"/>
                  <a:gd name="T89" fmla="*/ 0 h 693"/>
                  <a:gd name="T90" fmla="*/ 0 w 631"/>
                  <a:gd name="T91" fmla="*/ 0 h 693"/>
                  <a:gd name="T92" fmla="*/ 0 w 631"/>
                  <a:gd name="T93" fmla="*/ 0 h 693"/>
                  <a:gd name="T94" fmla="*/ 0 w 631"/>
                  <a:gd name="T95" fmla="*/ 0 h 693"/>
                  <a:gd name="T96" fmla="*/ 0 w 631"/>
                  <a:gd name="T97" fmla="*/ 0 h 69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31" h="693">
                    <a:moveTo>
                      <a:pt x="478" y="42"/>
                    </a:moveTo>
                    <a:lnTo>
                      <a:pt x="452" y="29"/>
                    </a:lnTo>
                    <a:lnTo>
                      <a:pt x="429" y="19"/>
                    </a:lnTo>
                    <a:lnTo>
                      <a:pt x="404" y="12"/>
                    </a:lnTo>
                    <a:lnTo>
                      <a:pt x="381" y="6"/>
                    </a:lnTo>
                    <a:lnTo>
                      <a:pt x="357" y="3"/>
                    </a:lnTo>
                    <a:lnTo>
                      <a:pt x="333" y="0"/>
                    </a:lnTo>
                    <a:lnTo>
                      <a:pt x="309" y="1"/>
                    </a:lnTo>
                    <a:lnTo>
                      <a:pt x="285" y="4"/>
                    </a:lnTo>
                    <a:lnTo>
                      <a:pt x="266" y="6"/>
                    </a:lnTo>
                    <a:lnTo>
                      <a:pt x="248" y="10"/>
                    </a:lnTo>
                    <a:lnTo>
                      <a:pt x="231" y="16"/>
                    </a:lnTo>
                    <a:lnTo>
                      <a:pt x="214" y="22"/>
                    </a:lnTo>
                    <a:lnTo>
                      <a:pt x="198" y="29"/>
                    </a:lnTo>
                    <a:lnTo>
                      <a:pt x="182" y="38"/>
                    </a:lnTo>
                    <a:lnTo>
                      <a:pt x="167" y="48"/>
                    </a:lnTo>
                    <a:lnTo>
                      <a:pt x="151" y="59"/>
                    </a:lnTo>
                    <a:lnTo>
                      <a:pt x="137" y="72"/>
                    </a:lnTo>
                    <a:lnTo>
                      <a:pt x="124" y="85"/>
                    </a:lnTo>
                    <a:lnTo>
                      <a:pt x="110" y="100"/>
                    </a:lnTo>
                    <a:lnTo>
                      <a:pt x="97" y="116"/>
                    </a:lnTo>
                    <a:lnTo>
                      <a:pt x="83" y="133"/>
                    </a:lnTo>
                    <a:lnTo>
                      <a:pt x="72" y="151"/>
                    </a:lnTo>
                    <a:lnTo>
                      <a:pt x="60" y="171"/>
                    </a:lnTo>
                    <a:lnTo>
                      <a:pt x="49" y="192"/>
                    </a:lnTo>
                    <a:lnTo>
                      <a:pt x="40" y="210"/>
                    </a:lnTo>
                    <a:lnTo>
                      <a:pt x="32" y="228"/>
                    </a:lnTo>
                    <a:lnTo>
                      <a:pt x="24" y="245"/>
                    </a:lnTo>
                    <a:lnTo>
                      <a:pt x="19" y="263"/>
                    </a:lnTo>
                    <a:lnTo>
                      <a:pt x="13" y="279"/>
                    </a:lnTo>
                    <a:lnTo>
                      <a:pt x="9" y="296"/>
                    </a:lnTo>
                    <a:lnTo>
                      <a:pt x="5" y="313"/>
                    </a:lnTo>
                    <a:lnTo>
                      <a:pt x="2" y="328"/>
                    </a:lnTo>
                    <a:lnTo>
                      <a:pt x="1" y="345"/>
                    </a:lnTo>
                    <a:lnTo>
                      <a:pt x="0" y="361"/>
                    </a:lnTo>
                    <a:lnTo>
                      <a:pt x="0" y="376"/>
                    </a:lnTo>
                    <a:lnTo>
                      <a:pt x="1" y="392"/>
                    </a:lnTo>
                    <a:lnTo>
                      <a:pt x="2" y="408"/>
                    </a:lnTo>
                    <a:lnTo>
                      <a:pt x="4" y="423"/>
                    </a:lnTo>
                    <a:lnTo>
                      <a:pt x="9" y="439"/>
                    </a:lnTo>
                    <a:lnTo>
                      <a:pt x="12" y="453"/>
                    </a:lnTo>
                    <a:lnTo>
                      <a:pt x="18" y="468"/>
                    </a:lnTo>
                    <a:lnTo>
                      <a:pt x="23" y="482"/>
                    </a:lnTo>
                    <a:lnTo>
                      <a:pt x="30" y="496"/>
                    </a:lnTo>
                    <a:lnTo>
                      <a:pt x="37" y="509"/>
                    </a:lnTo>
                    <a:lnTo>
                      <a:pt x="44" y="522"/>
                    </a:lnTo>
                    <a:lnTo>
                      <a:pt x="53" y="535"/>
                    </a:lnTo>
                    <a:lnTo>
                      <a:pt x="62" y="548"/>
                    </a:lnTo>
                    <a:lnTo>
                      <a:pt x="72" y="559"/>
                    </a:lnTo>
                    <a:lnTo>
                      <a:pt x="83" y="571"/>
                    </a:lnTo>
                    <a:lnTo>
                      <a:pt x="95" y="583"/>
                    </a:lnTo>
                    <a:lnTo>
                      <a:pt x="107" y="594"/>
                    </a:lnTo>
                    <a:lnTo>
                      <a:pt x="120" y="605"/>
                    </a:lnTo>
                    <a:lnTo>
                      <a:pt x="135" y="615"/>
                    </a:lnTo>
                    <a:lnTo>
                      <a:pt x="149" y="625"/>
                    </a:lnTo>
                    <a:lnTo>
                      <a:pt x="165" y="634"/>
                    </a:lnTo>
                    <a:lnTo>
                      <a:pt x="182" y="643"/>
                    </a:lnTo>
                    <a:lnTo>
                      <a:pt x="208" y="656"/>
                    </a:lnTo>
                    <a:lnTo>
                      <a:pt x="235" y="667"/>
                    </a:lnTo>
                    <a:lnTo>
                      <a:pt x="262" y="676"/>
                    </a:lnTo>
                    <a:lnTo>
                      <a:pt x="287" y="683"/>
                    </a:lnTo>
                    <a:lnTo>
                      <a:pt x="314" y="689"/>
                    </a:lnTo>
                    <a:lnTo>
                      <a:pt x="340" y="692"/>
                    </a:lnTo>
                    <a:lnTo>
                      <a:pt x="365" y="693"/>
                    </a:lnTo>
                    <a:lnTo>
                      <a:pt x="391" y="693"/>
                    </a:lnTo>
                    <a:lnTo>
                      <a:pt x="534" y="419"/>
                    </a:lnTo>
                    <a:lnTo>
                      <a:pt x="307" y="302"/>
                    </a:lnTo>
                    <a:lnTo>
                      <a:pt x="283" y="383"/>
                    </a:lnTo>
                    <a:lnTo>
                      <a:pt x="410" y="449"/>
                    </a:lnTo>
                    <a:lnTo>
                      <a:pt x="328" y="606"/>
                    </a:lnTo>
                    <a:lnTo>
                      <a:pt x="316" y="606"/>
                    </a:lnTo>
                    <a:lnTo>
                      <a:pt x="304" y="604"/>
                    </a:lnTo>
                    <a:lnTo>
                      <a:pt x="291" y="602"/>
                    </a:lnTo>
                    <a:lnTo>
                      <a:pt x="277" y="598"/>
                    </a:lnTo>
                    <a:lnTo>
                      <a:pt x="264" y="594"/>
                    </a:lnTo>
                    <a:lnTo>
                      <a:pt x="251" y="588"/>
                    </a:lnTo>
                    <a:lnTo>
                      <a:pt x="237" y="583"/>
                    </a:lnTo>
                    <a:lnTo>
                      <a:pt x="224" y="576"/>
                    </a:lnTo>
                    <a:lnTo>
                      <a:pt x="208" y="568"/>
                    </a:lnTo>
                    <a:lnTo>
                      <a:pt x="195" y="558"/>
                    </a:lnTo>
                    <a:lnTo>
                      <a:pt x="180" y="548"/>
                    </a:lnTo>
                    <a:lnTo>
                      <a:pt x="168" y="537"/>
                    </a:lnTo>
                    <a:lnTo>
                      <a:pt x="155" y="526"/>
                    </a:lnTo>
                    <a:lnTo>
                      <a:pt x="144" y="513"/>
                    </a:lnTo>
                    <a:lnTo>
                      <a:pt x="134" y="500"/>
                    </a:lnTo>
                    <a:lnTo>
                      <a:pt x="125" y="488"/>
                    </a:lnTo>
                    <a:lnTo>
                      <a:pt x="117" y="477"/>
                    </a:lnTo>
                    <a:lnTo>
                      <a:pt x="111" y="464"/>
                    </a:lnTo>
                    <a:lnTo>
                      <a:pt x="107" y="452"/>
                    </a:lnTo>
                    <a:lnTo>
                      <a:pt x="102" y="439"/>
                    </a:lnTo>
                    <a:lnTo>
                      <a:pt x="100" y="425"/>
                    </a:lnTo>
                    <a:lnTo>
                      <a:pt x="98" y="412"/>
                    </a:lnTo>
                    <a:lnTo>
                      <a:pt x="98" y="397"/>
                    </a:lnTo>
                    <a:lnTo>
                      <a:pt x="98" y="383"/>
                    </a:lnTo>
                    <a:lnTo>
                      <a:pt x="100" y="367"/>
                    </a:lnTo>
                    <a:lnTo>
                      <a:pt x="102" y="352"/>
                    </a:lnTo>
                    <a:lnTo>
                      <a:pt x="107" y="336"/>
                    </a:lnTo>
                    <a:lnTo>
                      <a:pt x="111" y="319"/>
                    </a:lnTo>
                    <a:lnTo>
                      <a:pt x="117" y="303"/>
                    </a:lnTo>
                    <a:lnTo>
                      <a:pt x="125" y="285"/>
                    </a:lnTo>
                    <a:lnTo>
                      <a:pt x="132" y="267"/>
                    </a:lnTo>
                    <a:lnTo>
                      <a:pt x="141" y="249"/>
                    </a:lnTo>
                    <a:lnTo>
                      <a:pt x="153" y="228"/>
                    </a:lnTo>
                    <a:lnTo>
                      <a:pt x="165" y="209"/>
                    </a:lnTo>
                    <a:lnTo>
                      <a:pt x="177" y="190"/>
                    </a:lnTo>
                    <a:lnTo>
                      <a:pt x="189" y="173"/>
                    </a:lnTo>
                    <a:lnTo>
                      <a:pt x="203" y="158"/>
                    </a:lnTo>
                    <a:lnTo>
                      <a:pt x="216" y="143"/>
                    </a:lnTo>
                    <a:lnTo>
                      <a:pt x="229" y="130"/>
                    </a:lnTo>
                    <a:lnTo>
                      <a:pt x="244" y="117"/>
                    </a:lnTo>
                    <a:lnTo>
                      <a:pt x="254" y="110"/>
                    </a:lnTo>
                    <a:lnTo>
                      <a:pt x="264" y="104"/>
                    </a:lnTo>
                    <a:lnTo>
                      <a:pt x="274" y="99"/>
                    </a:lnTo>
                    <a:lnTo>
                      <a:pt x="285" y="94"/>
                    </a:lnTo>
                    <a:lnTo>
                      <a:pt x="297" y="91"/>
                    </a:lnTo>
                    <a:lnTo>
                      <a:pt x="309" y="87"/>
                    </a:lnTo>
                    <a:lnTo>
                      <a:pt x="321" y="86"/>
                    </a:lnTo>
                    <a:lnTo>
                      <a:pt x="333" y="85"/>
                    </a:lnTo>
                    <a:lnTo>
                      <a:pt x="347" y="86"/>
                    </a:lnTo>
                    <a:lnTo>
                      <a:pt x="359" y="87"/>
                    </a:lnTo>
                    <a:lnTo>
                      <a:pt x="372" y="90"/>
                    </a:lnTo>
                    <a:lnTo>
                      <a:pt x="387" y="93"/>
                    </a:lnTo>
                    <a:lnTo>
                      <a:pt x="400" y="96"/>
                    </a:lnTo>
                    <a:lnTo>
                      <a:pt x="413" y="102"/>
                    </a:lnTo>
                    <a:lnTo>
                      <a:pt x="428" y="107"/>
                    </a:lnTo>
                    <a:lnTo>
                      <a:pt x="442" y="115"/>
                    </a:lnTo>
                    <a:lnTo>
                      <a:pt x="464" y="128"/>
                    </a:lnTo>
                    <a:lnTo>
                      <a:pt x="483" y="140"/>
                    </a:lnTo>
                    <a:lnTo>
                      <a:pt x="499" y="153"/>
                    </a:lnTo>
                    <a:lnTo>
                      <a:pt x="513" y="168"/>
                    </a:lnTo>
                    <a:lnTo>
                      <a:pt x="526" y="182"/>
                    </a:lnTo>
                    <a:lnTo>
                      <a:pt x="537" y="198"/>
                    </a:lnTo>
                    <a:lnTo>
                      <a:pt x="548" y="216"/>
                    </a:lnTo>
                    <a:lnTo>
                      <a:pt x="559" y="233"/>
                    </a:lnTo>
                    <a:lnTo>
                      <a:pt x="631" y="199"/>
                    </a:lnTo>
                    <a:lnTo>
                      <a:pt x="617" y="172"/>
                    </a:lnTo>
                    <a:lnTo>
                      <a:pt x="602" y="149"/>
                    </a:lnTo>
                    <a:lnTo>
                      <a:pt x="594" y="138"/>
                    </a:lnTo>
                    <a:lnTo>
                      <a:pt x="585" y="126"/>
                    </a:lnTo>
                    <a:lnTo>
                      <a:pt x="576" y="116"/>
                    </a:lnTo>
                    <a:lnTo>
                      <a:pt x="567" y="106"/>
                    </a:lnTo>
                    <a:lnTo>
                      <a:pt x="557" y="97"/>
                    </a:lnTo>
                    <a:lnTo>
                      <a:pt x="548" y="88"/>
                    </a:lnTo>
                    <a:lnTo>
                      <a:pt x="537" y="80"/>
                    </a:lnTo>
                    <a:lnTo>
                      <a:pt x="526" y="72"/>
                    </a:lnTo>
                    <a:lnTo>
                      <a:pt x="503" y="56"/>
                    </a:lnTo>
                    <a:lnTo>
                      <a:pt x="478" y="4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19" name="Freeform 34">
                <a:extLst>
                  <a:ext uri="{FF2B5EF4-FFF2-40B4-BE49-F238E27FC236}">
                    <a16:creationId xmlns:a16="http://schemas.microsoft.com/office/drawing/2014/main" id="{917FDA05-4D05-9D45-9CBD-8877CB86D734}"/>
                  </a:ext>
                </a:extLst>
              </p:cNvPr>
              <p:cNvSpPr>
                <a:spLocks/>
              </p:cNvSpPr>
              <p:nvPr/>
            </p:nvSpPr>
            <p:spPr bwMode="auto">
              <a:xfrm>
                <a:off x="4945" y="3975"/>
                <a:ext cx="82" cy="90"/>
              </a:xfrm>
              <a:custGeom>
                <a:avLst/>
                <a:gdLst>
                  <a:gd name="T0" fmla="*/ 0 w 739"/>
                  <a:gd name="T1" fmla="*/ 0 h 808"/>
                  <a:gd name="T2" fmla="*/ 0 w 739"/>
                  <a:gd name="T3" fmla="*/ 0 h 808"/>
                  <a:gd name="T4" fmla="*/ 0 w 739"/>
                  <a:gd name="T5" fmla="*/ 0 h 808"/>
                  <a:gd name="T6" fmla="*/ 0 w 739"/>
                  <a:gd name="T7" fmla="*/ 0 h 808"/>
                  <a:gd name="T8" fmla="*/ 0 w 739"/>
                  <a:gd name="T9" fmla="*/ 0 h 808"/>
                  <a:gd name="T10" fmla="*/ 0 w 739"/>
                  <a:gd name="T11" fmla="*/ 0 h 808"/>
                  <a:gd name="T12" fmla="*/ 0 w 739"/>
                  <a:gd name="T13" fmla="*/ 0 h 808"/>
                  <a:gd name="T14" fmla="*/ 0 w 739"/>
                  <a:gd name="T15" fmla="*/ 0 h 808"/>
                  <a:gd name="T16" fmla="*/ 0 w 739"/>
                  <a:gd name="T17" fmla="*/ 0 h 808"/>
                  <a:gd name="T18" fmla="*/ 0 w 739"/>
                  <a:gd name="T19" fmla="*/ 0 h 808"/>
                  <a:gd name="T20" fmla="*/ 0 w 739"/>
                  <a:gd name="T21" fmla="*/ 0 h 808"/>
                  <a:gd name="T22" fmla="*/ 0 w 739"/>
                  <a:gd name="T23" fmla="*/ 0 h 808"/>
                  <a:gd name="T24" fmla="*/ 0 w 739"/>
                  <a:gd name="T25" fmla="*/ 0 h 808"/>
                  <a:gd name="T26" fmla="*/ 0 w 739"/>
                  <a:gd name="T27" fmla="*/ 0 h 808"/>
                  <a:gd name="T28" fmla="*/ 0 w 739"/>
                  <a:gd name="T29" fmla="*/ 0 h 808"/>
                  <a:gd name="T30" fmla="*/ 0 w 739"/>
                  <a:gd name="T31" fmla="*/ 0 h 808"/>
                  <a:gd name="T32" fmla="*/ 0 w 739"/>
                  <a:gd name="T33" fmla="*/ 0 h 808"/>
                  <a:gd name="T34" fmla="*/ 0 w 739"/>
                  <a:gd name="T35" fmla="*/ 0 h 808"/>
                  <a:gd name="T36" fmla="*/ 0 w 739"/>
                  <a:gd name="T37" fmla="*/ 0 h 808"/>
                  <a:gd name="T38" fmla="*/ 0 w 739"/>
                  <a:gd name="T39" fmla="*/ 0 h 808"/>
                  <a:gd name="T40" fmla="*/ 0 w 739"/>
                  <a:gd name="T41" fmla="*/ 0 h 808"/>
                  <a:gd name="T42" fmla="*/ 0 w 739"/>
                  <a:gd name="T43" fmla="*/ 0 h 808"/>
                  <a:gd name="T44" fmla="*/ 0 w 739"/>
                  <a:gd name="T45" fmla="*/ 0 h 808"/>
                  <a:gd name="T46" fmla="*/ 0 w 739"/>
                  <a:gd name="T47" fmla="*/ 0 h 808"/>
                  <a:gd name="T48" fmla="*/ 0 w 739"/>
                  <a:gd name="T49" fmla="*/ 0 h 808"/>
                  <a:gd name="T50" fmla="*/ 0 w 739"/>
                  <a:gd name="T51" fmla="*/ 0 h 808"/>
                  <a:gd name="T52" fmla="*/ 0 w 739"/>
                  <a:gd name="T53" fmla="*/ 0 h 808"/>
                  <a:gd name="T54" fmla="*/ 0 w 739"/>
                  <a:gd name="T55" fmla="*/ 0 h 808"/>
                  <a:gd name="T56" fmla="*/ 0 w 739"/>
                  <a:gd name="T57" fmla="*/ 0 h 808"/>
                  <a:gd name="T58" fmla="*/ 0 w 739"/>
                  <a:gd name="T59" fmla="*/ 0 h 808"/>
                  <a:gd name="T60" fmla="*/ 0 w 739"/>
                  <a:gd name="T61" fmla="*/ 0 h 808"/>
                  <a:gd name="T62" fmla="*/ 0 w 739"/>
                  <a:gd name="T63" fmla="*/ 0 h 808"/>
                  <a:gd name="T64" fmla="*/ 0 w 739"/>
                  <a:gd name="T65" fmla="*/ 0 h 808"/>
                  <a:gd name="T66" fmla="*/ 0 w 739"/>
                  <a:gd name="T67" fmla="*/ 0 h 808"/>
                  <a:gd name="T68" fmla="*/ 0 w 739"/>
                  <a:gd name="T69" fmla="*/ 0 h 8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9" h="808">
                    <a:moveTo>
                      <a:pt x="0" y="579"/>
                    </a:moveTo>
                    <a:lnTo>
                      <a:pt x="92" y="627"/>
                    </a:lnTo>
                    <a:lnTo>
                      <a:pt x="240" y="327"/>
                    </a:lnTo>
                    <a:lnTo>
                      <a:pt x="269" y="269"/>
                    </a:lnTo>
                    <a:lnTo>
                      <a:pt x="291" y="222"/>
                    </a:lnTo>
                    <a:lnTo>
                      <a:pt x="307" y="187"/>
                    </a:lnTo>
                    <a:lnTo>
                      <a:pt x="317" y="163"/>
                    </a:lnTo>
                    <a:lnTo>
                      <a:pt x="317" y="168"/>
                    </a:lnTo>
                    <a:lnTo>
                      <a:pt x="317" y="182"/>
                    </a:lnTo>
                    <a:lnTo>
                      <a:pt x="317" y="203"/>
                    </a:lnTo>
                    <a:lnTo>
                      <a:pt x="317" y="230"/>
                    </a:lnTo>
                    <a:lnTo>
                      <a:pt x="317" y="260"/>
                    </a:lnTo>
                    <a:lnTo>
                      <a:pt x="318" y="293"/>
                    </a:lnTo>
                    <a:lnTo>
                      <a:pt x="318" y="325"/>
                    </a:lnTo>
                    <a:lnTo>
                      <a:pt x="320" y="356"/>
                    </a:lnTo>
                    <a:lnTo>
                      <a:pt x="346" y="760"/>
                    </a:lnTo>
                    <a:lnTo>
                      <a:pt x="438" y="808"/>
                    </a:lnTo>
                    <a:lnTo>
                      <a:pt x="739" y="229"/>
                    </a:lnTo>
                    <a:lnTo>
                      <a:pt x="652" y="183"/>
                    </a:lnTo>
                    <a:lnTo>
                      <a:pt x="504" y="478"/>
                    </a:lnTo>
                    <a:lnTo>
                      <a:pt x="476" y="536"/>
                    </a:lnTo>
                    <a:lnTo>
                      <a:pt x="454" y="588"/>
                    </a:lnTo>
                    <a:lnTo>
                      <a:pt x="437" y="626"/>
                    </a:lnTo>
                    <a:lnTo>
                      <a:pt x="432" y="641"/>
                    </a:lnTo>
                    <a:lnTo>
                      <a:pt x="432" y="635"/>
                    </a:lnTo>
                    <a:lnTo>
                      <a:pt x="432" y="623"/>
                    </a:lnTo>
                    <a:lnTo>
                      <a:pt x="432" y="605"/>
                    </a:lnTo>
                    <a:lnTo>
                      <a:pt x="432" y="583"/>
                    </a:lnTo>
                    <a:lnTo>
                      <a:pt x="431" y="557"/>
                    </a:lnTo>
                    <a:lnTo>
                      <a:pt x="431" y="528"/>
                    </a:lnTo>
                    <a:lnTo>
                      <a:pt x="429" y="498"/>
                    </a:lnTo>
                    <a:lnTo>
                      <a:pt x="428" y="467"/>
                    </a:lnTo>
                    <a:lnTo>
                      <a:pt x="404" y="54"/>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0" name="Freeform 35">
                <a:extLst>
                  <a:ext uri="{FF2B5EF4-FFF2-40B4-BE49-F238E27FC236}">
                    <a16:creationId xmlns:a16="http://schemas.microsoft.com/office/drawing/2014/main" id="{02301E38-768B-4446-B5E5-67D0E06827AF}"/>
                  </a:ext>
                </a:extLst>
              </p:cNvPr>
              <p:cNvSpPr>
                <a:spLocks/>
              </p:cNvSpPr>
              <p:nvPr/>
            </p:nvSpPr>
            <p:spPr bwMode="auto">
              <a:xfrm>
                <a:off x="5184" y="3776"/>
                <a:ext cx="82" cy="89"/>
              </a:xfrm>
              <a:custGeom>
                <a:avLst/>
                <a:gdLst>
                  <a:gd name="T0" fmla="*/ 0 w 739"/>
                  <a:gd name="T1" fmla="*/ 0 h 806"/>
                  <a:gd name="T2" fmla="*/ 0 w 739"/>
                  <a:gd name="T3" fmla="*/ 0 h 806"/>
                  <a:gd name="T4" fmla="*/ 0 w 739"/>
                  <a:gd name="T5" fmla="*/ 0 h 806"/>
                  <a:gd name="T6" fmla="*/ 0 w 739"/>
                  <a:gd name="T7" fmla="*/ 0 h 806"/>
                  <a:gd name="T8" fmla="*/ 0 w 739"/>
                  <a:gd name="T9" fmla="*/ 0 h 806"/>
                  <a:gd name="T10" fmla="*/ 0 w 739"/>
                  <a:gd name="T11" fmla="*/ 0 h 806"/>
                  <a:gd name="T12" fmla="*/ 0 w 739"/>
                  <a:gd name="T13" fmla="*/ 0 h 806"/>
                  <a:gd name="T14" fmla="*/ 0 w 739"/>
                  <a:gd name="T15" fmla="*/ 0 h 806"/>
                  <a:gd name="T16" fmla="*/ 0 w 739"/>
                  <a:gd name="T17" fmla="*/ 0 h 806"/>
                  <a:gd name="T18" fmla="*/ 0 w 739"/>
                  <a:gd name="T19" fmla="*/ 0 h 806"/>
                  <a:gd name="T20" fmla="*/ 0 w 739"/>
                  <a:gd name="T21" fmla="*/ 0 h 806"/>
                  <a:gd name="T22" fmla="*/ 0 w 739"/>
                  <a:gd name="T23" fmla="*/ 0 h 806"/>
                  <a:gd name="T24" fmla="*/ 0 w 739"/>
                  <a:gd name="T25" fmla="*/ 0 h 806"/>
                  <a:gd name="T26" fmla="*/ 0 w 739"/>
                  <a:gd name="T27" fmla="*/ 0 h 806"/>
                  <a:gd name="T28" fmla="*/ 0 w 739"/>
                  <a:gd name="T29" fmla="*/ 0 h 806"/>
                  <a:gd name="T30" fmla="*/ 0 w 739"/>
                  <a:gd name="T31" fmla="*/ 0 h 806"/>
                  <a:gd name="T32" fmla="*/ 0 w 739"/>
                  <a:gd name="T33" fmla="*/ 0 h 806"/>
                  <a:gd name="T34" fmla="*/ 0 w 739"/>
                  <a:gd name="T35" fmla="*/ 0 h 806"/>
                  <a:gd name="T36" fmla="*/ 0 w 739"/>
                  <a:gd name="T37" fmla="*/ 0 h 806"/>
                  <a:gd name="T38" fmla="*/ 0 w 739"/>
                  <a:gd name="T39" fmla="*/ 0 h 806"/>
                  <a:gd name="T40" fmla="*/ 0 w 739"/>
                  <a:gd name="T41" fmla="*/ 0 h 806"/>
                  <a:gd name="T42" fmla="*/ 0 w 739"/>
                  <a:gd name="T43" fmla="*/ 0 h 806"/>
                  <a:gd name="T44" fmla="*/ 0 w 739"/>
                  <a:gd name="T45" fmla="*/ 0 h 806"/>
                  <a:gd name="T46" fmla="*/ 0 w 739"/>
                  <a:gd name="T47" fmla="*/ 0 h 806"/>
                  <a:gd name="T48" fmla="*/ 0 w 739"/>
                  <a:gd name="T49" fmla="*/ 0 h 806"/>
                  <a:gd name="T50" fmla="*/ 0 w 739"/>
                  <a:gd name="T51" fmla="*/ 0 h 806"/>
                  <a:gd name="T52" fmla="*/ 0 w 739"/>
                  <a:gd name="T53" fmla="*/ 0 h 806"/>
                  <a:gd name="T54" fmla="*/ 0 w 739"/>
                  <a:gd name="T55" fmla="*/ 0 h 806"/>
                  <a:gd name="T56" fmla="*/ 0 w 739"/>
                  <a:gd name="T57" fmla="*/ 0 h 806"/>
                  <a:gd name="T58" fmla="*/ 0 w 739"/>
                  <a:gd name="T59" fmla="*/ 0 h 806"/>
                  <a:gd name="T60" fmla="*/ 0 w 739"/>
                  <a:gd name="T61" fmla="*/ 0 h 806"/>
                  <a:gd name="T62" fmla="*/ 0 w 739"/>
                  <a:gd name="T63" fmla="*/ 0 h 806"/>
                  <a:gd name="T64" fmla="*/ 0 w 739"/>
                  <a:gd name="T65" fmla="*/ 0 h 806"/>
                  <a:gd name="T66" fmla="*/ 0 w 739"/>
                  <a:gd name="T67" fmla="*/ 0 h 806"/>
                  <a:gd name="T68" fmla="*/ 0 w 739"/>
                  <a:gd name="T69" fmla="*/ 0 h 8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9" h="806">
                    <a:moveTo>
                      <a:pt x="0" y="579"/>
                    </a:moveTo>
                    <a:lnTo>
                      <a:pt x="92" y="625"/>
                    </a:lnTo>
                    <a:lnTo>
                      <a:pt x="240" y="325"/>
                    </a:lnTo>
                    <a:lnTo>
                      <a:pt x="269" y="267"/>
                    </a:lnTo>
                    <a:lnTo>
                      <a:pt x="291" y="221"/>
                    </a:lnTo>
                    <a:lnTo>
                      <a:pt x="307" y="185"/>
                    </a:lnTo>
                    <a:lnTo>
                      <a:pt x="317" y="161"/>
                    </a:lnTo>
                    <a:lnTo>
                      <a:pt x="317" y="166"/>
                    </a:lnTo>
                    <a:lnTo>
                      <a:pt x="317" y="180"/>
                    </a:lnTo>
                    <a:lnTo>
                      <a:pt x="317" y="202"/>
                    </a:lnTo>
                    <a:lnTo>
                      <a:pt x="317" y="228"/>
                    </a:lnTo>
                    <a:lnTo>
                      <a:pt x="317" y="258"/>
                    </a:lnTo>
                    <a:lnTo>
                      <a:pt x="318" y="291"/>
                    </a:lnTo>
                    <a:lnTo>
                      <a:pt x="318" y="323"/>
                    </a:lnTo>
                    <a:lnTo>
                      <a:pt x="320" y="354"/>
                    </a:lnTo>
                    <a:lnTo>
                      <a:pt x="346" y="758"/>
                    </a:lnTo>
                    <a:lnTo>
                      <a:pt x="438" y="806"/>
                    </a:lnTo>
                    <a:lnTo>
                      <a:pt x="739" y="227"/>
                    </a:lnTo>
                    <a:lnTo>
                      <a:pt x="652" y="183"/>
                    </a:lnTo>
                    <a:lnTo>
                      <a:pt x="504" y="476"/>
                    </a:lnTo>
                    <a:lnTo>
                      <a:pt x="476" y="534"/>
                    </a:lnTo>
                    <a:lnTo>
                      <a:pt x="454" y="586"/>
                    </a:lnTo>
                    <a:lnTo>
                      <a:pt x="438" y="625"/>
                    </a:lnTo>
                    <a:lnTo>
                      <a:pt x="432" y="640"/>
                    </a:lnTo>
                    <a:lnTo>
                      <a:pt x="432" y="633"/>
                    </a:lnTo>
                    <a:lnTo>
                      <a:pt x="432" y="621"/>
                    </a:lnTo>
                    <a:lnTo>
                      <a:pt x="432" y="603"/>
                    </a:lnTo>
                    <a:lnTo>
                      <a:pt x="432" y="581"/>
                    </a:lnTo>
                    <a:lnTo>
                      <a:pt x="432" y="555"/>
                    </a:lnTo>
                    <a:lnTo>
                      <a:pt x="431" y="527"/>
                    </a:lnTo>
                    <a:lnTo>
                      <a:pt x="429" y="496"/>
                    </a:lnTo>
                    <a:lnTo>
                      <a:pt x="428" y="466"/>
                    </a:lnTo>
                    <a:lnTo>
                      <a:pt x="404"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1" name="Freeform 36">
                <a:extLst>
                  <a:ext uri="{FF2B5EF4-FFF2-40B4-BE49-F238E27FC236}">
                    <a16:creationId xmlns:a16="http://schemas.microsoft.com/office/drawing/2014/main" id="{E048329B-744F-8E49-883C-B44A8508344A}"/>
                  </a:ext>
                </a:extLst>
              </p:cNvPr>
              <p:cNvSpPr>
                <a:spLocks noEditPoints="1"/>
              </p:cNvSpPr>
              <p:nvPr/>
            </p:nvSpPr>
            <p:spPr bwMode="auto">
              <a:xfrm>
                <a:off x="4655" y="3824"/>
                <a:ext cx="73" cy="80"/>
              </a:xfrm>
              <a:custGeom>
                <a:avLst/>
                <a:gdLst>
                  <a:gd name="T0" fmla="*/ 0 w 655"/>
                  <a:gd name="T1" fmla="*/ 0 h 716"/>
                  <a:gd name="T2" fmla="*/ 0 w 655"/>
                  <a:gd name="T3" fmla="*/ 0 h 716"/>
                  <a:gd name="T4" fmla="*/ 0 w 655"/>
                  <a:gd name="T5" fmla="*/ 0 h 716"/>
                  <a:gd name="T6" fmla="*/ 0 w 655"/>
                  <a:gd name="T7" fmla="*/ 0 h 716"/>
                  <a:gd name="T8" fmla="*/ 0 w 655"/>
                  <a:gd name="T9" fmla="*/ 0 h 716"/>
                  <a:gd name="T10" fmla="*/ 0 w 655"/>
                  <a:gd name="T11" fmla="*/ 0 h 716"/>
                  <a:gd name="T12" fmla="*/ 0 w 655"/>
                  <a:gd name="T13" fmla="*/ 0 h 716"/>
                  <a:gd name="T14" fmla="*/ 0 w 655"/>
                  <a:gd name="T15" fmla="*/ 0 h 716"/>
                  <a:gd name="T16" fmla="*/ 0 w 655"/>
                  <a:gd name="T17" fmla="*/ 0 h 716"/>
                  <a:gd name="T18" fmla="*/ 0 w 655"/>
                  <a:gd name="T19" fmla="*/ 0 h 716"/>
                  <a:gd name="T20" fmla="*/ 0 w 655"/>
                  <a:gd name="T21" fmla="*/ 0 h 716"/>
                  <a:gd name="T22" fmla="*/ 0 w 655"/>
                  <a:gd name="T23" fmla="*/ 0 h 716"/>
                  <a:gd name="T24" fmla="*/ 0 w 655"/>
                  <a:gd name="T25" fmla="*/ 0 h 716"/>
                  <a:gd name="T26" fmla="*/ 0 w 655"/>
                  <a:gd name="T27" fmla="*/ 0 h 716"/>
                  <a:gd name="T28" fmla="*/ 0 w 655"/>
                  <a:gd name="T29" fmla="*/ 0 h 716"/>
                  <a:gd name="T30" fmla="*/ 0 w 655"/>
                  <a:gd name="T31" fmla="*/ 0 h 716"/>
                  <a:gd name="T32" fmla="*/ 0 w 655"/>
                  <a:gd name="T33" fmla="*/ 0 h 716"/>
                  <a:gd name="T34" fmla="*/ 0 w 655"/>
                  <a:gd name="T35" fmla="*/ 0 h 716"/>
                  <a:gd name="T36" fmla="*/ 0 w 655"/>
                  <a:gd name="T37" fmla="*/ 0 h 716"/>
                  <a:gd name="T38" fmla="*/ 0 w 655"/>
                  <a:gd name="T39" fmla="*/ 0 h 716"/>
                  <a:gd name="T40" fmla="*/ 0 w 655"/>
                  <a:gd name="T41" fmla="*/ 0 h 716"/>
                  <a:gd name="T42" fmla="*/ 0 w 655"/>
                  <a:gd name="T43" fmla="*/ 0 h 716"/>
                  <a:gd name="T44" fmla="*/ 0 w 655"/>
                  <a:gd name="T45" fmla="*/ 0 h 716"/>
                  <a:gd name="T46" fmla="*/ 0 w 655"/>
                  <a:gd name="T47" fmla="*/ 0 h 716"/>
                  <a:gd name="T48" fmla="*/ 0 w 655"/>
                  <a:gd name="T49" fmla="*/ 0 h 716"/>
                  <a:gd name="T50" fmla="*/ 0 w 655"/>
                  <a:gd name="T51" fmla="*/ 0 h 716"/>
                  <a:gd name="T52" fmla="*/ 0 w 655"/>
                  <a:gd name="T53" fmla="*/ 0 h 716"/>
                  <a:gd name="T54" fmla="*/ 0 w 655"/>
                  <a:gd name="T55" fmla="*/ 0 h 716"/>
                  <a:gd name="T56" fmla="*/ 0 w 655"/>
                  <a:gd name="T57" fmla="*/ 0 h 716"/>
                  <a:gd name="T58" fmla="*/ 0 w 655"/>
                  <a:gd name="T59" fmla="*/ 0 h 716"/>
                  <a:gd name="T60" fmla="*/ 0 w 655"/>
                  <a:gd name="T61" fmla="*/ 0 h 716"/>
                  <a:gd name="T62" fmla="*/ 0 w 655"/>
                  <a:gd name="T63" fmla="*/ 0 h 716"/>
                  <a:gd name="T64" fmla="*/ 0 w 655"/>
                  <a:gd name="T65" fmla="*/ 0 h 716"/>
                  <a:gd name="T66" fmla="*/ 0 w 655"/>
                  <a:gd name="T67" fmla="*/ 0 h 716"/>
                  <a:gd name="T68" fmla="*/ 0 w 655"/>
                  <a:gd name="T69" fmla="*/ 0 h 716"/>
                  <a:gd name="T70" fmla="*/ 0 w 655"/>
                  <a:gd name="T71" fmla="*/ 0 h 716"/>
                  <a:gd name="T72" fmla="*/ 0 w 655"/>
                  <a:gd name="T73" fmla="*/ 0 h 716"/>
                  <a:gd name="T74" fmla="*/ 0 w 655"/>
                  <a:gd name="T75" fmla="*/ 0 h 716"/>
                  <a:gd name="T76" fmla="*/ 0 w 655"/>
                  <a:gd name="T77" fmla="*/ 0 h 716"/>
                  <a:gd name="T78" fmla="*/ 0 w 655"/>
                  <a:gd name="T79" fmla="*/ 0 h 716"/>
                  <a:gd name="T80" fmla="*/ 0 w 655"/>
                  <a:gd name="T81" fmla="*/ 0 h 716"/>
                  <a:gd name="T82" fmla="*/ 0 w 655"/>
                  <a:gd name="T83" fmla="*/ 0 h 716"/>
                  <a:gd name="T84" fmla="*/ 0 w 655"/>
                  <a:gd name="T85" fmla="*/ 0 h 716"/>
                  <a:gd name="T86" fmla="*/ 0 w 655"/>
                  <a:gd name="T87" fmla="*/ 0 h 716"/>
                  <a:gd name="T88" fmla="*/ 0 w 655"/>
                  <a:gd name="T89" fmla="*/ 0 h 716"/>
                  <a:gd name="T90" fmla="*/ 0 w 655"/>
                  <a:gd name="T91" fmla="*/ 0 h 716"/>
                  <a:gd name="T92" fmla="*/ 0 w 655"/>
                  <a:gd name="T93" fmla="*/ 0 h 716"/>
                  <a:gd name="T94" fmla="*/ 0 w 655"/>
                  <a:gd name="T95" fmla="*/ 0 h 716"/>
                  <a:gd name="T96" fmla="*/ 0 w 655"/>
                  <a:gd name="T97" fmla="*/ 0 h 716"/>
                  <a:gd name="T98" fmla="*/ 0 w 655"/>
                  <a:gd name="T99" fmla="*/ 0 h 716"/>
                  <a:gd name="T100" fmla="*/ 0 w 655"/>
                  <a:gd name="T101" fmla="*/ 0 h 716"/>
                  <a:gd name="T102" fmla="*/ 0 w 655"/>
                  <a:gd name="T103" fmla="*/ 0 h 716"/>
                  <a:gd name="T104" fmla="*/ 0 w 655"/>
                  <a:gd name="T105" fmla="*/ 0 h 716"/>
                  <a:gd name="T106" fmla="*/ 0 w 655"/>
                  <a:gd name="T107" fmla="*/ 0 h 716"/>
                  <a:gd name="T108" fmla="*/ 0 w 655"/>
                  <a:gd name="T109" fmla="*/ 0 h 716"/>
                  <a:gd name="T110" fmla="*/ 0 w 655"/>
                  <a:gd name="T111" fmla="*/ 0 h 7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55" h="716">
                    <a:moveTo>
                      <a:pt x="423" y="157"/>
                    </a:moveTo>
                    <a:lnTo>
                      <a:pt x="446" y="169"/>
                    </a:lnTo>
                    <a:lnTo>
                      <a:pt x="466" y="183"/>
                    </a:lnTo>
                    <a:lnTo>
                      <a:pt x="484" y="195"/>
                    </a:lnTo>
                    <a:lnTo>
                      <a:pt x="500" y="210"/>
                    </a:lnTo>
                    <a:lnTo>
                      <a:pt x="507" y="217"/>
                    </a:lnTo>
                    <a:lnTo>
                      <a:pt x="514" y="225"/>
                    </a:lnTo>
                    <a:lnTo>
                      <a:pt x="519" y="233"/>
                    </a:lnTo>
                    <a:lnTo>
                      <a:pt x="525" y="242"/>
                    </a:lnTo>
                    <a:lnTo>
                      <a:pt x="530" y="252"/>
                    </a:lnTo>
                    <a:lnTo>
                      <a:pt x="535" y="261"/>
                    </a:lnTo>
                    <a:lnTo>
                      <a:pt x="539" y="272"/>
                    </a:lnTo>
                    <a:lnTo>
                      <a:pt x="543" y="283"/>
                    </a:lnTo>
                    <a:lnTo>
                      <a:pt x="546" y="294"/>
                    </a:lnTo>
                    <a:lnTo>
                      <a:pt x="548" y="304"/>
                    </a:lnTo>
                    <a:lnTo>
                      <a:pt x="549" y="316"/>
                    </a:lnTo>
                    <a:lnTo>
                      <a:pt x="551" y="327"/>
                    </a:lnTo>
                    <a:lnTo>
                      <a:pt x="551" y="338"/>
                    </a:lnTo>
                    <a:lnTo>
                      <a:pt x="551" y="349"/>
                    </a:lnTo>
                    <a:lnTo>
                      <a:pt x="549" y="360"/>
                    </a:lnTo>
                    <a:lnTo>
                      <a:pt x="547" y="372"/>
                    </a:lnTo>
                    <a:lnTo>
                      <a:pt x="545" y="385"/>
                    </a:lnTo>
                    <a:lnTo>
                      <a:pt x="542" y="397"/>
                    </a:lnTo>
                    <a:lnTo>
                      <a:pt x="537" y="409"/>
                    </a:lnTo>
                    <a:lnTo>
                      <a:pt x="533" y="423"/>
                    </a:lnTo>
                    <a:lnTo>
                      <a:pt x="522" y="451"/>
                    </a:lnTo>
                    <a:lnTo>
                      <a:pt x="507" y="480"/>
                    </a:lnTo>
                    <a:lnTo>
                      <a:pt x="494" y="504"/>
                    </a:lnTo>
                    <a:lnTo>
                      <a:pt x="480" y="525"/>
                    </a:lnTo>
                    <a:lnTo>
                      <a:pt x="467" y="544"/>
                    </a:lnTo>
                    <a:lnTo>
                      <a:pt x="452" y="561"/>
                    </a:lnTo>
                    <a:lnTo>
                      <a:pt x="438" y="576"/>
                    </a:lnTo>
                    <a:lnTo>
                      <a:pt x="423" y="588"/>
                    </a:lnTo>
                    <a:lnTo>
                      <a:pt x="409" y="598"/>
                    </a:lnTo>
                    <a:lnTo>
                      <a:pt x="394" y="607"/>
                    </a:lnTo>
                    <a:lnTo>
                      <a:pt x="380" y="613"/>
                    </a:lnTo>
                    <a:lnTo>
                      <a:pt x="365" y="619"/>
                    </a:lnTo>
                    <a:lnTo>
                      <a:pt x="350" y="622"/>
                    </a:lnTo>
                    <a:lnTo>
                      <a:pt x="335" y="625"/>
                    </a:lnTo>
                    <a:lnTo>
                      <a:pt x="321" y="625"/>
                    </a:lnTo>
                    <a:lnTo>
                      <a:pt x="305" y="623"/>
                    </a:lnTo>
                    <a:lnTo>
                      <a:pt x="291" y="621"/>
                    </a:lnTo>
                    <a:lnTo>
                      <a:pt x="276" y="618"/>
                    </a:lnTo>
                    <a:lnTo>
                      <a:pt x="257" y="612"/>
                    </a:lnTo>
                    <a:lnTo>
                      <a:pt x="239" y="606"/>
                    </a:lnTo>
                    <a:lnTo>
                      <a:pt x="222" y="598"/>
                    </a:lnTo>
                    <a:lnTo>
                      <a:pt x="198" y="586"/>
                    </a:lnTo>
                    <a:lnTo>
                      <a:pt x="127" y="549"/>
                    </a:lnTo>
                    <a:lnTo>
                      <a:pt x="350" y="119"/>
                    </a:lnTo>
                    <a:lnTo>
                      <a:pt x="423" y="157"/>
                    </a:lnTo>
                    <a:close/>
                    <a:moveTo>
                      <a:pt x="0" y="576"/>
                    </a:moveTo>
                    <a:lnTo>
                      <a:pt x="169" y="664"/>
                    </a:lnTo>
                    <a:lnTo>
                      <a:pt x="193" y="676"/>
                    </a:lnTo>
                    <a:lnTo>
                      <a:pt x="214" y="686"/>
                    </a:lnTo>
                    <a:lnTo>
                      <a:pt x="234" y="695"/>
                    </a:lnTo>
                    <a:lnTo>
                      <a:pt x="251" y="702"/>
                    </a:lnTo>
                    <a:lnTo>
                      <a:pt x="267" y="708"/>
                    </a:lnTo>
                    <a:lnTo>
                      <a:pt x="286" y="712"/>
                    </a:lnTo>
                    <a:lnTo>
                      <a:pt x="306" y="715"/>
                    </a:lnTo>
                    <a:lnTo>
                      <a:pt x="328" y="716"/>
                    </a:lnTo>
                    <a:lnTo>
                      <a:pt x="350" y="715"/>
                    </a:lnTo>
                    <a:lnTo>
                      <a:pt x="373" y="712"/>
                    </a:lnTo>
                    <a:lnTo>
                      <a:pt x="386" y="709"/>
                    </a:lnTo>
                    <a:lnTo>
                      <a:pt x="398" y="706"/>
                    </a:lnTo>
                    <a:lnTo>
                      <a:pt x="410" y="703"/>
                    </a:lnTo>
                    <a:lnTo>
                      <a:pt x="422" y="698"/>
                    </a:lnTo>
                    <a:lnTo>
                      <a:pt x="435" y="694"/>
                    </a:lnTo>
                    <a:lnTo>
                      <a:pt x="447" y="688"/>
                    </a:lnTo>
                    <a:lnTo>
                      <a:pt x="459" y="681"/>
                    </a:lnTo>
                    <a:lnTo>
                      <a:pt x="471" y="675"/>
                    </a:lnTo>
                    <a:lnTo>
                      <a:pt x="484" y="667"/>
                    </a:lnTo>
                    <a:lnTo>
                      <a:pt x="496" y="658"/>
                    </a:lnTo>
                    <a:lnTo>
                      <a:pt x="508" y="649"/>
                    </a:lnTo>
                    <a:lnTo>
                      <a:pt x="520" y="639"/>
                    </a:lnTo>
                    <a:lnTo>
                      <a:pt x="532" y="628"/>
                    </a:lnTo>
                    <a:lnTo>
                      <a:pt x="543" y="616"/>
                    </a:lnTo>
                    <a:lnTo>
                      <a:pt x="554" y="603"/>
                    </a:lnTo>
                    <a:lnTo>
                      <a:pt x="565" y="589"/>
                    </a:lnTo>
                    <a:lnTo>
                      <a:pt x="576" y="574"/>
                    </a:lnTo>
                    <a:lnTo>
                      <a:pt x="586" y="559"/>
                    </a:lnTo>
                    <a:lnTo>
                      <a:pt x="596" y="542"/>
                    </a:lnTo>
                    <a:lnTo>
                      <a:pt x="606" y="525"/>
                    </a:lnTo>
                    <a:lnTo>
                      <a:pt x="616" y="505"/>
                    </a:lnTo>
                    <a:lnTo>
                      <a:pt x="624" y="486"/>
                    </a:lnTo>
                    <a:lnTo>
                      <a:pt x="632" y="467"/>
                    </a:lnTo>
                    <a:lnTo>
                      <a:pt x="639" y="449"/>
                    </a:lnTo>
                    <a:lnTo>
                      <a:pt x="644" y="432"/>
                    </a:lnTo>
                    <a:lnTo>
                      <a:pt x="649" y="415"/>
                    </a:lnTo>
                    <a:lnTo>
                      <a:pt x="652" y="397"/>
                    </a:lnTo>
                    <a:lnTo>
                      <a:pt x="654" y="381"/>
                    </a:lnTo>
                    <a:lnTo>
                      <a:pt x="655" y="365"/>
                    </a:lnTo>
                    <a:lnTo>
                      <a:pt x="655" y="348"/>
                    </a:lnTo>
                    <a:lnTo>
                      <a:pt x="655" y="332"/>
                    </a:lnTo>
                    <a:lnTo>
                      <a:pt x="653" y="317"/>
                    </a:lnTo>
                    <a:lnTo>
                      <a:pt x="650" y="301"/>
                    </a:lnTo>
                    <a:lnTo>
                      <a:pt x="646" y="285"/>
                    </a:lnTo>
                    <a:lnTo>
                      <a:pt x="641" y="270"/>
                    </a:lnTo>
                    <a:lnTo>
                      <a:pt x="635" y="254"/>
                    </a:lnTo>
                    <a:lnTo>
                      <a:pt x="626" y="234"/>
                    </a:lnTo>
                    <a:lnTo>
                      <a:pt x="616" y="215"/>
                    </a:lnTo>
                    <a:lnTo>
                      <a:pt x="605" y="198"/>
                    </a:lnTo>
                    <a:lnTo>
                      <a:pt x="592" y="182"/>
                    </a:lnTo>
                    <a:lnTo>
                      <a:pt x="578" y="166"/>
                    </a:lnTo>
                    <a:lnTo>
                      <a:pt x="564" y="152"/>
                    </a:lnTo>
                    <a:lnTo>
                      <a:pt x="548" y="139"/>
                    </a:lnTo>
                    <a:lnTo>
                      <a:pt x="533" y="127"/>
                    </a:lnTo>
                    <a:lnTo>
                      <a:pt x="512" y="114"/>
                    </a:lnTo>
                    <a:lnTo>
                      <a:pt x="487" y="99"/>
                    </a:lnTo>
                    <a:lnTo>
                      <a:pt x="460" y="84"/>
                    </a:lnTo>
                    <a:lnTo>
                      <a:pt x="430" y="68"/>
                    </a:lnTo>
                    <a:lnTo>
                      <a:pt x="300" y="0"/>
                    </a:lnTo>
                    <a:lnTo>
                      <a:pt x="0" y="5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2" name="Freeform 37">
                <a:extLst>
                  <a:ext uri="{FF2B5EF4-FFF2-40B4-BE49-F238E27FC236}">
                    <a16:creationId xmlns:a16="http://schemas.microsoft.com/office/drawing/2014/main" id="{789EE9C6-A00E-1042-BB49-9C071ECE6D4B}"/>
                  </a:ext>
                </a:extLst>
              </p:cNvPr>
              <p:cNvSpPr>
                <a:spLocks noEditPoints="1"/>
              </p:cNvSpPr>
              <p:nvPr/>
            </p:nvSpPr>
            <p:spPr bwMode="auto">
              <a:xfrm>
                <a:off x="4422" y="3716"/>
                <a:ext cx="70" cy="83"/>
              </a:xfrm>
              <a:custGeom>
                <a:avLst/>
                <a:gdLst>
                  <a:gd name="T0" fmla="*/ 0 w 629"/>
                  <a:gd name="T1" fmla="*/ 0 h 748"/>
                  <a:gd name="T2" fmla="*/ 0 w 629"/>
                  <a:gd name="T3" fmla="*/ 0 h 748"/>
                  <a:gd name="T4" fmla="*/ 0 w 629"/>
                  <a:gd name="T5" fmla="*/ 0 h 748"/>
                  <a:gd name="T6" fmla="*/ 0 w 629"/>
                  <a:gd name="T7" fmla="*/ 0 h 748"/>
                  <a:gd name="T8" fmla="*/ 0 w 629"/>
                  <a:gd name="T9" fmla="*/ 0 h 748"/>
                  <a:gd name="T10" fmla="*/ 0 w 629"/>
                  <a:gd name="T11" fmla="*/ 0 h 748"/>
                  <a:gd name="T12" fmla="*/ 0 w 629"/>
                  <a:gd name="T13" fmla="*/ 0 h 748"/>
                  <a:gd name="T14" fmla="*/ 0 w 629"/>
                  <a:gd name="T15" fmla="*/ 0 h 748"/>
                  <a:gd name="T16" fmla="*/ 0 w 629"/>
                  <a:gd name="T17" fmla="*/ 0 h 748"/>
                  <a:gd name="T18" fmla="*/ 0 w 629"/>
                  <a:gd name="T19" fmla="*/ 0 h 748"/>
                  <a:gd name="T20" fmla="*/ 0 w 629"/>
                  <a:gd name="T21" fmla="*/ 0 h 748"/>
                  <a:gd name="T22" fmla="*/ 0 w 629"/>
                  <a:gd name="T23" fmla="*/ 0 h 748"/>
                  <a:gd name="T24" fmla="*/ 0 w 629"/>
                  <a:gd name="T25" fmla="*/ 0 h 748"/>
                  <a:gd name="T26" fmla="*/ 0 w 629"/>
                  <a:gd name="T27" fmla="*/ 0 h 748"/>
                  <a:gd name="T28" fmla="*/ 0 w 629"/>
                  <a:gd name="T29" fmla="*/ 0 h 748"/>
                  <a:gd name="T30" fmla="*/ 0 w 629"/>
                  <a:gd name="T31" fmla="*/ 0 h 748"/>
                  <a:gd name="T32" fmla="*/ 0 w 629"/>
                  <a:gd name="T33" fmla="*/ 0 h 748"/>
                  <a:gd name="T34" fmla="*/ 0 w 629"/>
                  <a:gd name="T35" fmla="*/ 0 h 748"/>
                  <a:gd name="T36" fmla="*/ 0 w 629"/>
                  <a:gd name="T37" fmla="*/ 0 h 748"/>
                  <a:gd name="T38" fmla="*/ 0 w 629"/>
                  <a:gd name="T39" fmla="*/ 0 h 7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9" h="748">
                    <a:moveTo>
                      <a:pt x="530" y="106"/>
                    </a:moveTo>
                    <a:lnTo>
                      <a:pt x="527" y="119"/>
                    </a:lnTo>
                    <a:lnTo>
                      <a:pt x="522" y="154"/>
                    </a:lnTo>
                    <a:lnTo>
                      <a:pt x="515" y="203"/>
                    </a:lnTo>
                    <a:lnTo>
                      <a:pt x="506" y="260"/>
                    </a:lnTo>
                    <a:lnTo>
                      <a:pt x="498" y="318"/>
                    </a:lnTo>
                    <a:lnTo>
                      <a:pt x="491" y="368"/>
                    </a:lnTo>
                    <a:lnTo>
                      <a:pt x="486" y="405"/>
                    </a:lnTo>
                    <a:lnTo>
                      <a:pt x="484" y="420"/>
                    </a:lnTo>
                    <a:lnTo>
                      <a:pt x="297" y="323"/>
                    </a:lnTo>
                    <a:lnTo>
                      <a:pt x="530" y="106"/>
                    </a:lnTo>
                    <a:close/>
                    <a:moveTo>
                      <a:pt x="519" y="0"/>
                    </a:moveTo>
                    <a:lnTo>
                      <a:pt x="0" y="466"/>
                    </a:lnTo>
                    <a:lnTo>
                      <a:pt x="90" y="513"/>
                    </a:lnTo>
                    <a:lnTo>
                      <a:pt x="234" y="384"/>
                    </a:lnTo>
                    <a:lnTo>
                      <a:pt x="467" y="505"/>
                    </a:lnTo>
                    <a:lnTo>
                      <a:pt x="442" y="696"/>
                    </a:lnTo>
                    <a:lnTo>
                      <a:pt x="542" y="748"/>
                    </a:lnTo>
                    <a:lnTo>
                      <a:pt x="629" y="58"/>
                    </a:lnTo>
                    <a:lnTo>
                      <a:pt x="51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3" name="Freeform 38">
                <a:extLst>
                  <a:ext uri="{FF2B5EF4-FFF2-40B4-BE49-F238E27FC236}">
                    <a16:creationId xmlns:a16="http://schemas.microsoft.com/office/drawing/2014/main" id="{888C8F63-388F-DB41-91D0-219678DAB58B}"/>
                  </a:ext>
                </a:extLst>
              </p:cNvPr>
              <p:cNvSpPr>
                <a:spLocks noEditPoints="1"/>
              </p:cNvSpPr>
              <p:nvPr/>
            </p:nvSpPr>
            <p:spPr bwMode="auto">
              <a:xfrm>
                <a:off x="4560" y="3463"/>
                <a:ext cx="70" cy="83"/>
              </a:xfrm>
              <a:custGeom>
                <a:avLst/>
                <a:gdLst>
                  <a:gd name="T0" fmla="*/ 0 w 629"/>
                  <a:gd name="T1" fmla="*/ 0 h 749"/>
                  <a:gd name="T2" fmla="*/ 0 w 629"/>
                  <a:gd name="T3" fmla="*/ 0 h 749"/>
                  <a:gd name="T4" fmla="*/ 0 w 629"/>
                  <a:gd name="T5" fmla="*/ 0 h 749"/>
                  <a:gd name="T6" fmla="*/ 0 w 629"/>
                  <a:gd name="T7" fmla="*/ 0 h 749"/>
                  <a:gd name="T8" fmla="*/ 0 w 629"/>
                  <a:gd name="T9" fmla="*/ 0 h 749"/>
                  <a:gd name="T10" fmla="*/ 0 w 629"/>
                  <a:gd name="T11" fmla="*/ 0 h 749"/>
                  <a:gd name="T12" fmla="*/ 0 w 629"/>
                  <a:gd name="T13" fmla="*/ 0 h 749"/>
                  <a:gd name="T14" fmla="*/ 0 w 629"/>
                  <a:gd name="T15" fmla="*/ 0 h 749"/>
                  <a:gd name="T16" fmla="*/ 0 w 629"/>
                  <a:gd name="T17" fmla="*/ 0 h 749"/>
                  <a:gd name="T18" fmla="*/ 0 w 629"/>
                  <a:gd name="T19" fmla="*/ 0 h 749"/>
                  <a:gd name="T20" fmla="*/ 0 w 629"/>
                  <a:gd name="T21" fmla="*/ 0 h 749"/>
                  <a:gd name="T22" fmla="*/ 0 w 629"/>
                  <a:gd name="T23" fmla="*/ 0 h 749"/>
                  <a:gd name="T24" fmla="*/ 0 w 629"/>
                  <a:gd name="T25" fmla="*/ 0 h 749"/>
                  <a:gd name="T26" fmla="*/ 0 w 629"/>
                  <a:gd name="T27" fmla="*/ 0 h 749"/>
                  <a:gd name="T28" fmla="*/ 0 w 629"/>
                  <a:gd name="T29" fmla="*/ 0 h 749"/>
                  <a:gd name="T30" fmla="*/ 0 w 629"/>
                  <a:gd name="T31" fmla="*/ 0 h 749"/>
                  <a:gd name="T32" fmla="*/ 0 w 629"/>
                  <a:gd name="T33" fmla="*/ 0 h 749"/>
                  <a:gd name="T34" fmla="*/ 0 w 629"/>
                  <a:gd name="T35" fmla="*/ 0 h 749"/>
                  <a:gd name="T36" fmla="*/ 0 w 629"/>
                  <a:gd name="T37" fmla="*/ 0 h 749"/>
                  <a:gd name="T38" fmla="*/ 0 w 629"/>
                  <a:gd name="T39" fmla="*/ 0 h 74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9" h="749">
                    <a:moveTo>
                      <a:pt x="528" y="106"/>
                    </a:moveTo>
                    <a:lnTo>
                      <a:pt x="527" y="120"/>
                    </a:lnTo>
                    <a:lnTo>
                      <a:pt x="522" y="154"/>
                    </a:lnTo>
                    <a:lnTo>
                      <a:pt x="514" y="204"/>
                    </a:lnTo>
                    <a:lnTo>
                      <a:pt x="506" y="261"/>
                    </a:lnTo>
                    <a:lnTo>
                      <a:pt x="498" y="318"/>
                    </a:lnTo>
                    <a:lnTo>
                      <a:pt x="490" y="368"/>
                    </a:lnTo>
                    <a:lnTo>
                      <a:pt x="485" y="405"/>
                    </a:lnTo>
                    <a:lnTo>
                      <a:pt x="484" y="421"/>
                    </a:lnTo>
                    <a:lnTo>
                      <a:pt x="296" y="324"/>
                    </a:lnTo>
                    <a:lnTo>
                      <a:pt x="528" y="106"/>
                    </a:lnTo>
                    <a:close/>
                    <a:moveTo>
                      <a:pt x="517" y="0"/>
                    </a:moveTo>
                    <a:lnTo>
                      <a:pt x="0" y="468"/>
                    </a:lnTo>
                    <a:lnTo>
                      <a:pt x="90" y="514"/>
                    </a:lnTo>
                    <a:lnTo>
                      <a:pt x="234" y="384"/>
                    </a:lnTo>
                    <a:lnTo>
                      <a:pt x="466" y="505"/>
                    </a:lnTo>
                    <a:lnTo>
                      <a:pt x="441" y="697"/>
                    </a:lnTo>
                    <a:lnTo>
                      <a:pt x="542" y="749"/>
                    </a:lnTo>
                    <a:lnTo>
                      <a:pt x="629" y="58"/>
                    </a:lnTo>
                    <a:lnTo>
                      <a:pt x="517"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4" name="Freeform 39">
                <a:extLst>
                  <a:ext uri="{FF2B5EF4-FFF2-40B4-BE49-F238E27FC236}">
                    <a16:creationId xmlns:a16="http://schemas.microsoft.com/office/drawing/2014/main" id="{66175840-2F82-CA44-BCC3-871E63A93863}"/>
                  </a:ext>
                </a:extLst>
              </p:cNvPr>
              <p:cNvSpPr>
                <a:spLocks/>
              </p:cNvSpPr>
              <p:nvPr/>
            </p:nvSpPr>
            <p:spPr bwMode="auto">
              <a:xfrm>
                <a:off x="4496" y="3742"/>
                <a:ext cx="82" cy="89"/>
              </a:xfrm>
              <a:custGeom>
                <a:avLst/>
                <a:gdLst>
                  <a:gd name="T0" fmla="*/ 0 w 739"/>
                  <a:gd name="T1" fmla="*/ 0 h 806"/>
                  <a:gd name="T2" fmla="*/ 0 w 739"/>
                  <a:gd name="T3" fmla="*/ 0 h 806"/>
                  <a:gd name="T4" fmla="*/ 0 w 739"/>
                  <a:gd name="T5" fmla="*/ 0 h 806"/>
                  <a:gd name="T6" fmla="*/ 0 w 739"/>
                  <a:gd name="T7" fmla="*/ 0 h 806"/>
                  <a:gd name="T8" fmla="*/ 0 w 739"/>
                  <a:gd name="T9" fmla="*/ 0 h 806"/>
                  <a:gd name="T10" fmla="*/ 0 w 739"/>
                  <a:gd name="T11" fmla="*/ 0 h 806"/>
                  <a:gd name="T12" fmla="*/ 0 w 739"/>
                  <a:gd name="T13" fmla="*/ 0 h 806"/>
                  <a:gd name="T14" fmla="*/ 0 w 739"/>
                  <a:gd name="T15" fmla="*/ 0 h 806"/>
                  <a:gd name="T16" fmla="*/ 0 w 739"/>
                  <a:gd name="T17" fmla="*/ 0 h 806"/>
                  <a:gd name="T18" fmla="*/ 0 w 739"/>
                  <a:gd name="T19" fmla="*/ 0 h 806"/>
                  <a:gd name="T20" fmla="*/ 0 w 739"/>
                  <a:gd name="T21" fmla="*/ 0 h 806"/>
                  <a:gd name="T22" fmla="*/ 0 w 739"/>
                  <a:gd name="T23" fmla="*/ 0 h 806"/>
                  <a:gd name="T24" fmla="*/ 0 w 739"/>
                  <a:gd name="T25" fmla="*/ 0 h 806"/>
                  <a:gd name="T26" fmla="*/ 0 w 739"/>
                  <a:gd name="T27" fmla="*/ 0 h 806"/>
                  <a:gd name="T28" fmla="*/ 0 w 739"/>
                  <a:gd name="T29" fmla="*/ 0 h 806"/>
                  <a:gd name="T30" fmla="*/ 0 w 739"/>
                  <a:gd name="T31" fmla="*/ 0 h 806"/>
                  <a:gd name="T32" fmla="*/ 0 w 739"/>
                  <a:gd name="T33" fmla="*/ 0 h 806"/>
                  <a:gd name="T34" fmla="*/ 0 w 739"/>
                  <a:gd name="T35" fmla="*/ 0 h 806"/>
                  <a:gd name="T36" fmla="*/ 0 w 739"/>
                  <a:gd name="T37" fmla="*/ 0 h 806"/>
                  <a:gd name="T38" fmla="*/ 0 w 739"/>
                  <a:gd name="T39" fmla="*/ 0 h 806"/>
                  <a:gd name="T40" fmla="*/ 0 w 739"/>
                  <a:gd name="T41" fmla="*/ 0 h 806"/>
                  <a:gd name="T42" fmla="*/ 0 w 739"/>
                  <a:gd name="T43" fmla="*/ 0 h 806"/>
                  <a:gd name="T44" fmla="*/ 0 w 739"/>
                  <a:gd name="T45" fmla="*/ 0 h 806"/>
                  <a:gd name="T46" fmla="*/ 0 w 739"/>
                  <a:gd name="T47" fmla="*/ 0 h 806"/>
                  <a:gd name="T48" fmla="*/ 0 w 739"/>
                  <a:gd name="T49" fmla="*/ 0 h 806"/>
                  <a:gd name="T50" fmla="*/ 0 w 739"/>
                  <a:gd name="T51" fmla="*/ 0 h 806"/>
                  <a:gd name="T52" fmla="*/ 0 w 739"/>
                  <a:gd name="T53" fmla="*/ 0 h 806"/>
                  <a:gd name="T54" fmla="*/ 0 w 739"/>
                  <a:gd name="T55" fmla="*/ 0 h 806"/>
                  <a:gd name="T56" fmla="*/ 0 w 739"/>
                  <a:gd name="T57" fmla="*/ 0 h 806"/>
                  <a:gd name="T58" fmla="*/ 0 w 739"/>
                  <a:gd name="T59" fmla="*/ 0 h 806"/>
                  <a:gd name="T60" fmla="*/ 0 w 739"/>
                  <a:gd name="T61" fmla="*/ 0 h 806"/>
                  <a:gd name="T62" fmla="*/ 0 w 739"/>
                  <a:gd name="T63" fmla="*/ 0 h 806"/>
                  <a:gd name="T64" fmla="*/ 0 w 739"/>
                  <a:gd name="T65" fmla="*/ 0 h 806"/>
                  <a:gd name="T66" fmla="*/ 0 w 739"/>
                  <a:gd name="T67" fmla="*/ 0 h 806"/>
                  <a:gd name="T68" fmla="*/ 0 w 739"/>
                  <a:gd name="T69" fmla="*/ 0 h 8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9" h="806">
                    <a:moveTo>
                      <a:pt x="0" y="579"/>
                    </a:moveTo>
                    <a:lnTo>
                      <a:pt x="90" y="625"/>
                    </a:lnTo>
                    <a:lnTo>
                      <a:pt x="240" y="325"/>
                    </a:lnTo>
                    <a:lnTo>
                      <a:pt x="269" y="267"/>
                    </a:lnTo>
                    <a:lnTo>
                      <a:pt x="291" y="221"/>
                    </a:lnTo>
                    <a:lnTo>
                      <a:pt x="307" y="185"/>
                    </a:lnTo>
                    <a:lnTo>
                      <a:pt x="317" y="161"/>
                    </a:lnTo>
                    <a:lnTo>
                      <a:pt x="317" y="166"/>
                    </a:lnTo>
                    <a:lnTo>
                      <a:pt x="317" y="180"/>
                    </a:lnTo>
                    <a:lnTo>
                      <a:pt x="317" y="202"/>
                    </a:lnTo>
                    <a:lnTo>
                      <a:pt x="317" y="228"/>
                    </a:lnTo>
                    <a:lnTo>
                      <a:pt x="317" y="258"/>
                    </a:lnTo>
                    <a:lnTo>
                      <a:pt x="317" y="291"/>
                    </a:lnTo>
                    <a:lnTo>
                      <a:pt x="318" y="323"/>
                    </a:lnTo>
                    <a:lnTo>
                      <a:pt x="319" y="354"/>
                    </a:lnTo>
                    <a:lnTo>
                      <a:pt x="346" y="758"/>
                    </a:lnTo>
                    <a:lnTo>
                      <a:pt x="438" y="806"/>
                    </a:lnTo>
                    <a:lnTo>
                      <a:pt x="739" y="227"/>
                    </a:lnTo>
                    <a:lnTo>
                      <a:pt x="652" y="183"/>
                    </a:lnTo>
                    <a:lnTo>
                      <a:pt x="504" y="476"/>
                    </a:lnTo>
                    <a:lnTo>
                      <a:pt x="476" y="534"/>
                    </a:lnTo>
                    <a:lnTo>
                      <a:pt x="454" y="586"/>
                    </a:lnTo>
                    <a:lnTo>
                      <a:pt x="437" y="625"/>
                    </a:lnTo>
                    <a:lnTo>
                      <a:pt x="432" y="640"/>
                    </a:lnTo>
                    <a:lnTo>
                      <a:pt x="432" y="634"/>
                    </a:lnTo>
                    <a:lnTo>
                      <a:pt x="432" y="622"/>
                    </a:lnTo>
                    <a:lnTo>
                      <a:pt x="432" y="604"/>
                    </a:lnTo>
                    <a:lnTo>
                      <a:pt x="432" y="582"/>
                    </a:lnTo>
                    <a:lnTo>
                      <a:pt x="430" y="555"/>
                    </a:lnTo>
                    <a:lnTo>
                      <a:pt x="430" y="527"/>
                    </a:lnTo>
                    <a:lnTo>
                      <a:pt x="429" y="496"/>
                    </a:lnTo>
                    <a:lnTo>
                      <a:pt x="428" y="466"/>
                    </a:lnTo>
                    <a:lnTo>
                      <a:pt x="403"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5" name="Freeform 40">
                <a:extLst>
                  <a:ext uri="{FF2B5EF4-FFF2-40B4-BE49-F238E27FC236}">
                    <a16:creationId xmlns:a16="http://schemas.microsoft.com/office/drawing/2014/main" id="{D5FB32A9-75A2-A549-951A-1B78EB307BD8}"/>
                  </a:ext>
                </a:extLst>
              </p:cNvPr>
              <p:cNvSpPr>
                <a:spLocks noEditPoints="1"/>
              </p:cNvSpPr>
              <p:nvPr/>
            </p:nvSpPr>
            <p:spPr bwMode="auto">
              <a:xfrm>
                <a:off x="4565" y="3778"/>
                <a:ext cx="73" cy="80"/>
              </a:xfrm>
              <a:custGeom>
                <a:avLst/>
                <a:gdLst>
                  <a:gd name="T0" fmla="*/ 0 w 655"/>
                  <a:gd name="T1" fmla="*/ 0 h 716"/>
                  <a:gd name="T2" fmla="*/ 0 w 655"/>
                  <a:gd name="T3" fmla="*/ 0 h 716"/>
                  <a:gd name="T4" fmla="*/ 0 w 655"/>
                  <a:gd name="T5" fmla="*/ 0 h 716"/>
                  <a:gd name="T6" fmla="*/ 0 w 655"/>
                  <a:gd name="T7" fmla="*/ 0 h 716"/>
                  <a:gd name="T8" fmla="*/ 0 w 655"/>
                  <a:gd name="T9" fmla="*/ 0 h 716"/>
                  <a:gd name="T10" fmla="*/ 0 w 655"/>
                  <a:gd name="T11" fmla="*/ 0 h 716"/>
                  <a:gd name="T12" fmla="*/ 0 w 655"/>
                  <a:gd name="T13" fmla="*/ 0 h 716"/>
                  <a:gd name="T14" fmla="*/ 0 w 655"/>
                  <a:gd name="T15" fmla="*/ 0 h 716"/>
                  <a:gd name="T16" fmla="*/ 0 w 655"/>
                  <a:gd name="T17" fmla="*/ 0 h 716"/>
                  <a:gd name="T18" fmla="*/ 0 w 655"/>
                  <a:gd name="T19" fmla="*/ 0 h 716"/>
                  <a:gd name="T20" fmla="*/ 0 w 655"/>
                  <a:gd name="T21" fmla="*/ 0 h 716"/>
                  <a:gd name="T22" fmla="*/ 0 w 655"/>
                  <a:gd name="T23" fmla="*/ 0 h 716"/>
                  <a:gd name="T24" fmla="*/ 0 w 655"/>
                  <a:gd name="T25" fmla="*/ 0 h 716"/>
                  <a:gd name="T26" fmla="*/ 0 w 655"/>
                  <a:gd name="T27" fmla="*/ 0 h 716"/>
                  <a:gd name="T28" fmla="*/ 0 w 655"/>
                  <a:gd name="T29" fmla="*/ 0 h 716"/>
                  <a:gd name="T30" fmla="*/ 0 w 655"/>
                  <a:gd name="T31" fmla="*/ 0 h 716"/>
                  <a:gd name="T32" fmla="*/ 0 w 655"/>
                  <a:gd name="T33" fmla="*/ 0 h 716"/>
                  <a:gd name="T34" fmla="*/ 0 w 655"/>
                  <a:gd name="T35" fmla="*/ 0 h 716"/>
                  <a:gd name="T36" fmla="*/ 0 w 655"/>
                  <a:gd name="T37" fmla="*/ 0 h 716"/>
                  <a:gd name="T38" fmla="*/ 0 w 655"/>
                  <a:gd name="T39" fmla="*/ 0 h 716"/>
                  <a:gd name="T40" fmla="*/ 0 w 655"/>
                  <a:gd name="T41" fmla="*/ 0 h 716"/>
                  <a:gd name="T42" fmla="*/ 0 w 655"/>
                  <a:gd name="T43" fmla="*/ 0 h 716"/>
                  <a:gd name="T44" fmla="*/ 0 w 655"/>
                  <a:gd name="T45" fmla="*/ 0 h 716"/>
                  <a:gd name="T46" fmla="*/ 0 w 655"/>
                  <a:gd name="T47" fmla="*/ 0 h 716"/>
                  <a:gd name="T48" fmla="*/ 0 w 655"/>
                  <a:gd name="T49" fmla="*/ 0 h 716"/>
                  <a:gd name="T50" fmla="*/ 0 w 655"/>
                  <a:gd name="T51" fmla="*/ 0 h 716"/>
                  <a:gd name="T52" fmla="*/ 0 w 655"/>
                  <a:gd name="T53" fmla="*/ 0 h 716"/>
                  <a:gd name="T54" fmla="*/ 0 w 655"/>
                  <a:gd name="T55" fmla="*/ 0 h 716"/>
                  <a:gd name="T56" fmla="*/ 0 w 655"/>
                  <a:gd name="T57" fmla="*/ 0 h 716"/>
                  <a:gd name="T58" fmla="*/ 0 w 655"/>
                  <a:gd name="T59" fmla="*/ 0 h 716"/>
                  <a:gd name="T60" fmla="*/ 0 w 655"/>
                  <a:gd name="T61" fmla="*/ 0 h 716"/>
                  <a:gd name="T62" fmla="*/ 0 w 655"/>
                  <a:gd name="T63" fmla="*/ 0 h 716"/>
                  <a:gd name="T64" fmla="*/ 0 w 655"/>
                  <a:gd name="T65" fmla="*/ 0 h 716"/>
                  <a:gd name="T66" fmla="*/ 0 w 655"/>
                  <a:gd name="T67" fmla="*/ 0 h 716"/>
                  <a:gd name="T68" fmla="*/ 0 w 655"/>
                  <a:gd name="T69" fmla="*/ 0 h 716"/>
                  <a:gd name="T70" fmla="*/ 0 w 655"/>
                  <a:gd name="T71" fmla="*/ 0 h 716"/>
                  <a:gd name="T72" fmla="*/ 0 w 655"/>
                  <a:gd name="T73" fmla="*/ 0 h 716"/>
                  <a:gd name="T74" fmla="*/ 0 w 655"/>
                  <a:gd name="T75" fmla="*/ 0 h 716"/>
                  <a:gd name="T76" fmla="*/ 0 w 655"/>
                  <a:gd name="T77" fmla="*/ 0 h 716"/>
                  <a:gd name="T78" fmla="*/ 0 w 655"/>
                  <a:gd name="T79" fmla="*/ 0 h 716"/>
                  <a:gd name="T80" fmla="*/ 0 w 655"/>
                  <a:gd name="T81" fmla="*/ 0 h 716"/>
                  <a:gd name="T82" fmla="*/ 0 w 655"/>
                  <a:gd name="T83" fmla="*/ 0 h 716"/>
                  <a:gd name="T84" fmla="*/ 0 w 655"/>
                  <a:gd name="T85" fmla="*/ 0 h 716"/>
                  <a:gd name="T86" fmla="*/ 0 w 655"/>
                  <a:gd name="T87" fmla="*/ 0 h 716"/>
                  <a:gd name="T88" fmla="*/ 0 w 655"/>
                  <a:gd name="T89" fmla="*/ 0 h 716"/>
                  <a:gd name="T90" fmla="*/ 0 w 655"/>
                  <a:gd name="T91" fmla="*/ 0 h 716"/>
                  <a:gd name="T92" fmla="*/ 0 w 655"/>
                  <a:gd name="T93" fmla="*/ 0 h 716"/>
                  <a:gd name="T94" fmla="*/ 0 w 655"/>
                  <a:gd name="T95" fmla="*/ 0 h 716"/>
                  <a:gd name="T96" fmla="*/ 0 w 655"/>
                  <a:gd name="T97" fmla="*/ 0 h 716"/>
                  <a:gd name="T98" fmla="*/ 0 w 655"/>
                  <a:gd name="T99" fmla="*/ 0 h 716"/>
                  <a:gd name="T100" fmla="*/ 0 w 655"/>
                  <a:gd name="T101" fmla="*/ 0 h 716"/>
                  <a:gd name="T102" fmla="*/ 0 w 655"/>
                  <a:gd name="T103" fmla="*/ 0 h 716"/>
                  <a:gd name="T104" fmla="*/ 0 w 655"/>
                  <a:gd name="T105" fmla="*/ 0 h 716"/>
                  <a:gd name="T106" fmla="*/ 0 w 655"/>
                  <a:gd name="T107" fmla="*/ 0 h 716"/>
                  <a:gd name="T108" fmla="*/ 0 w 655"/>
                  <a:gd name="T109" fmla="*/ 0 h 716"/>
                  <a:gd name="T110" fmla="*/ 0 w 655"/>
                  <a:gd name="T111" fmla="*/ 0 h 7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55" h="716">
                    <a:moveTo>
                      <a:pt x="423" y="157"/>
                    </a:moveTo>
                    <a:lnTo>
                      <a:pt x="446" y="169"/>
                    </a:lnTo>
                    <a:lnTo>
                      <a:pt x="466" y="183"/>
                    </a:lnTo>
                    <a:lnTo>
                      <a:pt x="483" y="195"/>
                    </a:lnTo>
                    <a:lnTo>
                      <a:pt x="499" y="209"/>
                    </a:lnTo>
                    <a:lnTo>
                      <a:pt x="507" y="217"/>
                    </a:lnTo>
                    <a:lnTo>
                      <a:pt x="512" y="225"/>
                    </a:lnTo>
                    <a:lnTo>
                      <a:pt x="519" y="233"/>
                    </a:lnTo>
                    <a:lnTo>
                      <a:pt x="525" y="242"/>
                    </a:lnTo>
                    <a:lnTo>
                      <a:pt x="529" y="251"/>
                    </a:lnTo>
                    <a:lnTo>
                      <a:pt x="535" y="261"/>
                    </a:lnTo>
                    <a:lnTo>
                      <a:pt x="538" y="272"/>
                    </a:lnTo>
                    <a:lnTo>
                      <a:pt x="543" y="283"/>
                    </a:lnTo>
                    <a:lnTo>
                      <a:pt x="545" y="293"/>
                    </a:lnTo>
                    <a:lnTo>
                      <a:pt x="547" y="304"/>
                    </a:lnTo>
                    <a:lnTo>
                      <a:pt x="549" y="315"/>
                    </a:lnTo>
                    <a:lnTo>
                      <a:pt x="549" y="327"/>
                    </a:lnTo>
                    <a:lnTo>
                      <a:pt x="550" y="338"/>
                    </a:lnTo>
                    <a:lnTo>
                      <a:pt x="549" y="349"/>
                    </a:lnTo>
                    <a:lnTo>
                      <a:pt x="548" y="360"/>
                    </a:lnTo>
                    <a:lnTo>
                      <a:pt x="547" y="372"/>
                    </a:lnTo>
                    <a:lnTo>
                      <a:pt x="544" y="383"/>
                    </a:lnTo>
                    <a:lnTo>
                      <a:pt x="540" y="397"/>
                    </a:lnTo>
                    <a:lnTo>
                      <a:pt x="537" y="409"/>
                    </a:lnTo>
                    <a:lnTo>
                      <a:pt x="532" y="423"/>
                    </a:lnTo>
                    <a:lnTo>
                      <a:pt x="520" y="450"/>
                    </a:lnTo>
                    <a:lnTo>
                      <a:pt x="506" y="479"/>
                    </a:lnTo>
                    <a:lnTo>
                      <a:pt x="492" y="504"/>
                    </a:lnTo>
                    <a:lnTo>
                      <a:pt x="479" y="525"/>
                    </a:lnTo>
                    <a:lnTo>
                      <a:pt x="466" y="544"/>
                    </a:lnTo>
                    <a:lnTo>
                      <a:pt x="452" y="561"/>
                    </a:lnTo>
                    <a:lnTo>
                      <a:pt x="438" y="575"/>
                    </a:lnTo>
                    <a:lnTo>
                      <a:pt x="423" y="588"/>
                    </a:lnTo>
                    <a:lnTo>
                      <a:pt x="409" y="598"/>
                    </a:lnTo>
                    <a:lnTo>
                      <a:pt x="394" y="607"/>
                    </a:lnTo>
                    <a:lnTo>
                      <a:pt x="380" y="613"/>
                    </a:lnTo>
                    <a:lnTo>
                      <a:pt x="364" y="619"/>
                    </a:lnTo>
                    <a:lnTo>
                      <a:pt x="350" y="622"/>
                    </a:lnTo>
                    <a:lnTo>
                      <a:pt x="335" y="624"/>
                    </a:lnTo>
                    <a:lnTo>
                      <a:pt x="320" y="624"/>
                    </a:lnTo>
                    <a:lnTo>
                      <a:pt x="305" y="623"/>
                    </a:lnTo>
                    <a:lnTo>
                      <a:pt x="289" y="621"/>
                    </a:lnTo>
                    <a:lnTo>
                      <a:pt x="275" y="618"/>
                    </a:lnTo>
                    <a:lnTo>
                      <a:pt x="256" y="612"/>
                    </a:lnTo>
                    <a:lnTo>
                      <a:pt x="239" y="605"/>
                    </a:lnTo>
                    <a:lnTo>
                      <a:pt x="220" y="598"/>
                    </a:lnTo>
                    <a:lnTo>
                      <a:pt x="197" y="585"/>
                    </a:lnTo>
                    <a:lnTo>
                      <a:pt x="127" y="549"/>
                    </a:lnTo>
                    <a:lnTo>
                      <a:pt x="350" y="119"/>
                    </a:lnTo>
                    <a:lnTo>
                      <a:pt x="423" y="157"/>
                    </a:lnTo>
                    <a:close/>
                    <a:moveTo>
                      <a:pt x="0" y="575"/>
                    </a:moveTo>
                    <a:lnTo>
                      <a:pt x="168" y="663"/>
                    </a:lnTo>
                    <a:lnTo>
                      <a:pt x="192" y="676"/>
                    </a:lnTo>
                    <a:lnTo>
                      <a:pt x="214" y="686"/>
                    </a:lnTo>
                    <a:lnTo>
                      <a:pt x="233" y="695"/>
                    </a:lnTo>
                    <a:lnTo>
                      <a:pt x="249" y="701"/>
                    </a:lnTo>
                    <a:lnTo>
                      <a:pt x="266" y="707"/>
                    </a:lnTo>
                    <a:lnTo>
                      <a:pt x="285" y="711"/>
                    </a:lnTo>
                    <a:lnTo>
                      <a:pt x="305" y="715"/>
                    </a:lnTo>
                    <a:lnTo>
                      <a:pt x="327" y="716"/>
                    </a:lnTo>
                    <a:lnTo>
                      <a:pt x="350" y="715"/>
                    </a:lnTo>
                    <a:lnTo>
                      <a:pt x="373" y="711"/>
                    </a:lnTo>
                    <a:lnTo>
                      <a:pt x="385" y="709"/>
                    </a:lnTo>
                    <a:lnTo>
                      <a:pt x="398" y="706"/>
                    </a:lnTo>
                    <a:lnTo>
                      <a:pt x="410" y="702"/>
                    </a:lnTo>
                    <a:lnTo>
                      <a:pt x="422" y="698"/>
                    </a:lnTo>
                    <a:lnTo>
                      <a:pt x="434" y="694"/>
                    </a:lnTo>
                    <a:lnTo>
                      <a:pt x="447" y="688"/>
                    </a:lnTo>
                    <a:lnTo>
                      <a:pt x="459" y="681"/>
                    </a:lnTo>
                    <a:lnTo>
                      <a:pt x="471" y="675"/>
                    </a:lnTo>
                    <a:lnTo>
                      <a:pt x="483" y="667"/>
                    </a:lnTo>
                    <a:lnTo>
                      <a:pt x="496" y="658"/>
                    </a:lnTo>
                    <a:lnTo>
                      <a:pt x="508" y="649"/>
                    </a:lnTo>
                    <a:lnTo>
                      <a:pt x="519" y="639"/>
                    </a:lnTo>
                    <a:lnTo>
                      <a:pt x="531" y="628"/>
                    </a:lnTo>
                    <a:lnTo>
                      <a:pt x="543" y="615"/>
                    </a:lnTo>
                    <a:lnTo>
                      <a:pt x="554" y="603"/>
                    </a:lnTo>
                    <a:lnTo>
                      <a:pt x="565" y="589"/>
                    </a:lnTo>
                    <a:lnTo>
                      <a:pt x="575" y="574"/>
                    </a:lnTo>
                    <a:lnTo>
                      <a:pt x="586" y="559"/>
                    </a:lnTo>
                    <a:lnTo>
                      <a:pt x="596" y="542"/>
                    </a:lnTo>
                    <a:lnTo>
                      <a:pt x="605" y="524"/>
                    </a:lnTo>
                    <a:lnTo>
                      <a:pt x="615" y="505"/>
                    </a:lnTo>
                    <a:lnTo>
                      <a:pt x="624" y="486"/>
                    </a:lnTo>
                    <a:lnTo>
                      <a:pt x="632" y="467"/>
                    </a:lnTo>
                    <a:lnTo>
                      <a:pt x="638" y="449"/>
                    </a:lnTo>
                    <a:lnTo>
                      <a:pt x="644" y="431"/>
                    </a:lnTo>
                    <a:lnTo>
                      <a:pt x="648" y="415"/>
                    </a:lnTo>
                    <a:lnTo>
                      <a:pt x="652" y="397"/>
                    </a:lnTo>
                    <a:lnTo>
                      <a:pt x="654" y="380"/>
                    </a:lnTo>
                    <a:lnTo>
                      <a:pt x="655" y="365"/>
                    </a:lnTo>
                    <a:lnTo>
                      <a:pt x="655" y="348"/>
                    </a:lnTo>
                    <a:lnTo>
                      <a:pt x="654" y="332"/>
                    </a:lnTo>
                    <a:lnTo>
                      <a:pt x="652" y="317"/>
                    </a:lnTo>
                    <a:lnTo>
                      <a:pt x="650" y="301"/>
                    </a:lnTo>
                    <a:lnTo>
                      <a:pt x="645" y="285"/>
                    </a:lnTo>
                    <a:lnTo>
                      <a:pt x="641" y="270"/>
                    </a:lnTo>
                    <a:lnTo>
                      <a:pt x="635" y="254"/>
                    </a:lnTo>
                    <a:lnTo>
                      <a:pt x="626" y="234"/>
                    </a:lnTo>
                    <a:lnTo>
                      <a:pt x="615" y="215"/>
                    </a:lnTo>
                    <a:lnTo>
                      <a:pt x="604" y="198"/>
                    </a:lnTo>
                    <a:lnTo>
                      <a:pt x="592" y="182"/>
                    </a:lnTo>
                    <a:lnTo>
                      <a:pt x="578" y="166"/>
                    </a:lnTo>
                    <a:lnTo>
                      <a:pt x="564" y="151"/>
                    </a:lnTo>
                    <a:lnTo>
                      <a:pt x="548" y="139"/>
                    </a:lnTo>
                    <a:lnTo>
                      <a:pt x="531" y="127"/>
                    </a:lnTo>
                    <a:lnTo>
                      <a:pt x="511" y="114"/>
                    </a:lnTo>
                    <a:lnTo>
                      <a:pt x="487" y="99"/>
                    </a:lnTo>
                    <a:lnTo>
                      <a:pt x="459" y="83"/>
                    </a:lnTo>
                    <a:lnTo>
                      <a:pt x="430" y="68"/>
                    </a:lnTo>
                    <a:lnTo>
                      <a:pt x="299" y="0"/>
                    </a:lnTo>
                    <a:lnTo>
                      <a:pt x="0" y="5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6" name="Freeform 41">
                <a:extLst>
                  <a:ext uri="{FF2B5EF4-FFF2-40B4-BE49-F238E27FC236}">
                    <a16:creationId xmlns:a16="http://schemas.microsoft.com/office/drawing/2014/main" id="{BB87A7BD-273A-7444-829A-AE8DF518F5FE}"/>
                  </a:ext>
                </a:extLst>
              </p:cNvPr>
              <p:cNvSpPr>
                <a:spLocks noEditPoints="1"/>
              </p:cNvSpPr>
              <p:nvPr/>
            </p:nvSpPr>
            <p:spPr bwMode="auto">
              <a:xfrm>
                <a:off x="4879" y="3616"/>
                <a:ext cx="73" cy="80"/>
              </a:xfrm>
              <a:custGeom>
                <a:avLst/>
                <a:gdLst>
                  <a:gd name="T0" fmla="*/ 0 w 655"/>
                  <a:gd name="T1" fmla="*/ 0 h 716"/>
                  <a:gd name="T2" fmla="*/ 0 w 655"/>
                  <a:gd name="T3" fmla="*/ 0 h 716"/>
                  <a:gd name="T4" fmla="*/ 0 w 655"/>
                  <a:gd name="T5" fmla="*/ 0 h 716"/>
                  <a:gd name="T6" fmla="*/ 0 w 655"/>
                  <a:gd name="T7" fmla="*/ 0 h 716"/>
                  <a:gd name="T8" fmla="*/ 0 w 655"/>
                  <a:gd name="T9" fmla="*/ 0 h 716"/>
                  <a:gd name="T10" fmla="*/ 0 w 655"/>
                  <a:gd name="T11" fmla="*/ 0 h 716"/>
                  <a:gd name="T12" fmla="*/ 0 w 655"/>
                  <a:gd name="T13" fmla="*/ 0 h 716"/>
                  <a:gd name="T14" fmla="*/ 0 w 655"/>
                  <a:gd name="T15" fmla="*/ 0 h 716"/>
                  <a:gd name="T16" fmla="*/ 0 w 655"/>
                  <a:gd name="T17" fmla="*/ 0 h 716"/>
                  <a:gd name="T18" fmla="*/ 0 w 655"/>
                  <a:gd name="T19" fmla="*/ 0 h 716"/>
                  <a:gd name="T20" fmla="*/ 0 w 655"/>
                  <a:gd name="T21" fmla="*/ 0 h 716"/>
                  <a:gd name="T22" fmla="*/ 0 w 655"/>
                  <a:gd name="T23" fmla="*/ 0 h 716"/>
                  <a:gd name="T24" fmla="*/ 0 w 655"/>
                  <a:gd name="T25" fmla="*/ 0 h 716"/>
                  <a:gd name="T26" fmla="*/ 0 w 655"/>
                  <a:gd name="T27" fmla="*/ 0 h 716"/>
                  <a:gd name="T28" fmla="*/ 0 w 655"/>
                  <a:gd name="T29" fmla="*/ 0 h 716"/>
                  <a:gd name="T30" fmla="*/ 0 w 655"/>
                  <a:gd name="T31" fmla="*/ 0 h 716"/>
                  <a:gd name="T32" fmla="*/ 0 w 655"/>
                  <a:gd name="T33" fmla="*/ 0 h 716"/>
                  <a:gd name="T34" fmla="*/ 0 w 655"/>
                  <a:gd name="T35" fmla="*/ 0 h 716"/>
                  <a:gd name="T36" fmla="*/ 0 w 655"/>
                  <a:gd name="T37" fmla="*/ 0 h 716"/>
                  <a:gd name="T38" fmla="*/ 0 w 655"/>
                  <a:gd name="T39" fmla="*/ 0 h 716"/>
                  <a:gd name="T40" fmla="*/ 0 w 655"/>
                  <a:gd name="T41" fmla="*/ 0 h 716"/>
                  <a:gd name="T42" fmla="*/ 0 w 655"/>
                  <a:gd name="T43" fmla="*/ 0 h 716"/>
                  <a:gd name="T44" fmla="*/ 0 w 655"/>
                  <a:gd name="T45" fmla="*/ 0 h 716"/>
                  <a:gd name="T46" fmla="*/ 0 w 655"/>
                  <a:gd name="T47" fmla="*/ 0 h 716"/>
                  <a:gd name="T48" fmla="*/ 0 w 655"/>
                  <a:gd name="T49" fmla="*/ 0 h 716"/>
                  <a:gd name="T50" fmla="*/ 0 w 655"/>
                  <a:gd name="T51" fmla="*/ 0 h 716"/>
                  <a:gd name="T52" fmla="*/ 0 w 655"/>
                  <a:gd name="T53" fmla="*/ 0 h 716"/>
                  <a:gd name="T54" fmla="*/ 0 w 655"/>
                  <a:gd name="T55" fmla="*/ 0 h 716"/>
                  <a:gd name="T56" fmla="*/ 0 w 655"/>
                  <a:gd name="T57" fmla="*/ 0 h 716"/>
                  <a:gd name="T58" fmla="*/ 0 w 655"/>
                  <a:gd name="T59" fmla="*/ 0 h 716"/>
                  <a:gd name="T60" fmla="*/ 0 w 655"/>
                  <a:gd name="T61" fmla="*/ 0 h 716"/>
                  <a:gd name="T62" fmla="*/ 0 w 655"/>
                  <a:gd name="T63" fmla="*/ 0 h 716"/>
                  <a:gd name="T64" fmla="*/ 0 w 655"/>
                  <a:gd name="T65" fmla="*/ 0 h 716"/>
                  <a:gd name="T66" fmla="*/ 0 w 655"/>
                  <a:gd name="T67" fmla="*/ 0 h 716"/>
                  <a:gd name="T68" fmla="*/ 0 w 655"/>
                  <a:gd name="T69" fmla="*/ 0 h 716"/>
                  <a:gd name="T70" fmla="*/ 0 w 655"/>
                  <a:gd name="T71" fmla="*/ 0 h 716"/>
                  <a:gd name="T72" fmla="*/ 0 w 655"/>
                  <a:gd name="T73" fmla="*/ 0 h 716"/>
                  <a:gd name="T74" fmla="*/ 0 w 655"/>
                  <a:gd name="T75" fmla="*/ 0 h 716"/>
                  <a:gd name="T76" fmla="*/ 0 w 655"/>
                  <a:gd name="T77" fmla="*/ 0 h 716"/>
                  <a:gd name="T78" fmla="*/ 0 w 655"/>
                  <a:gd name="T79" fmla="*/ 0 h 716"/>
                  <a:gd name="T80" fmla="*/ 0 w 655"/>
                  <a:gd name="T81" fmla="*/ 0 h 716"/>
                  <a:gd name="T82" fmla="*/ 0 w 655"/>
                  <a:gd name="T83" fmla="*/ 0 h 716"/>
                  <a:gd name="T84" fmla="*/ 0 w 655"/>
                  <a:gd name="T85" fmla="*/ 0 h 716"/>
                  <a:gd name="T86" fmla="*/ 0 w 655"/>
                  <a:gd name="T87" fmla="*/ 0 h 716"/>
                  <a:gd name="T88" fmla="*/ 0 w 655"/>
                  <a:gd name="T89" fmla="*/ 0 h 716"/>
                  <a:gd name="T90" fmla="*/ 0 w 655"/>
                  <a:gd name="T91" fmla="*/ 0 h 716"/>
                  <a:gd name="T92" fmla="*/ 0 w 655"/>
                  <a:gd name="T93" fmla="*/ 0 h 716"/>
                  <a:gd name="T94" fmla="*/ 0 w 655"/>
                  <a:gd name="T95" fmla="*/ 0 h 716"/>
                  <a:gd name="T96" fmla="*/ 0 w 655"/>
                  <a:gd name="T97" fmla="*/ 0 h 716"/>
                  <a:gd name="T98" fmla="*/ 0 w 655"/>
                  <a:gd name="T99" fmla="*/ 0 h 716"/>
                  <a:gd name="T100" fmla="*/ 0 w 655"/>
                  <a:gd name="T101" fmla="*/ 0 h 716"/>
                  <a:gd name="T102" fmla="*/ 0 w 655"/>
                  <a:gd name="T103" fmla="*/ 0 h 716"/>
                  <a:gd name="T104" fmla="*/ 0 w 655"/>
                  <a:gd name="T105" fmla="*/ 0 h 716"/>
                  <a:gd name="T106" fmla="*/ 0 w 655"/>
                  <a:gd name="T107" fmla="*/ 0 h 716"/>
                  <a:gd name="T108" fmla="*/ 0 w 655"/>
                  <a:gd name="T109" fmla="*/ 0 h 716"/>
                  <a:gd name="T110" fmla="*/ 0 w 655"/>
                  <a:gd name="T111" fmla="*/ 0 h 71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55" h="716">
                    <a:moveTo>
                      <a:pt x="423" y="159"/>
                    </a:moveTo>
                    <a:lnTo>
                      <a:pt x="445" y="171"/>
                    </a:lnTo>
                    <a:lnTo>
                      <a:pt x="466" y="183"/>
                    </a:lnTo>
                    <a:lnTo>
                      <a:pt x="484" y="197"/>
                    </a:lnTo>
                    <a:lnTo>
                      <a:pt x="500" y="210"/>
                    </a:lnTo>
                    <a:lnTo>
                      <a:pt x="506" y="218"/>
                    </a:lnTo>
                    <a:lnTo>
                      <a:pt x="513" y="226"/>
                    </a:lnTo>
                    <a:lnTo>
                      <a:pt x="518" y="234"/>
                    </a:lnTo>
                    <a:lnTo>
                      <a:pt x="524" y="242"/>
                    </a:lnTo>
                    <a:lnTo>
                      <a:pt x="530" y="252"/>
                    </a:lnTo>
                    <a:lnTo>
                      <a:pt x="534" y="262"/>
                    </a:lnTo>
                    <a:lnTo>
                      <a:pt x="539" y="272"/>
                    </a:lnTo>
                    <a:lnTo>
                      <a:pt x="542" y="284"/>
                    </a:lnTo>
                    <a:lnTo>
                      <a:pt x="545" y="295"/>
                    </a:lnTo>
                    <a:lnTo>
                      <a:pt x="547" y="305"/>
                    </a:lnTo>
                    <a:lnTo>
                      <a:pt x="549" y="316"/>
                    </a:lnTo>
                    <a:lnTo>
                      <a:pt x="550" y="327"/>
                    </a:lnTo>
                    <a:lnTo>
                      <a:pt x="550" y="338"/>
                    </a:lnTo>
                    <a:lnTo>
                      <a:pt x="550" y="349"/>
                    </a:lnTo>
                    <a:lnTo>
                      <a:pt x="549" y="361"/>
                    </a:lnTo>
                    <a:lnTo>
                      <a:pt x="546" y="373"/>
                    </a:lnTo>
                    <a:lnTo>
                      <a:pt x="544" y="385"/>
                    </a:lnTo>
                    <a:lnTo>
                      <a:pt x="541" y="397"/>
                    </a:lnTo>
                    <a:lnTo>
                      <a:pt x="536" y="411"/>
                    </a:lnTo>
                    <a:lnTo>
                      <a:pt x="532" y="423"/>
                    </a:lnTo>
                    <a:lnTo>
                      <a:pt x="521" y="451"/>
                    </a:lnTo>
                    <a:lnTo>
                      <a:pt x="506" y="481"/>
                    </a:lnTo>
                    <a:lnTo>
                      <a:pt x="493" y="504"/>
                    </a:lnTo>
                    <a:lnTo>
                      <a:pt x="479" y="526"/>
                    </a:lnTo>
                    <a:lnTo>
                      <a:pt x="466" y="545"/>
                    </a:lnTo>
                    <a:lnTo>
                      <a:pt x="452" y="561"/>
                    </a:lnTo>
                    <a:lnTo>
                      <a:pt x="438" y="576"/>
                    </a:lnTo>
                    <a:lnTo>
                      <a:pt x="424" y="588"/>
                    </a:lnTo>
                    <a:lnTo>
                      <a:pt x="409" y="599"/>
                    </a:lnTo>
                    <a:lnTo>
                      <a:pt x="395" y="607"/>
                    </a:lnTo>
                    <a:lnTo>
                      <a:pt x="379" y="615"/>
                    </a:lnTo>
                    <a:lnTo>
                      <a:pt x="365" y="619"/>
                    </a:lnTo>
                    <a:lnTo>
                      <a:pt x="350" y="623"/>
                    </a:lnTo>
                    <a:lnTo>
                      <a:pt x="335" y="625"/>
                    </a:lnTo>
                    <a:lnTo>
                      <a:pt x="320" y="625"/>
                    </a:lnTo>
                    <a:lnTo>
                      <a:pt x="304" y="624"/>
                    </a:lnTo>
                    <a:lnTo>
                      <a:pt x="290" y="622"/>
                    </a:lnTo>
                    <a:lnTo>
                      <a:pt x="275" y="618"/>
                    </a:lnTo>
                    <a:lnTo>
                      <a:pt x="256" y="613"/>
                    </a:lnTo>
                    <a:lnTo>
                      <a:pt x="240" y="607"/>
                    </a:lnTo>
                    <a:lnTo>
                      <a:pt x="221" y="598"/>
                    </a:lnTo>
                    <a:lnTo>
                      <a:pt x="197" y="587"/>
                    </a:lnTo>
                    <a:lnTo>
                      <a:pt x="126" y="549"/>
                    </a:lnTo>
                    <a:lnTo>
                      <a:pt x="350" y="121"/>
                    </a:lnTo>
                    <a:lnTo>
                      <a:pt x="423" y="159"/>
                    </a:lnTo>
                    <a:close/>
                    <a:moveTo>
                      <a:pt x="0" y="577"/>
                    </a:moveTo>
                    <a:lnTo>
                      <a:pt x="168" y="664"/>
                    </a:lnTo>
                    <a:lnTo>
                      <a:pt x="192" y="676"/>
                    </a:lnTo>
                    <a:lnTo>
                      <a:pt x="213" y="687"/>
                    </a:lnTo>
                    <a:lnTo>
                      <a:pt x="233" y="695"/>
                    </a:lnTo>
                    <a:lnTo>
                      <a:pt x="250" y="703"/>
                    </a:lnTo>
                    <a:lnTo>
                      <a:pt x="267" y="709"/>
                    </a:lnTo>
                    <a:lnTo>
                      <a:pt x="285" y="713"/>
                    </a:lnTo>
                    <a:lnTo>
                      <a:pt x="306" y="715"/>
                    </a:lnTo>
                    <a:lnTo>
                      <a:pt x="327" y="716"/>
                    </a:lnTo>
                    <a:lnTo>
                      <a:pt x="349" y="715"/>
                    </a:lnTo>
                    <a:lnTo>
                      <a:pt x="374" y="713"/>
                    </a:lnTo>
                    <a:lnTo>
                      <a:pt x="385" y="711"/>
                    </a:lnTo>
                    <a:lnTo>
                      <a:pt x="397" y="707"/>
                    </a:lnTo>
                    <a:lnTo>
                      <a:pt x="409" y="704"/>
                    </a:lnTo>
                    <a:lnTo>
                      <a:pt x="421" y="700"/>
                    </a:lnTo>
                    <a:lnTo>
                      <a:pt x="434" y="694"/>
                    </a:lnTo>
                    <a:lnTo>
                      <a:pt x="446" y="688"/>
                    </a:lnTo>
                    <a:lnTo>
                      <a:pt x="458" y="683"/>
                    </a:lnTo>
                    <a:lnTo>
                      <a:pt x="471" y="675"/>
                    </a:lnTo>
                    <a:lnTo>
                      <a:pt x="483" y="667"/>
                    </a:lnTo>
                    <a:lnTo>
                      <a:pt x="495" y="659"/>
                    </a:lnTo>
                    <a:lnTo>
                      <a:pt x="507" y="649"/>
                    </a:lnTo>
                    <a:lnTo>
                      <a:pt x="520" y="639"/>
                    </a:lnTo>
                    <a:lnTo>
                      <a:pt x="531" y="628"/>
                    </a:lnTo>
                    <a:lnTo>
                      <a:pt x="543" y="616"/>
                    </a:lnTo>
                    <a:lnTo>
                      <a:pt x="554" y="604"/>
                    </a:lnTo>
                    <a:lnTo>
                      <a:pt x="564" y="590"/>
                    </a:lnTo>
                    <a:lnTo>
                      <a:pt x="575" y="576"/>
                    </a:lnTo>
                    <a:lnTo>
                      <a:pt x="585" y="560"/>
                    </a:lnTo>
                    <a:lnTo>
                      <a:pt x="595" y="543"/>
                    </a:lnTo>
                    <a:lnTo>
                      <a:pt x="605" y="526"/>
                    </a:lnTo>
                    <a:lnTo>
                      <a:pt x="615" y="506"/>
                    </a:lnTo>
                    <a:lnTo>
                      <a:pt x="623" y="487"/>
                    </a:lnTo>
                    <a:lnTo>
                      <a:pt x="631" y="468"/>
                    </a:lnTo>
                    <a:lnTo>
                      <a:pt x="638" y="450"/>
                    </a:lnTo>
                    <a:lnTo>
                      <a:pt x="643" y="432"/>
                    </a:lnTo>
                    <a:lnTo>
                      <a:pt x="648" y="415"/>
                    </a:lnTo>
                    <a:lnTo>
                      <a:pt x="651" y="398"/>
                    </a:lnTo>
                    <a:lnTo>
                      <a:pt x="653" y="382"/>
                    </a:lnTo>
                    <a:lnTo>
                      <a:pt x="655" y="365"/>
                    </a:lnTo>
                    <a:lnTo>
                      <a:pt x="655" y="349"/>
                    </a:lnTo>
                    <a:lnTo>
                      <a:pt x="655" y="333"/>
                    </a:lnTo>
                    <a:lnTo>
                      <a:pt x="652" y="317"/>
                    </a:lnTo>
                    <a:lnTo>
                      <a:pt x="649" y="301"/>
                    </a:lnTo>
                    <a:lnTo>
                      <a:pt x="646" y="286"/>
                    </a:lnTo>
                    <a:lnTo>
                      <a:pt x="641" y="270"/>
                    </a:lnTo>
                    <a:lnTo>
                      <a:pt x="634" y="255"/>
                    </a:lnTo>
                    <a:lnTo>
                      <a:pt x="626" y="234"/>
                    </a:lnTo>
                    <a:lnTo>
                      <a:pt x="615" y="217"/>
                    </a:lnTo>
                    <a:lnTo>
                      <a:pt x="604" y="199"/>
                    </a:lnTo>
                    <a:lnTo>
                      <a:pt x="592" y="182"/>
                    </a:lnTo>
                    <a:lnTo>
                      <a:pt x="578" y="166"/>
                    </a:lnTo>
                    <a:lnTo>
                      <a:pt x="563" y="153"/>
                    </a:lnTo>
                    <a:lnTo>
                      <a:pt x="549" y="140"/>
                    </a:lnTo>
                    <a:lnTo>
                      <a:pt x="532" y="127"/>
                    </a:lnTo>
                    <a:lnTo>
                      <a:pt x="511" y="115"/>
                    </a:lnTo>
                    <a:lnTo>
                      <a:pt x="486" y="101"/>
                    </a:lnTo>
                    <a:lnTo>
                      <a:pt x="459" y="85"/>
                    </a:lnTo>
                    <a:lnTo>
                      <a:pt x="430" y="69"/>
                    </a:lnTo>
                    <a:lnTo>
                      <a:pt x="299"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7" name="Freeform 42">
                <a:extLst>
                  <a:ext uri="{FF2B5EF4-FFF2-40B4-BE49-F238E27FC236}">
                    <a16:creationId xmlns:a16="http://schemas.microsoft.com/office/drawing/2014/main" id="{D4D27F00-FE72-BE4D-9A13-BEC4865B03D8}"/>
                  </a:ext>
                </a:extLst>
              </p:cNvPr>
              <p:cNvSpPr>
                <a:spLocks/>
              </p:cNvSpPr>
              <p:nvPr/>
            </p:nvSpPr>
            <p:spPr bwMode="auto">
              <a:xfrm>
                <a:off x="4832" y="3815"/>
                <a:ext cx="77" cy="75"/>
              </a:xfrm>
              <a:custGeom>
                <a:avLst/>
                <a:gdLst>
                  <a:gd name="T0" fmla="*/ 0 w 697"/>
                  <a:gd name="T1" fmla="*/ 0 h 675"/>
                  <a:gd name="T2" fmla="*/ 0 w 697"/>
                  <a:gd name="T3" fmla="*/ 0 h 675"/>
                  <a:gd name="T4" fmla="*/ 0 w 697"/>
                  <a:gd name="T5" fmla="*/ 0 h 675"/>
                  <a:gd name="T6" fmla="*/ 0 w 697"/>
                  <a:gd name="T7" fmla="*/ 0 h 675"/>
                  <a:gd name="T8" fmla="*/ 0 w 697"/>
                  <a:gd name="T9" fmla="*/ 0 h 675"/>
                  <a:gd name="T10" fmla="*/ 0 w 697"/>
                  <a:gd name="T11" fmla="*/ 0 h 675"/>
                  <a:gd name="T12" fmla="*/ 0 w 697"/>
                  <a:gd name="T13" fmla="*/ 0 h 675"/>
                  <a:gd name="T14" fmla="*/ 0 w 697"/>
                  <a:gd name="T15" fmla="*/ 0 h 675"/>
                  <a:gd name="T16" fmla="*/ 0 w 697"/>
                  <a:gd name="T17" fmla="*/ 0 h 675"/>
                  <a:gd name="T18" fmla="*/ 0 w 697"/>
                  <a:gd name="T19" fmla="*/ 0 h 675"/>
                  <a:gd name="T20" fmla="*/ 0 w 697"/>
                  <a:gd name="T21" fmla="*/ 0 h 675"/>
                  <a:gd name="T22" fmla="*/ 0 w 697"/>
                  <a:gd name="T23" fmla="*/ 0 h 675"/>
                  <a:gd name="T24" fmla="*/ 0 w 697"/>
                  <a:gd name="T25" fmla="*/ 0 h 675"/>
                  <a:gd name="T26" fmla="*/ 0 w 697"/>
                  <a:gd name="T27" fmla="*/ 0 h 675"/>
                  <a:gd name="T28" fmla="*/ 0 w 697"/>
                  <a:gd name="T29" fmla="*/ 0 h 675"/>
                  <a:gd name="T30" fmla="*/ 0 w 697"/>
                  <a:gd name="T31" fmla="*/ 0 h 675"/>
                  <a:gd name="T32" fmla="*/ 0 w 697"/>
                  <a:gd name="T33" fmla="*/ 0 h 675"/>
                  <a:gd name="T34" fmla="*/ 0 w 697"/>
                  <a:gd name="T35" fmla="*/ 0 h 675"/>
                  <a:gd name="T36" fmla="*/ 0 w 697"/>
                  <a:gd name="T37" fmla="*/ 0 h 675"/>
                  <a:gd name="T38" fmla="*/ 0 w 697"/>
                  <a:gd name="T39" fmla="*/ 0 h 675"/>
                  <a:gd name="T40" fmla="*/ 0 w 697"/>
                  <a:gd name="T41" fmla="*/ 0 h 675"/>
                  <a:gd name="T42" fmla="*/ 0 w 697"/>
                  <a:gd name="T43" fmla="*/ 0 h 675"/>
                  <a:gd name="T44" fmla="*/ 0 w 697"/>
                  <a:gd name="T45" fmla="*/ 0 h 675"/>
                  <a:gd name="T46" fmla="*/ 0 w 697"/>
                  <a:gd name="T47" fmla="*/ 0 h 675"/>
                  <a:gd name="T48" fmla="*/ 0 w 697"/>
                  <a:gd name="T49" fmla="*/ 0 h 675"/>
                  <a:gd name="T50" fmla="*/ 0 w 697"/>
                  <a:gd name="T51" fmla="*/ 0 h 675"/>
                  <a:gd name="T52" fmla="*/ 0 w 697"/>
                  <a:gd name="T53" fmla="*/ 0 h 675"/>
                  <a:gd name="T54" fmla="*/ 0 w 697"/>
                  <a:gd name="T55" fmla="*/ 0 h 675"/>
                  <a:gd name="T56" fmla="*/ 0 w 697"/>
                  <a:gd name="T57" fmla="*/ 0 h 675"/>
                  <a:gd name="T58" fmla="*/ 0 w 697"/>
                  <a:gd name="T59" fmla="*/ 0 h 675"/>
                  <a:gd name="T60" fmla="*/ 0 w 697"/>
                  <a:gd name="T61" fmla="*/ 0 h 675"/>
                  <a:gd name="T62" fmla="*/ 0 w 697"/>
                  <a:gd name="T63" fmla="*/ 0 h 675"/>
                  <a:gd name="T64" fmla="*/ 0 w 697"/>
                  <a:gd name="T65" fmla="*/ 0 h 675"/>
                  <a:gd name="T66" fmla="*/ 0 w 697"/>
                  <a:gd name="T67" fmla="*/ 0 h 675"/>
                  <a:gd name="T68" fmla="*/ 0 w 697"/>
                  <a:gd name="T69" fmla="*/ 0 h 675"/>
                  <a:gd name="T70" fmla="*/ 0 w 697"/>
                  <a:gd name="T71" fmla="*/ 0 h 675"/>
                  <a:gd name="T72" fmla="*/ 0 w 697"/>
                  <a:gd name="T73" fmla="*/ 0 h 675"/>
                  <a:gd name="T74" fmla="*/ 0 w 697"/>
                  <a:gd name="T75" fmla="*/ 0 h 675"/>
                  <a:gd name="T76" fmla="*/ 0 w 697"/>
                  <a:gd name="T77" fmla="*/ 0 h 675"/>
                  <a:gd name="T78" fmla="*/ 0 w 697"/>
                  <a:gd name="T79" fmla="*/ 0 h 675"/>
                  <a:gd name="T80" fmla="*/ 0 w 697"/>
                  <a:gd name="T81" fmla="*/ 0 h 675"/>
                  <a:gd name="T82" fmla="*/ 0 w 697"/>
                  <a:gd name="T83" fmla="*/ 0 h 675"/>
                  <a:gd name="T84" fmla="*/ 0 w 697"/>
                  <a:gd name="T85" fmla="*/ 0 h 675"/>
                  <a:gd name="T86" fmla="*/ 0 w 697"/>
                  <a:gd name="T87" fmla="*/ 0 h 675"/>
                  <a:gd name="T88" fmla="*/ 0 w 697"/>
                  <a:gd name="T89" fmla="*/ 0 h 675"/>
                  <a:gd name="T90" fmla="*/ 0 w 697"/>
                  <a:gd name="T91" fmla="*/ 0 h 675"/>
                  <a:gd name="T92" fmla="*/ 0 w 697"/>
                  <a:gd name="T93" fmla="*/ 0 h 675"/>
                  <a:gd name="T94" fmla="*/ 0 w 697"/>
                  <a:gd name="T95" fmla="*/ 0 h 675"/>
                  <a:gd name="T96" fmla="*/ 0 w 697"/>
                  <a:gd name="T97" fmla="*/ 0 h 675"/>
                  <a:gd name="T98" fmla="*/ 0 w 697"/>
                  <a:gd name="T99" fmla="*/ 0 h 675"/>
                  <a:gd name="T100" fmla="*/ 0 w 697"/>
                  <a:gd name="T101" fmla="*/ 0 h 675"/>
                  <a:gd name="T102" fmla="*/ 0 w 697"/>
                  <a:gd name="T103" fmla="*/ 0 h 675"/>
                  <a:gd name="T104" fmla="*/ 0 w 697"/>
                  <a:gd name="T105" fmla="*/ 0 h 675"/>
                  <a:gd name="T106" fmla="*/ 0 w 697"/>
                  <a:gd name="T107" fmla="*/ 0 h 675"/>
                  <a:gd name="T108" fmla="*/ 0 w 697"/>
                  <a:gd name="T109" fmla="*/ 0 h 675"/>
                  <a:gd name="T110" fmla="*/ 0 w 697"/>
                  <a:gd name="T111" fmla="*/ 0 h 675"/>
                  <a:gd name="T112" fmla="*/ 0 w 697"/>
                  <a:gd name="T113" fmla="*/ 0 h 675"/>
                  <a:gd name="T114" fmla="*/ 0 w 697"/>
                  <a:gd name="T115" fmla="*/ 0 h 675"/>
                  <a:gd name="T116" fmla="*/ 0 w 697"/>
                  <a:gd name="T117" fmla="*/ 0 h 6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97" h="675">
                    <a:moveTo>
                      <a:pt x="524" y="37"/>
                    </a:moveTo>
                    <a:lnTo>
                      <a:pt x="501" y="26"/>
                    </a:lnTo>
                    <a:lnTo>
                      <a:pt x="477" y="17"/>
                    </a:lnTo>
                    <a:lnTo>
                      <a:pt x="454" y="9"/>
                    </a:lnTo>
                    <a:lnTo>
                      <a:pt x="432" y="5"/>
                    </a:lnTo>
                    <a:lnTo>
                      <a:pt x="408" y="1"/>
                    </a:lnTo>
                    <a:lnTo>
                      <a:pt x="387" y="0"/>
                    </a:lnTo>
                    <a:lnTo>
                      <a:pt x="366" y="1"/>
                    </a:lnTo>
                    <a:lnTo>
                      <a:pt x="345" y="4"/>
                    </a:lnTo>
                    <a:lnTo>
                      <a:pt x="326" y="9"/>
                    </a:lnTo>
                    <a:lnTo>
                      <a:pt x="307" y="16"/>
                    </a:lnTo>
                    <a:lnTo>
                      <a:pt x="289" y="25"/>
                    </a:lnTo>
                    <a:lnTo>
                      <a:pt x="273" y="35"/>
                    </a:lnTo>
                    <a:lnTo>
                      <a:pt x="266" y="40"/>
                    </a:lnTo>
                    <a:lnTo>
                      <a:pt x="258" y="47"/>
                    </a:lnTo>
                    <a:lnTo>
                      <a:pt x="251" y="54"/>
                    </a:lnTo>
                    <a:lnTo>
                      <a:pt x="244" y="62"/>
                    </a:lnTo>
                    <a:lnTo>
                      <a:pt x="238" y="69"/>
                    </a:lnTo>
                    <a:lnTo>
                      <a:pt x="232" y="77"/>
                    </a:lnTo>
                    <a:lnTo>
                      <a:pt x="227" y="86"/>
                    </a:lnTo>
                    <a:lnTo>
                      <a:pt x="222" y="95"/>
                    </a:lnTo>
                    <a:lnTo>
                      <a:pt x="215" y="108"/>
                    </a:lnTo>
                    <a:lnTo>
                      <a:pt x="211" y="122"/>
                    </a:lnTo>
                    <a:lnTo>
                      <a:pt x="208" y="136"/>
                    </a:lnTo>
                    <a:lnTo>
                      <a:pt x="205" y="150"/>
                    </a:lnTo>
                    <a:lnTo>
                      <a:pt x="204" y="164"/>
                    </a:lnTo>
                    <a:lnTo>
                      <a:pt x="205" y="179"/>
                    </a:lnTo>
                    <a:lnTo>
                      <a:pt x="208" y="193"/>
                    </a:lnTo>
                    <a:lnTo>
                      <a:pt x="211" y="208"/>
                    </a:lnTo>
                    <a:lnTo>
                      <a:pt x="215" y="222"/>
                    </a:lnTo>
                    <a:lnTo>
                      <a:pt x="221" y="237"/>
                    </a:lnTo>
                    <a:lnTo>
                      <a:pt x="229" y="251"/>
                    </a:lnTo>
                    <a:lnTo>
                      <a:pt x="237" y="265"/>
                    </a:lnTo>
                    <a:lnTo>
                      <a:pt x="247" y="278"/>
                    </a:lnTo>
                    <a:lnTo>
                      <a:pt x="257" y="291"/>
                    </a:lnTo>
                    <a:lnTo>
                      <a:pt x="269" y="305"/>
                    </a:lnTo>
                    <a:lnTo>
                      <a:pt x="282" y="317"/>
                    </a:lnTo>
                    <a:lnTo>
                      <a:pt x="356" y="384"/>
                    </a:lnTo>
                    <a:lnTo>
                      <a:pt x="368" y="395"/>
                    </a:lnTo>
                    <a:lnTo>
                      <a:pt x="379" y="406"/>
                    </a:lnTo>
                    <a:lnTo>
                      <a:pt x="389" y="417"/>
                    </a:lnTo>
                    <a:lnTo>
                      <a:pt x="398" y="427"/>
                    </a:lnTo>
                    <a:lnTo>
                      <a:pt x="406" y="437"/>
                    </a:lnTo>
                    <a:lnTo>
                      <a:pt x="413" y="447"/>
                    </a:lnTo>
                    <a:lnTo>
                      <a:pt x="418" y="457"/>
                    </a:lnTo>
                    <a:lnTo>
                      <a:pt x="423" y="466"/>
                    </a:lnTo>
                    <a:lnTo>
                      <a:pt x="425" y="476"/>
                    </a:lnTo>
                    <a:lnTo>
                      <a:pt x="427" y="485"/>
                    </a:lnTo>
                    <a:lnTo>
                      <a:pt x="428" y="494"/>
                    </a:lnTo>
                    <a:lnTo>
                      <a:pt x="428" y="503"/>
                    </a:lnTo>
                    <a:lnTo>
                      <a:pt x="427" y="512"/>
                    </a:lnTo>
                    <a:lnTo>
                      <a:pt x="426" y="520"/>
                    </a:lnTo>
                    <a:lnTo>
                      <a:pt x="423" y="529"/>
                    </a:lnTo>
                    <a:lnTo>
                      <a:pt x="418" y="538"/>
                    </a:lnTo>
                    <a:lnTo>
                      <a:pt x="412" y="548"/>
                    </a:lnTo>
                    <a:lnTo>
                      <a:pt x="405" y="557"/>
                    </a:lnTo>
                    <a:lnTo>
                      <a:pt x="396" y="566"/>
                    </a:lnTo>
                    <a:lnTo>
                      <a:pt x="386" y="572"/>
                    </a:lnTo>
                    <a:lnTo>
                      <a:pt x="375" y="577"/>
                    </a:lnTo>
                    <a:lnTo>
                      <a:pt x="363" y="581"/>
                    </a:lnTo>
                    <a:lnTo>
                      <a:pt x="349" y="585"/>
                    </a:lnTo>
                    <a:lnTo>
                      <a:pt x="336" y="586"/>
                    </a:lnTo>
                    <a:lnTo>
                      <a:pt x="323" y="587"/>
                    </a:lnTo>
                    <a:lnTo>
                      <a:pt x="311" y="587"/>
                    </a:lnTo>
                    <a:lnTo>
                      <a:pt x="299" y="585"/>
                    </a:lnTo>
                    <a:lnTo>
                      <a:pt x="287" y="582"/>
                    </a:lnTo>
                    <a:lnTo>
                      <a:pt x="273" y="578"/>
                    </a:lnTo>
                    <a:lnTo>
                      <a:pt x="260" y="573"/>
                    </a:lnTo>
                    <a:lnTo>
                      <a:pt x="245" y="567"/>
                    </a:lnTo>
                    <a:lnTo>
                      <a:pt x="231" y="560"/>
                    </a:lnTo>
                    <a:lnTo>
                      <a:pt x="208" y="547"/>
                    </a:lnTo>
                    <a:lnTo>
                      <a:pt x="185" y="532"/>
                    </a:lnTo>
                    <a:lnTo>
                      <a:pt x="164" y="517"/>
                    </a:lnTo>
                    <a:lnTo>
                      <a:pt x="144" y="500"/>
                    </a:lnTo>
                    <a:lnTo>
                      <a:pt x="125" y="481"/>
                    </a:lnTo>
                    <a:lnTo>
                      <a:pt x="107" y="461"/>
                    </a:lnTo>
                    <a:lnTo>
                      <a:pt x="90" y="439"/>
                    </a:lnTo>
                    <a:lnTo>
                      <a:pt x="74" y="415"/>
                    </a:lnTo>
                    <a:lnTo>
                      <a:pt x="0" y="466"/>
                    </a:lnTo>
                    <a:lnTo>
                      <a:pt x="18" y="491"/>
                    </a:lnTo>
                    <a:lnTo>
                      <a:pt x="38" y="514"/>
                    </a:lnTo>
                    <a:lnTo>
                      <a:pt x="59" y="538"/>
                    </a:lnTo>
                    <a:lnTo>
                      <a:pt x="83" y="559"/>
                    </a:lnTo>
                    <a:lnTo>
                      <a:pt x="106" y="579"/>
                    </a:lnTo>
                    <a:lnTo>
                      <a:pt x="132" y="598"/>
                    </a:lnTo>
                    <a:lnTo>
                      <a:pt x="158" y="616"/>
                    </a:lnTo>
                    <a:lnTo>
                      <a:pt x="186" y="632"/>
                    </a:lnTo>
                    <a:lnTo>
                      <a:pt x="209" y="642"/>
                    </a:lnTo>
                    <a:lnTo>
                      <a:pt x="230" y="650"/>
                    </a:lnTo>
                    <a:lnTo>
                      <a:pt x="251" y="658"/>
                    </a:lnTo>
                    <a:lnTo>
                      <a:pt x="271" y="665"/>
                    </a:lnTo>
                    <a:lnTo>
                      <a:pt x="292" y="669"/>
                    </a:lnTo>
                    <a:lnTo>
                      <a:pt x="312" y="673"/>
                    </a:lnTo>
                    <a:lnTo>
                      <a:pt x="332" y="674"/>
                    </a:lnTo>
                    <a:lnTo>
                      <a:pt x="351" y="675"/>
                    </a:lnTo>
                    <a:lnTo>
                      <a:pt x="366" y="674"/>
                    </a:lnTo>
                    <a:lnTo>
                      <a:pt x="379" y="673"/>
                    </a:lnTo>
                    <a:lnTo>
                      <a:pt x="393" y="669"/>
                    </a:lnTo>
                    <a:lnTo>
                      <a:pt x="406" y="666"/>
                    </a:lnTo>
                    <a:lnTo>
                      <a:pt x="418" y="663"/>
                    </a:lnTo>
                    <a:lnTo>
                      <a:pt x="431" y="658"/>
                    </a:lnTo>
                    <a:lnTo>
                      <a:pt x="443" y="653"/>
                    </a:lnTo>
                    <a:lnTo>
                      <a:pt x="454" y="646"/>
                    </a:lnTo>
                    <a:lnTo>
                      <a:pt x="465" y="639"/>
                    </a:lnTo>
                    <a:lnTo>
                      <a:pt x="475" y="632"/>
                    </a:lnTo>
                    <a:lnTo>
                      <a:pt x="485" y="624"/>
                    </a:lnTo>
                    <a:lnTo>
                      <a:pt x="494" y="615"/>
                    </a:lnTo>
                    <a:lnTo>
                      <a:pt x="503" y="606"/>
                    </a:lnTo>
                    <a:lnTo>
                      <a:pt x="511" y="596"/>
                    </a:lnTo>
                    <a:lnTo>
                      <a:pt x="517" y="585"/>
                    </a:lnTo>
                    <a:lnTo>
                      <a:pt x="523" y="573"/>
                    </a:lnTo>
                    <a:lnTo>
                      <a:pt x="531" y="559"/>
                    </a:lnTo>
                    <a:lnTo>
                      <a:pt x="536" y="543"/>
                    </a:lnTo>
                    <a:lnTo>
                      <a:pt x="540" y="528"/>
                    </a:lnTo>
                    <a:lnTo>
                      <a:pt x="542" y="511"/>
                    </a:lnTo>
                    <a:lnTo>
                      <a:pt x="543" y="494"/>
                    </a:lnTo>
                    <a:lnTo>
                      <a:pt x="543" y="479"/>
                    </a:lnTo>
                    <a:lnTo>
                      <a:pt x="541" y="463"/>
                    </a:lnTo>
                    <a:lnTo>
                      <a:pt x="536" y="449"/>
                    </a:lnTo>
                    <a:lnTo>
                      <a:pt x="531" y="433"/>
                    </a:lnTo>
                    <a:lnTo>
                      <a:pt x="523" y="417"/>
                    </a:lnTo>
                    <a:lnTo>
                      <a:pt x="514" y="402"/>
                    </a:lnTo>
                    <a:lnTo>
                      <a:pt x="503" y="386"/>
                    </a:lnTo>
                    <a:lnTo>
                      <a:pt x="492" y="372"/>
                    </a:lnTo>
                    <a:lnTo>
                      <a:pt x="478" y="356"/>
                    </a:lnTo>
                    <a:lnTo>
                      <a:pt x="465" y="343"/>
                    </a:lnTo>
                    <a:lnTo>
                      <a:pt x="451" y="329"/>
                    </a:lnTo>
                    <a:lnTo>
                      <a:pt x="384" y="267"/>
                    </a:lnTo>
                    <a:lnTo>
                      <a:pt x="368" y="253"/>
                    </a:lnTo>
                    <a:lnTo>
                      <a:pt x="358" y="243"/>
                    </a:lnTo>
                    <a:lnTo>
                      <a:pt x="350" y="234"/>
                    </a:lnTo>
                    <a:lnTo>
                      <a:pt x="344" y="224"/>
                    </a:lnTo>
                    <a:lnTo>
                      <a:pt x="334" y="212"/>
                    </a:lnTo>
                    <a:lnTo>
                      <a:pt x="326" y="200"/>
                    </a:lnTo>
                    <a:lnTo>
                      <a:pt x="321" y="188"/>
                    </a:lnTo>
                    <a:lnTo>
                      <a:pt x="318" y="176"/>
                    </a:lnTo>
                    <a:lnTo>
                      <a:pt x="316" y="164"/>
                    </a:lnTo>
                    <a:lnTo>
                      <a:pt x="317" y="153"/>
                    </a:lnTo>
                    <a:lnTo>
                      <a:pt x="319" y="142"/>
                    </a:lnTo>
                    <a:lnTo>
                      <a:pt x="323" y="132"/>
                    </a:lnTo>
                    <a:lnTo>
                      <a:pt x="329" y="123"/>
                    </a:lnTo>
                    <a:lnTo>
                      <a:pt x="336" y="114"/>
                    </a:lnTo>
                    <a:lnTo>
                      <a:pt x="342" y="107"/>
                    </a:lnTo>
                    <a:lnTo>
                      <a:pt x="350" y="102"/>
                    </a:lnTo>
                    <a:lnTo>
                      <a:pt x="359" y="96"/>
                    </a:lnTo>
                    <a:lnTo>
                      <a:pt x="368" y="93"/>
                    </a:lnTo>
                    <a:lnTo>
                      <a:pt x="378" y="91"/>
                    </a:lnTo>
                    <a:lnTo>
                      <a:pt x="389" y="88"/>
                    </a:lnTo>
                    <a:lnTo>
                      <a:pt x="400" y="87"/>
                    </a:lnTo>
                    <a:lnTo>
                      <a:pt x="412" y="88"/>
                    </a:lnTo>
                    <a:lnTo>
                      <a:pt x="424" y="89"/>
                    </a:lnTo>
                    <a:lnTo>
                      <a:pt x="436" y="92"/>
                    </a:lnTo>
                    <a:lnTo>
                      <a:pt x="449" y="95"/>
                    </a:lnTo>
                    <a:lnTo>
                      <a:pt x="463" y="99"/>
                    </a:lnTo>
                    <a:lnTo>
                      <a:pt x="476" y="106"/>
                    </a:lnTo>
                    <a:lnTo>
                      <a:pt x="491" y="113"/>
                    </a:lnTo>
                    <a:lnTo>
                      <a:pt x="510" y="124"/>
                    </a:lnTo>
                    <a:lnTo>
                      <a:pt x="529" y="136"/>
                    </a:lnTo>
                    <a:lnTo>
                      <a:pt x="548" y="151"/>
                    </a:lnTo>
                    <a:lnTo>
                      <a:pt x="564" y="166"/>
                    </a:lnTo>
                    <a:lnTo>
                      <a:pt x="581" y="183"/>
                    </a:lnTo>
                    <a:lnTo>
                      <a:pt x="596" y="202"/>
                    </a:lnTo>
                    <a:lnTo>
                      <a:pt x="610" y="222"/>
                    </a:lnTo>
                    <a:lnTo>
                      <a:pt x="625" y="242"/>
                    </a:lnTo>
                    <a:lnTo>
                      <a:pt x="697" y="199"/>
                    </a:lnTo>
                    <a:lnTo>
                      <a:pt x="691" y="188"/>
                    </a:lnTo>
                    <a:lnTo>
                      <a:pt x="684" y="176"/>
                    </a:lnTo>
                    <a:lnTo>
                      <a:pt x="676" y="164"/>
                    </a:lnTo>
                    <a:lnTo>
                      <a:pt x="668" y="153"/>
                    </a:lnTo>
                    <a:lnTo>
                      <a:pt x="658" y="142"/>
                    </a:lnTo>
                    <a:lnTo>
                      <a:pt x="648" y="131"/>
                    </a:lnTo>
                    <a:lnTo>
                      <a:pt x="638" y="120"/>
                    </a:lnTo>
                    <a:lnTo>
                      <a:pt x="627" y="109"/>
                    </a:lnTo>
                    <a:lnTo>
                      <a:pt x="603" y="89"/>
                    </a:lnTo>
                    <a:lnTo>
                      <a:pt x="578" y="69"/>
                    </a:lnTo>
                    <a:lnTo>
                      <a:pt x="551" y="53"/>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8" name="Freeform 43">
                <a:extLst>
                  <a:ext uri="{FF2B5EF4-FFF2-40B4-BE49-F238E27FC236}">
                    <a16:creationId xmlns:a16="http://schemas.microsoft.com/office/drawing/2014/main" id="{271CFC36-B5D3-9949-BB7B-8AB493BCD61E}"/>
                  </a:ext>
                </a:extLst>
              </p:cNvPr>
              <p:cNvSpPr>
                <a:spLocks/>
              </p:cNvSpPr>
              <p:nvPr/>
            </p:nvSpPr>
            <p:spPr bwMode="auto">
              <a:xfrm>
                <a:off x="4894" y="3847"/>
                <a:ext cx="78" cy="75"/>
              </a:xfrm>
              <a:custGeom>
                <a:avLst/>
                <a:gdLst>
                  <a:gd name="T0" fmla="*/ 0 w 697"/>
                  <a:gd name="T1" fmla="*/ 0 h 675"/>
                  <a:gd name="T2" fmla="*/ 0 w 697"/>
                  <a:gd name="T3" fmla="*/ 0 h 675"/>
                  <a:gd name="T4" fmla="*/ 0 w 697"/>
                  <a:gd name="T5" fmla="*/ 0 h 675"/>
                  <a:gd name="T6" fmla="*/ 0 w 697"/>
                  <a:gd name="T7" fmla="*/ 0 h 675"/>
                  <a:gd name="T8" fmla="*/ 0 w 697"/>
                  <a:gd name="T9" fmla="*/ 0 h 675"/>
                  <a:gd name="T10" fmla="*/ 0 w 697"/>
                  <a:gd name="T11" fmla="*/ 0 h 675"/>
                  <a:gd name="T12" fmla="*/ 0 w 697"/>
                  <a:gd name="T13" fmla="*/ 0 h 675"/>
                  <a:gd name="T14" fmla="*/ 0 w 697"/>
                  <a:gd name="T15" fmla="*/ 0 h 675"/>
                  <a:gd name="T16" fmla="*/ 0 w 697"/>
                  <a:gd name="T17" fmla="*/ 0 h 675"/>
                  <a:gd name="T18" fmla="*/ 0 w 697"/>
                  <a:gd name="T19" fmla="*/ 0 h 675"/>
                  <a:gd name="T20" fmla="*/ 0 w 697"/>
                  <a:gd name="T21" fmla="*/ 0 h 675"/>
                  <a:gd name="T22" fmla="*/ 0 w 697"/>
                  <a:gd name="T23" fmla="*/ 0 h 675"/>
                  <a:gd name="T24" fmla="*/ 0 w 697"/>
                  <a:gd name="T25" fmla="*/ 0 h 675"/>
                  <a:gd name="T26" fmla="*/ 0 w 697"/>
                  <a:gd name="T27" fmla="*/ 0 h 675"/>
                  <a:gd name="T28" fmla="*/ 0 w 697"/>
                  <a:gd name="T29" fmla="*/ 0 h 675"/>
                  <a:gd name="T30" fmla="*/ 0 w 697"/>
                  <a:gd name="T31" fmla="*/ 0 h 675"/>
                  <a:gd name="T32" fmla="*/ 0 w 697"/>
                  <a:gd name="T33" fmla="*/ 0 h 675"/>
                  <a:gd name="T34" fmla="*/ 0 w 697"/>
                  <a:gd name="T35" fmla="*/ 0 h 675"/>
                  <a:gd name="T36" fmla="*/ 0 w 697"/>
                  <a:gd name="T37" fmla="*/ 0 h 675"/>
                  <a:gd name="T38" fmla="*/ 0 w 697"/>
                  <a:gd name="T39" fmla="*/ 0 h 675"/>
                  <a:gd name="T40" fmla="*/ 0 w 697"/>
                  <a:gd name="T41" fmla="*/ 0 h 675"/>
                  <a:gd name="T42" fmla="*/ 0 w 697"/>
                  <a:gd name="T43" fmla="*/ 0 h 675"/>
                  <a:gd name="T44" fmla="*/ 0 w 697"/>
                  <a:gd name="T45" fmla="*/ 0 h 675"/>
                  <a:gd name="T46" fmla="*/ 0 w 697"/>
                  <a:gd name="T47" fmla="*/ 0 h 675"/>
                  <a:gd name="T48" fmla="*/ 0 w 697"/>
                  <a:gd name="T49" fmla="*/ 0 h 675"/>
                  <a:gd name="T50" fmla="*/ 0 w 697"/>
                  <a:gd name="T51" fmla="*/ 0 h 675"/>
                  <a:gd name="T52" fmla="*/ 0 w 697"/>
                  <a:gd name="T53" fmla="*/ 0 h 675"/>
                  <a:gd name="T54" fmla="*/ 0 w 697"/>
                  <a:gd name="T55" fmla="*/ 0 h 675"/>
                  <a:gd name="T56" fmla="*/ 0 w 697"/>
                  <a:gd name="T57" fmla="*/ 0 h 675"/>
                  <a:gd name="T58" fmla="*/ 0 w 697"/>
                  <a:gd name="T59" fmla="*/ 0 h 675"/>
                  <a:gd name="T60" fmla="*/ 0 w 697"/>
                  <a:gd name="T61" fmla="*/ 0 h 675"/>
                  <a:gd name="T62" fmla="*/ 0 w 697"/>
                  <a:gd name="T63" fmla="*/ 0 h 675"/>
                  <a:gd name="T64" fmla="*/ 0 w 697"/>
                  <a:gd name="T65" fmla="*/ 0 h 675"/>
                  <a:gd name="T66" fmla="*/ 0 w 697"/>
                  <a:gd name="T67" fmla="*/ 0 h 675"/>
                  <a:gd name="T68" fmla="*/ 0 w 697"/>
                  <a:gd name="T69" fmla="*/ 0 h 675"/>
                  <a:gd name="T70" fmla="*/ 0 w 697"/>
                  <a:gd name="T71" fmla="*/ 0 h 675"/>
                  <a:gd name="T72" fmla="*/ 0 w 697"/>
                  <a:gd name="T73" fmla="*/ 0 h 675"/>
                  <a:gd name="T74" fmla="*/ 0 w 697"/>
                  <a:gd name="T75" fmla="*/ 0 h 675"/>
                  <a:gd name="T76" fmla="*/ 0 w 697"/>
                  <a:gd name="T77" fmla="*/ 0 h 675"/>
                  <a:gd name="T78" fmla="*/ 0 w 697"/>
                  <a:gd name="T79" fmla="*/ 0 h 675"/>
                  <a:gd name="T80" fmla="*/ 0 w 697"/>
                  <a:gd name="T81" fmla="*/ 0 h 675"/>
                  <a:gd name="T82" fmla="*/ 0 w 697"/>
                  <a:gd name="T83" fmla="*/ 0 h 675"/>
                  <a:gd name="T84" fmla="*/ 0 w 697"/>
                  <a:gd name="T85" fmla="*/ 0 h 675"/>
                  <a:gd name="T86" fmla="*/ 0 w 697"/>
                  <a:gd name="T87" fmla="*/ 0 h 675"/>
                  <a:gd name="T88" fmla="*/ 0 w 697"/>
                  <a:gd name="T89" fmla="*/ 0 h 675"/>
                  <a:gd name="T90" fmla="*/ 0 w 697"/>
                  <a:gd name="T91" fmla="*/ 0 h 675"/>
                  <a:gd name="T92" fmla="*/ 0 w 697"/>
                  <a:gd name="T93" fmla="*/ 0 h 675"/>
                  <a:gd name="T94" fmla="*/ 0 w 697"/>
                  <a:gd name="T95" fmla="*/ 0 h 675"/>
                  <a:gd name="T96" fmla="*/ 0 w 697"/>
                  <a:gd name="T97" fmla="*/ 0 h 675"/>
                  <a:gd name="T98" fmla="*/ 0 w 697"/>
                  <a:gd name="T99" fmla="*/ 0 h 675"/>
                  <a:gd name="T100" fmla="*/ 0 w 697"/>
                  <a:gd name="T101" fmla="*/ 0 h 675"/>
                  <a:gd name="T102" fmla="*/ 0 w 697"/>
                  <a:gd name="T103" fmla="*/ 0 h 675"/>
                  <a:gd name="T104" fmla="*/ 0 w 697"/>
                  <a:gd name="T105" fmla="*/ 0 h 675"/>
                  <a:gd name="T106" fmla="*/ 0 w 697"/>
                  <a:gd name="T107" fmla="*/ 0 h 675"/>
                  <a:gd name="T108" fmla="*/ 0 w 697"/>
                  <a:gd name="T109" fmla="*/ 0 h 675"/>
                  <a:gd name="T110" fmla="*/ 0 w 697"/>
                  <a:gd name="T111" fmla="*/ 0 h 675"/>
                  <a:gd name="T112" fmla="*/ 0 w 697"/>
                  <a:gd name="T113" fmla="*/ 0 h 675"/>
                  <a:gd name="T114" fmla="*/ 0 w 697"/>
                  <a:gd name="T115" fmla="*/ 0 h 675"/>
                  <a:gd name="T116" fmla="*/ 0 w 697"/>
                  <a:gd name="T117" fmla="*/ 0 h 6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97" h="675">
                    <a:moveTo>
                      <a:pt x="524" y="37"/>
                    </a:moveTo>
                    <a:lnTo>
                      <a:pt x="501" y="26"/>
                    </a:lnTo>
                    <a:lnTo>
                      <a:pt x="477" y="17"/>
                    </a:lnTo>
                    <a:lnTo>
                      <a:pt x="454" y="10"/>
                    </a:lnTo>
                    <a:lnTo>
                      <a:pt x="430" y="5"/>
                    </a:lnTo>
                    <a:lnTo>
                      <a:pt x="408" y="2"/>
                    </a:lnTo>
                    <a:lnTo>
                      <a:pt x="387" y="0"/>
                    </a:lnTo>
                    <a:lnTo>
                      <a:pt x="366" y="2"/>
                    </a:lnTo>
                    <a:lnTo>
                      <a:pt x="345" y="5"/>
                    </a:lnTo>
                    <a:lnTo>
                      <a:pt x="326" y="9"/>
                    </a:lnTo>
                    <a:lnTo>
                      <a:pt x="307" y="16"/>
                    </a:lnTo>
                    <a:lnTo>
                      <a:pt x="289" y="25"/>
                    </a:lnTo>
                    <a:lnTo>
                      <a:pt x="273" y="35"/>
                    </a:lnTo>
                    <a:lnTo>
                      <a:pt x="265" y="42"/>
                    </a:lnTo>
                    <a:lnTo>
                      <a:pt x="258" y="47"/>
                    </a:lnTo>
                    <a:lnTo>
                      <a:pt x="251" y="55"/>
                    </a:lnTo>
                    <a:lnTo>
                      <a:pt x="244" y="62"/>
                    </a:lnTo>
                    <a:lnTo>
                      <a:pt x="238" y="70"/>
                    </a:lnTo>
                    <a:lnTo>
                      <a:pt x="232" y="77"/>
                    </a:lnTo>
                    <a:lnTo>
                      <a:pt x="226" y="86"/>
                    </a:lnTo>
                    <a:lnTo>
                      <a:pt x="221" y="95"/>
                    </a:lnTo>
                    <a:lnTo>
                      <a:pt x="215" y="109"/>
                    </a:lnTo>
                    <a:lnTo>
                      <a:pt x="211" y="123"/>
                    </a:lnTo>
                    <a:lnTo>
                      <a:pt x="207" y="136"/>
                    </a:lnTo>
                    <a:lnTo>
                      <a:pt x="205" y="151"/>
                    </a:lnTo>
                    <a:lnTo>
                      <a:pt x="204" y="165"/>
                    </a:lnTo>
                    <a:lnTo>
                      <a:pt x="205" y="180"/>
                    </a:lnTo>
                    <a:lnTo>
                      <a:pt x="207" y="194"/>
                    </a:lnTo>
                    <a:lnTo>
                      <a:pt x="211" y="209"/>
                    </a:lnTo>
                    <a:lnTo>
                      <a:pt x="215" y="223"/>
                    </a:lnTo>
                    <a:lnTo>
                      <a:pt x="221" y="237"/>
                    </a:lnTo>
                    <a:lnTo>
                      <a:pt x="229" y="251"/>
                    </a:lnTo>
                    <a:lnTo>
                      <a:pt x="236" y="266"/>
                    </a:lnTo>
                    <a:lnTo>
                      <a:pt x="246" y="279"/>
                    </a:lnTo>
                    <a:lnTo>
                      <a:pt x="257" y="293"/>
                    </a:lnTo>
                    <a:lnTo>
                      <a:pt x="269" y="305"/>
                    </a:lnTo>
                    <a:lnTo>
                      <a:pt x="282" y="317"/>
                    </a:lnTo>
                    <a:lnTo>
                      <a:pt x="356" y="384"/>
                    </a:lnTo>
                    <a:lnTo>
                      <a:pt x="368" y="395"/>
                    </a:lnTo>
                    <a:lnTo>
                      <a:pt x="379" y="406"/>
                    </a:lnTo>
                    <a:lnTo>
                      <a:pt x="389" y="418"/>
                    </a:lnTo>
                    <a:lnTo>
                      <a:pt x="398" y="428"/>
                    </a:lnTo>
                    <a:lnTo>
                      <a:pt x="406" y="438"/>
                    </a:lnTo>
                    <a:lnTo>
                      <a:pt x="413" y="448"/>
                    </a:lnTo>
                    <a:lnTo>
                      <a:pt x="418" y="458"/>
                    </a:lnTo>
                    <a:lnTo>
                      <a:pt x="422" y="468"/>
                    </a:lnTo>
                    <a:lnTo>
                      <a:pt x="425" y="477"/>
                    </a:lnTo>
                    <a:lnTo>
                      <a:pt x="427" y="486"/>
                    </a:lnTo>
                    <a:lnTo>
                      <a:pt x="428" y="495"/>
                    </a:lnTo>
                    <a:lnTo>
                      <a:pt x="428" y="503"/>
                    </a:lnTo>
                    <a:lnTo>
                      <a:pt x="427" y="512"/>
                    </a:lnTo>
                    <a:lnTo>
                      <a:pt x="425" y="521"/>
                    </a:lnTo>
                    <a:lnTo>
                      <a:pt x="423" y="529"/>
                    </a:lnTo>
                    <a:lnTo>
                      <a:pt x="418" y="538"/>
                    </a:lnTo>
                    <a:lnTo>
                      <a:pt x="411" y="548"/>
                    </a:lnTo>
                    <a:lnTo>
                      <a:pt x="404" y="558"/>
                    </a:lnTo>
                    <a:lnTo>
                      <a:pt x="396" y="566"/>
                    </a:lnTo>
                    <a:lnTo>
                      <a:pt x="386" y="573"/>
                    </a:lnTo>
                    <a:lnTo>
                      <a:pt x="375" y="578"/>
                    </a:lnTo>
                    <a:lnTo>
                      <a:pt x="362" y="582"/>
                    </a:lnTo>
                    <a:lnTo>
                      <a:pt x="349" y="585"/>
                    </a:lnTo>
                    <a:lnTo>
                      <a:pt x="336" y="586"/>
                    </a:lnTo>
                    <a:lnTo>
                      <a:pt x="323" y="587"/>
                    </a:lnTo>
                    <a:lnTo>
                      <a:pt x="311" y="587"/>
                    </a:lnTo>
                    <a:lnTo>
                      <a:pt x="299" y="586"/>
                    </a:lnTo>
                    <a:lnTo>
                      <a:pt x="285" y="583"/>
                    </a:lnTo>
                    <a:lnTo>
                      <a:pt x="273" y="579"/>
                    </a:lnTo>
                    <a:lnTo>
                      <a:pt x="260" y="574"/>
                    </a:lnTo>
                    <a:lnTo>
                      <a:pt x="245" y="567"/>
                    </a:lnTo>
                    <a:lnTo>
                      <a:pt x="231" y="560"/>
                    </a:lnTo>
                    <a:lnTo>
                      <a:pt x="207" y="547"/>
                    </a:lnTo>
                    <a:lnTo>
                      <a:pt x="185" y="532"/>
                    </a:lnTo>
                    <a:lnTo>
                      <a:pt x="164" y="517"/>
                    </a:lnTo>
                    <a:lnTo>
                      <a:pt x="144" y="500"/>
                    </a:lnTo>
                    <a:lnTo>
                      <a:pt x="125" y="481"/>
                    </a:lnTo>
                    <a:lnTo>
                      <a:pt x="107" y="461"/>
                    </a:lnTo>
                    <a:lnTo>
                      <a:pt x="89" y="440"/>
                    </a:lnTo>
                    <a:lnTo>
                      <a:pt x="74" y="416"/>
                    </a:lnTo>
                    <a:lnTo>
                      <a:pt x="0" y="467"/>
                    </a:lnTo>
                    <a:lnTo>
                      <a:pt x="18" y="491"/>
                    </a:lnTo>
                    <a:lnTo>
                      <a:pt x="38" y="516"/>
                    </a:lnTo>
                    <a:lnTo>
                      <a:pt x="59" y="538"/>
                    </a:lnTo>
                    <a:lnTo>
                      <a:pt x="83" y="559"/>
                    </a:lnTo>
                    <a:lnTo>
                      <a:pt x="106" y="580"/>
                    </a:lnTo>
                    <a:lnTo>
                      <a:pt x="132" y="598"/>
                    </a:lnTo>
                    <a:lnTo>
                      <a:pt x="158" y="616"/>
                    </a:lnTo>
                    <a:lnTo>
                      <a:pt x="186" y="632"/>
                    </a:lnTo>
                    <a:lnTo>
                      <a:pt x="209" y="642"/>
                    </a:lnTo>
                    <a:lnTo>
                      <a:pt x="230" y="652"/>
                    </a:lnTo>
                    <a:lnTo>
                      <a:pt x="251" y="659"/>
                    </a:lnTo>
                    <a:lnTo>
                      <a:pt x="271" y="665"/>
                    </a:lnTo>
                    <a:lnTo>
                      <a:pt x="292" y="670"/>
                    </a:lnTo>
                    <a:lnTo>
                      <a:pt x="312" y="673"/>
                    </a:lnTo>
                    <a:lnTo>
                      <a:pt x="332" y="675"/>
                    </a:lnTo>
                    <a:lnTo>
                      <a:pt x="351" y="675"/>
                    </a:lnTo>
                    <a:lnTo>
                      <a:pt x="366" y="674"/>
                    </a:lnTo>
                    <a:lnTo>
                      <a:pt x="379" y="673"/>
                    </a:lnTo>
                    <a:lnTo>
                      <a:pt x="393" y="671"/>
                    </a:lnTo>
                    <a:lnTo>
                      <a:pt x="406" y="667"/>
                    </a:lnTo>
                    <a:lnTo>
                      <a:pt x="418" y="663"/>
                    </a:lnTo>
                    <a:lnTo>
                      <a:pt x="430" y="659"/>
                    </a:lnTo>
                    <a:lnTo>
                      <a:pt x="443" y="653"/>
                    </a:lnTo>
                    <a:lnTo>
                      <a:pt x="454" y="646"/>
                    </a:lnTo>
                    <a:lnTo>
                      <a:pt x="465" y="640"/>
                    </a:lnTo>
                    <a:lnTo>
                      <a:pt x="475" y="632"/>
                    </a:lnTo>
                    <a:lnTo>
                      <a:pt x="485" y="624"/>
                    </a:lnTo>
                    <a:lnTo>
                      <a:pt x="494" y="615"/>
                    </a:lnTo>
                    <a:lnTo>
                      <a:pt x="503" y="606"/>
                    </a:lnTo>
                    <a:lnTo>
                      <a:pt x="511" y="596"/>
                    </a:lnTo>
                    <a:lnTo>
                      <a:pt x="517" y="585"/>
                    </a:lnTo>
                    <a:lnTo>
                      <a:pt x="523" y="575"/>
                    </a:lnTo>
                    <a:lnTo>
                      <a:pt x="531" y="559"/>
                    </a:lnTo>
                    <a:lnTo>
                      <a:pt x="535" y="544"/>
                    </a:lnTo>
                    <a:lnTo>
                      <a:pt x="540" y="528"/>
                    </a:lnTo>
                    <a:lnTo>
                      <a:pt x="542" y="511"/>
                    </a:lnTo>
                    <a:lnTo>
                      <a:pt x="543" y="496"/>
                    </a:lnTo>
                    <a:lnTo>
                      <a:pt x="543" y="479"/>
                    </a:lnTo>
                    <a:lnTo>
                      <a:pt x="541" y="463"/>
                    </a:lnTo>
                    <a:lnTo>
                      <a:pt x="536" y="449"/>
                    </a:lnTo>
                    <a:lnTo>
                      <a:pt x="531" y="434"/>
                    </a:lnTo>
                    <a:lnTo>
                      <a:pt x="523" y="419"/>
                    </a:lnTo>
                    <a:lnTo>
                      <a:pt x="514" y="403"/>
                    </a:lnTo>
                    <a:lnTo>
                      <a:pt x="503" y="387"/>
                    </a:lnTo>
                    <a:lnTo>
                      <a:pt x="492" y="372"/>
                    </a:lnTo>
                    <a:lnTo>
                      <a:pt x="478" y="357"/>
                    </a:lnTo>
                    <a:lnTo>
                      <a:pt x="465" y="343"/>
                    </a:lnTo>
                    <a:lnTo>
                      <a:pt x="451" y="329"/>
                    </a:lnTo>
                    <a:lnTo>
                      <a:pt x="384" y="267"/>
                    </a:lnTo>
                    <a:lnTo>
                      <a:pt x="368" y="254"/>
                    </a:lnTo>
                    <a:lnTo>
                      <a:pt x="358" y="244"/>
                    </a:lnTo>
                    <a:lnTo>
                      <a:pt x="350" y="235"/>
                    </a:lnTo>
                    <a:lnTo>
                      <a:pt x="342" y="225"/>
                    </a:lnTo>
                    <a:lnTo>
                      <a:pt x="333" y="212"/>
                    </a:lnTo>
                    <a:lnTo>
                      <a:pt x="326" y="200"/>
                    </a:lnTo>
                    <a:lnTo>
                      <a:pt x="321" y="189"/>
                    </a:lnTo>
                    <a:lnTo>
                      <a:pt x="318" y="177"/>
                    </a:lnTo>
                    <a:lnTo>
                      <a:pt x="316" y="165"/>
                    </a:lnTo>
                    <a:lnTo>
                      <a:pt x="317" y="153"/>
                    </a:lnTo>
                    <a:lnTo>
                      <a:pt x="319" y="143"/>
                    </a:lnTo>
                    <a:lnTo>
                      <a:pt x="323" y="132"/>
                    </a:lnTo>
                    <a:lnTo>
                      <a:pt x="329" y="123"/>
                    </a:lnTo>
                    <a:lnTo>
                      <a:pt x="336" y="115"/>
                    </a:lnTo>
                    <a:lnTo>
                      <a:pt x="342" y="109"/>
                    </a:lnTo>
                    <a:lnTo>
                      <a:pt x="350" y="102"/>
                    </a:lnTo>
                    <a:lnTo>
                      <a:pt x="359" y="97"/>
                    </a:lnTo>
                    <a:lnTo>
                      <a:pt x="368" y="93"/>
                    </a:lnTo>
                    <a:lnTo>
                      <a:pt x="378" y="91"/>
                    </a:lnTo>
                    <a:lnTo>
                      <a:pt x="389" y="89"/>
                    </a:lnTo>
                    <a:lnTo>
                      <a:pt x="400" y="89"/>
                    </a:lnTo>
                    <a:lnTo>
                      <a:pt x="411" y="89"/>
                    </a:lnTo>
                    <a:lnTo>
                      <a:pt x="424" y="90"/>
                    </a:lnTo>
                    <a:lnTo>
                      <a:pt x="436" y="93"/>
                    </a:lnTo>
                    <a:lnTo>
                      <a:pt x="449" y="96"/>
                    </a:lnTo>
                    <a:lnTo>
                      <a:pt x="463" y="101"/>
                    </a:lnTo>
                    <a:lnTo>
                      <a:pt x="476" y="106"/>
                    </a:lnTo>
                    <a:lnTo>
                      <a:pt x="491" y="113"/>
                    </a:lnTo>
                    <a:lnTo>
                      <a:pt x="510" y="124"/>
                    </a:lnTo>
                    <a:lnTo>
                      <a:pt x="529" y="138"/>
                    </a:lnTo>
                    <a:lnTo>
                      <a:pt x="547" y="151"/>
                    </a:lnTo>
                    <a:lnTo>
                      <a:pt x="564" y="167"/>
                    </a:lnTo>
                    <a:lnTo>
                      <a:pt x="581" y="184"/>
                    </a:lnTo>
                    <a:lnTo>
                      <a:pt x="595" y="202"/>
                    </a:lnTo>
                    <a:lnTo>
                      <a:pt x="610" y="222"/>
                    </a:lnTo>
                    <a:lnTo>
                      <a:pt x="623" y="244"/>
                    </a:lnTo>
                    <a:lnTo>
                      <a:pt x="697" y="200"/>
                    </a:lnTo>
                    <a:lnTo>
                      <a:pt x="691" y="188"/>
                    </a:lnTo>
                    <a:lnTo>
                      <a:pt x="684" y="177"/>
                    </a:lnTo>
                    <a:lnTo>
                      <a:pt x="676" y="165"/>
                    </a:lnTo>
                    <a:lnTo>
                      <a:pt x="667" y="154"/>
                    </a:lnTo>
                    <a:lnTo>
                      <a:pt x="658" y="142"/>
                    </a:lnTo>
                    <a:lnTo>
                      <a:pt x="648" y="132"/>
                    </a:lnTo>
                    <a:lnTo>
                      <a:pt x="638" y="121"/>
                    </a:lnTo>
                    <a:lnTo>
                      <a:pt x="627" y="110"/>
                    </a:lnTo>
                    <a:lnTo>
                      <a:pt x="603" y="90"/>
                    </a:lnTo>
                    <a:lnTo>
                      <a:pt x="578" y="71"/>
                    </a:lnTo>
                    <a:lnTo>
                      <a:pt x="551" y="53"/>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29" name="Freeform 44">
                <a:extLst>
                  <a:ext uri="{FF2B5EF4-FFF2-40B4-BE49-F238E27FC236}">
                    <a16:creationId xmlns:a16="http://schemas.microsoft.com/office/drawing/2014/main" id="{AB3357DC-D524-8847-B62E-1B1FC572E4C8}"/>
                  </a:ext>
                </a:extLst>
              </p:cNvPr>
              <p:cNvSpPr>
                <a:spLocks noEditPoints="1"/>
              </p:cNvSpPr>
              <p:nvPr/>
            </p:nvSpPr>
            <p:spPr bwMode="auto">
              <a:xfrm>
                <a:off x="4477" y="3623"/>
                <a:ext cx="72" cy="82"/>
              </a:xfrm>
              <a:custGeom>
                <a:avLst/>
                <a:gdLst>
                  <a:gd name="T0" fmla="*/ 0 w 647"/>
                  <a:gd name="T1" fmla="*/ 0 h 737"/>
                  <a:gd name="T2" fmla="*/ 0 w 647"/>
                  <a:gd name="T3" fmla="*/ 0 h 737"/>
                  <a:gd name="T4" fmla="*/ 0 w 647"/>
                  <a:gd name="T5" fmla="*/ 0 h 737"/>
                  <a:gd name="T6" fmla="*/ 0 w 647"/>
                  <a:gd name="T7" fmla="*/ 0 h 737"/>
                  <a:gd name="T8" fmla="*/ 0 w 647"/>
                  <a:gd name="T9" fmla="*/ 0 h 737"/>
                  <a:gd name="T10" fmla="*/ 0 w 647"/>
                  <a:gd name="T11" fmla="*/ 0 h 737"/>
                  <a:gd name="T12" fmla="*/ 0 w 647"/>
                  <a:gd name="T13" fmla="*/ 0 h 737"/>
                  <a:gd name="T14" fmla="*/ 0 w 647"/>
                  <a:gd name="T15" fmla="*/ 0 h 737"/>
                  <a:gd name="T16" fmla="*/ 0 w 647"/>
                  <a:gd name="T17" fmla="*/ 0 h 737"/>
                  <a:gd name="T18" fmla="*/ 0 w 647"/>
                  <a:gd name="T19" fmla="*/ 0 h 737"/>
                  <a:gd name="T20" fmla="*/ 0 w 647"/>
                  <a:gd name="T21" fmla="*/ 0 h 737"/>
                  <a:gd name="T22" fmla="*/ 0 w 647"/>
                  <a:gd name="T23" fmla="*/ 0 h 737"/>
                  <a:gd name="T24" fmla="*/ 0 w 647"/>
                  <a:gd name="T25" fmla="*/ 0 h 737"/>
                  <a:gd name="T26" fmla="*/ 0 w 647"/>
                  <a:gd name="T27" fmla="*/ 0 h 737"/>
                  <a:gd name="T28" fmla="*/ 0 w 647"/>
                  <a:gd name="T29" fmla="*/ 0 h 737"/>
                  <a:gd name="T30" fmla="*/ 0 w 647"/>
                  <a:gd name="T31" fmla="*/ 0 h 737"/>
                  <a:gd name="T32" fmla="*/ 0 w 647"/>
                  <a:gd name="T33" fmla="*/ 0 h 737"/>
                  <a:gd name="T34" fmla="*/ 0 w 647"/>
                  <a:gd name="T35" fmla="*/ 0 h 737"/>
                  <a:gd name="T36" fmla="*/ 0 w 647"/>
                  <a:gd name="T37" fmla="*/ 0 h 737"/>
                  <a:gd name="T38" fmla="*/ 0 w 647"/>
                  <a:gd name="T39" fmla="*/ 0 h 737"/>
                  <a:gd name="T40" fmla="*/ 0 w 647"/>
                  <a:gd name="T41" fmla="*/ 0 h 737"/>
                  <a:gd name="T42" fmla="*/ 0 w 647"/>
                  <a:gd name="T43" fmla="*/ 0 h 737"/>
                  <a:gd name="T44" fmla="*/ 0 w 647"/>
                  <a:gd name="T45" fmla="*/ 0 h 737"/>
                  <a:gd name="T46" fmla="*/ 0 w 647"/>
                  <a:gd name="T47" fmla="*/ 0 h 737"/>
                  <a:gd name="T48" fmla="*/ 0 w 647"/>
                  <a:gd name="T49" fmla="*/ 0 h 737"/>
                  <a:gd name="T50" fmla="*/ 0 w 647"/>
                  <a:gd name="T51" fmla="*/ 0 h 737"/>
                  <a:gd name="T52" fmla="*/ 0 w 647"/>
                  <a:gd name="T53" fmla="*/ 0 h 737"/>
                  <a:gd name="T54" fmla="*/ 0 w 647"/>
                  <a:gd name="T55" fmla="*/ 0 h 737"/>
                  <a:gd name="T56" fmla="*/ 0 w 647"/>
                  <a:gd name="T57" fmla="*/ 0 h 737"/>
                  <a:gd name="T58" fmla="*/ 0 w 647"/>
                  <a:gd name="T59" fmla="*/ 0 h 737"/>
                  <a:gd name="T60" fmla="*/ 0 w 647"/>
                  <a:gd name="T61" fmla="*/ 0 h 737"/>
                  <a:gd name="T62" fmla="*/ 0 w 647"/>
                  <a:gd name="T63" fmla="*/ 0 h 737"/>
                  <a:gd name="T64" fmla="*/ 0 w 647"/>
                  <a:gd name="T65" fmla="*/ 0 h 737"/>
                  <a:gd name="T66" fmla="*/ 0 w 647"/>
                  <a:gd name="T67" fmla="*/ 0 h 737"/>
                  <a:gd name="T68" fmla="*/ 0 w 647"/>
                  <a:gd name="T69" fmla="*/ 0 h 737"/>
                  <a:gd name="T70" fmla="*/ 0 w 647"/>
                  <a:gd name="T71" fmla="*/ 0 h 737"/>
                  <a:gd name="T72" fmla="*/ 0 w 647"/>
                  <a:gd name="T73" fmla="*/ 0 h 737"/>
                  <a:gd name="T74" fmla="*/ 0 w 647"/>
                  <a:gd name="T75" fmla="*/ 0 h 737"/>
                  <a:gd name="T76" fmla="*/ 0 w 647"/>
                  <a:gd name="T77" fmla="*/ 0 h 737"/>
                  <a:gd name="T78" fmla="*/ 0 w 647"/>
                  <a:gd name="T79" fmla="*/ 0 h 737"/>
                  <a:gd name="T80" fmla="*/ 0 w 647"/>
                  <a:gd name="T81" fmla="*/ 0 h 737"/>
                  <a:gd name="T82" fmla="*/ 0 w 647"/>
                  <a:gd name="T83" fmla="*/ 0 h 737"/>
                  <a:gd name="T84" fmla="*/ 0 w 647"/>
                  <a:gd name="T85" fmla="*/ 0 h 737"/>
                  <a:gd name="T86" fmla="*/ 0 w 647"/>
                  <a:gd name="T87" fmla="*/ 0 h 737"/>
                  <a:gd name="T88" fmla="*/ 0 w 647"/>
                  <a:gd name="T89" fmla="*/ 0 h 737"/>
                  <a:gd name="T90" fmla="*/ 0 w 647"/>
                  <a:gd name="T91" fmla="*/ 0 h 737"/>
                  <a:gd name="T92" fmla="*/ 0 w 647"/>
                  <a:gd name="T93" fmla="*/ 0 h 737"/>
                  <a:gd name="T94" fmla="*/ 0 w 647"/>
                  <a:gd name="T95" fmla="*/ 0 h 737"/>
                  <a:gd name="T96" fmla="*/ 0 w 647"/>
                  <a:gd name="T97" fmla="*/ 0 h 737"/>
                  <a:gd name="T98" fmla="*/ 0 w 647"/>
                  <a:gd name="T99" fmla="*/ 0 h 737"/>
                  <a:gd name="T100" fmla="*/ 0 w 647"/>
                  <a:gd name="T101" fmla="*/ 0 h 737"/>
                  <a:gd name="T102" fmla="*/ 0 w 647"/>
                  <a:gd name="T103" fmla="*/ 0 h 737"/>
                  <a:gd name="T104" fmla="*/ 0 w 647"/>
                  <a:gd name="T105" fmla="*/ 0 h 73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47" h="737">
                    <a:moveTo>
                      <a:pt x="334" y="420"/>
                    </a:moveTo>
                    <a:lnTo>
                      <a:pt x="355" y="431"/>
                    </a:lnTo>
                    <a:lnTo>
                      <a:pt x="372" y="441"/>
                    </a:lnTo>
                    <a:lnTo>
                      <a:pt x="388" y="452"/>
                    </a:lnTo>
                    <a:lnTo>
                      <a:pt x="400" y="462"/>
                    </a:lnTo>
                    <a:lnTo>
                      <a:pt x="406" y="468"/>
                    </a:lnTo>
                    <a:lnTo>
                      <a:pt x="413" y="474"/>
                    </a:lnTo>
                    <a:lnTo>
                      <a:pt x="419" y="481"/>
                    </a:lnTo>
                    <a:lnTo>
                      <a:pt x="423" y="488"/>
                    </a:lnTo>
                    <a:lnTo>
                      <a:pt x="428" y="496"/>
                    </a:lnTo>
                    <a:lnTo>
                      <a:pt x="431" y="503"/>
                    </a:lnTo>
                    <a:lnTo>
                      <a:pt x="434" y="512"/>
                    </a:lnTo>
                    <a:lnTo>
                      <a:pt x="437" y="520"/>
                    </a:lnTo>
                    <a:lnTo>
                      <a:pt x="438" y="529"/>
                    </a:lnTo>
                    <a:lnTo>
                      <a:pt x="439" y="537"/>
                    </a:lnTo>
                    <a:lnTo>
                      <a:pt x="439" y="546"/>
                    </a:lnTo>
                    <a:lnTo>
                      <a:pt x="438" y="555"/>
                    </a:lnTo>
                    <a:lnTo>
                      <a:pt x="435" y="564"/>
                    </a:lnTo>
                    <a:lnTo>
                      <a:pt x="433" y="573"/>
                    </a:lnTo>
                    <a:lnTo>
                      <a:pt x="430" y="581"/>
                    </a:lnTo>
                    <a:lnTo>
                      <a:pt x="427" y="590"/>
                    </a:lnTo>
                    <a:lnTo>
                      <a:pt x="419" y="603"/>
                    </a:lnTo>
                    <a:lnTo>
                      <a:pt x="409" y="614"/>
                    </a:lnTo>
                    <a:lnTo>
                      <a:pt x="398" y="624"/>
                    </a:lnTo>
                    <a:lnTo>
                      <a:pt x="386" y="632"/>
                    </a:lnTo>
                    <a:lnTo>
                      <a:pt x="373" y="638"/>
                    </a:lnTo>
                    <a:lnTo>
                      <a:pt x="360" y="643"/>
                    </a:lnTo>
                    <a:lnTo>
                      <a:pt x="353" y="645"/>
                    </a:lnTo>
                    <a:lnTo>
                      <a:pt x="346" y="645"/>
                    </a:lnTo>
                    <a:lnTo>
                      <a:pt x="340" y="646"/>
                    </a:lnTo>
                    <a:lnTo>
                      <a:pt x="333" y="645"/>
                    </a:lnTo>
                    <a:lnTo>
                      <a:pt x="323" y="644"/>
                    </a:lnTo>
                    <a:lnTo>
                      <a:pt x="312" y="642"/>
                    </a:lnTo>
                    <a:lnTo>
                      <a:pt x="301" y="638"/>
                    </a:lnTo>
                    <a:lnTo>
                      <a:pt x="288" y="634"/>
                    </a:lnTo>
                    <a:lnTo>
                      <a:pt x="263" y="624"/>
                    </a:lnTo>
                    <a:lnTo>
                      <a:pt x="233" y="609"/>
                    </a:lnTo>
                    <a:lnTo>
                      <a:pt x="124" y="552"/>
                    </a:lnTo>
                    <a:lnTo>
                      <a:pt x="224" y="362"/>
                    </a:lnTo>
                    <a:lnTo>
                      <a:pt x="334" y="420"/>
                    </a:lnTo>
                    <a:close/>
                    <a:moveTo>
                      <a:pt x="438" y="168"/>
                    </a:moveTo>
                    <a:lnTo>
                      <a:pt x="460" y="179"/>
                    </a:lnTo>
                    <a:lnTo>
                      <a:pt x="476" y="189"/>
                    </a:lnTo>
                    <a:lnTo>
                      <a:pt x="489" y="199"/>
                    </a:lnTo>
                    <a:lnTo>
                      <a:pt x="502" y="210"/>
                    </a:lnTo>
                    <a:lnTo>
                      <a:pt x="509" y="216"/>
                    </a:lnTo>
                    <a:lnTo>
                      <a:pt x="515" y="221"/>
                    </a:lnTo>
                    <a:lnTo>
                      <a:pt x="520" y="228"/>
                    </a:lnTo>
                    <a:lnTo>
                      <a:pt x="525" y="235"/>
                    </a:lnTo>
                    <a:lnTo>
                      <a:pt x="529" y="241"/>
                    </a:lnTo>
                    <a:lnTo>
                      <a:pt x="532" y="248"/>
                    </a:lnTo>
                    <a:lnTo>
                      <a:pt x="535" y="256"/>
                    </a:lnTo>
                    <a:lnTo>
                      <a:pt x="537" y="262"/>
                    </a:lnTo>
                    <a:lnTo>
                      <a:pt x="538" y="270"/>
                    </a:lnTo>
                    <a:lnTo>
                      <a:pt x="539" y="278"/>
                    </a:lnTo>
                    <a:lnTo>
                      <a:pt x="539" y="285"/>
                    </a:lnTo>
                    <a:lnTo>
                      <a:pt x="538" y="293"/>
                    </a:lnTo>
                    <a:lnTo>
                      <a:pt x="537" y="300"/>
                    </a:lnTo>
                    <a:lnTo>
                      <a:pt x="535" y="308"/>
                    </a:lnTo>
                    <a:lnTo>
                      <a:pt x="532" y="315"/>
                    </a:lnTo>
                    <a:lnTo>
                      <a:pt x="529" y="323"/>
                    </a:lnTo>
                    <a:lnTo>
                      <a:pt x="522" y="333"/>
                    </a:lnTo>
                    <a:lnTo>
                      <a:pt x="516" y="342"/>
                    </a:lnTo>
                    <a:lnTo>
                      <a:pt x="508" y="349"/>
                    </a:lnTo>
                    <a:lnTo>
                      <a:pt x="498" y="356"/>
                    </a:lnTo>
                    <a:lnTo>
                      <a:pt x="485" y="364"/>
                    </a:lnTo>
                    <a:lnTo>
                      <a:pt x="472" y="370"/>
                    </a:lnTo>
                    <a:lnTo>
                      <a:pt x="466" y="371"/>
                    </a:lnTo>
                    <a:lnTo>
                      <a:pt x="459" y="372"/>
                    </a:lnTo>
                    <a:lnTo>
                      <a:pt x="451" y="372"/>
                    </a:lnTo>
                    <a:lnTo>
                      <a:pt x="444" y="372"/>
                    </a:lnTo>
                    <a:lnTo>
                      <a:pt x="437" y="371"/>
                    </a:lnTo>
                    <a:lnTo>
                      <a:pt x="429" y="370"/>
                    </a:lnTo>
                    <a:lnTo>
                      <a:pt x="420" y="367"/>
                    </a:lnTo>
                    <a:lnTo>
                      <a:pt x="411" y="364"/>
                    </a:lnTo>
                    <a:lnTo>
                      <a:pt x="392" y="355"/>
                    </a:lnTo>
                    <a:lnTo>
                      <a:pt x="369" y="345"/>
                    </a:lnTo>
                    <a:lnTo>
                      <a:pt x="262" y="288"/>
                    </a:lnTo>
                    <a:lnTo>
                      <a:pt x="349" y="121"/>
                    </a:lnTo>
                    <a:lnTo>
                      <a:pt x="438" y="168"/>
                    </a:lnTo>
                    <a:close/>
                    <a:moveTo>
                      <a:pt x="0" y="580"/>
                    </a:moveTo>
                    <a:lnTo>
                      <a:pt x="167" y="667"/>
                    </a:lnTo>
                    <a:lnTo>
                      <a:pt x="202" y="686"/>
                    </a:lnTo>
                    <a:lnTo>
                      <a:pt x="231" y="701"/>
                    </a:lnTo>
                    <a:lnTo>
                      <a:pt x="255" y="712"/>
                    </a:lnTo>
                    <a:lnTo>
                      <a:pt x="274" y="720"/>
                    </a:lnTo>
                    <a:lnTo>
                      <a:pt x="289" y="725"/>
                    </a:lnTo>
                    <a:lnTo>
                      <a:pt x="304" y="730"/>
                    </a:lnTo>
                    <a:lnTo>
                      <a:pt x="318" y="732"/>
                    </a:lnTo>
                    <a:lnTo>
                      <a:pt x="334" y="735"/>
                    </a:lnTo>
                    <a:lnTo>
                      <a:pt x="349" y="737"/>
                    </a:lnTo>
                    <a:lnTo>
                      <a:pt x="362" y="737"/>
                    </a:lnTo>
                    <a:lnTo>
                      <a:pt x="376" y="735"/>
                    </a:lnTo>
                    <a:lnTo>
                      <a:pt x="390" y="734"/>
                    </a:lnTo>
                    <a:lnTo>
                      <a:pt x="404" y="732"/>
                    </a:lnTo>
                    <a:lnTo>
                      <a:pt x="417" y="728"/>
                    </a:lnTo>
                    <a:lnTo>
                      <a:pt x="430" y="723"/>
                    </a:lnTo>
                    <a:lnTo>
                      <a:pt x="442" y="718"/>
                    </a:lnTo>
                    <a:lnTo>
                      <a:pt x="454" y="712"/>
                    </a:lnTo>
                    <a:lnTo>
                      <a:pt x="466" y="704"/>
                    </a:lnTo>
                    <a:lnTo>
                      <a:pt x="476" y="696"/>
                    </a:lnTo>
                    <a:lnTo>
                      <a:pt x="486" y="689"/>
                    </a:lnTo>
                    <a:lnTo>
                      <a:pt x="496" y="679"/>
                    </a:lnTo>
                    <a:lnTo>
                      <a:pt x="503" y="668"/>
                    </a:lnTo>
                    <a:lnTo>
                      <a:pt x="511" y="657"/>
                    </a:lnTo>
                    <a:lnTo>
                      <a:pt x="518" y="646"/>
                    </a:lnTo>
                    <a:lnTo>
                      <a:pt x="526" y="629"/>
                    </a:lnTo>
                    <a:lnTo>
                      <a:pt x="531" y="612"/>
                    </a:lnTo>
                    <a:lnTo>
                      <a:pt x="535" y="593"/>
                    </a:lnTo>
                    <a:lnTo>
                      <a:pt x="536" y="575"/>
                    </a:lnTo>
                    <a:lnTo>
                      <a:pt x="536" y="556"/>
                    </a:lnTo>
                    <a:lnTo>
                      <a:pt x="532" y="538"/>
                    </a:lnTo>
                    <a:lnTo>
                      <a:pt x="530" y="528"/>
                    </a:lnTo>
                    <a:lnTo>
                      <a:pt x="527" y="519"/>
                    </a:lnTo>
                    <a:lnTo>
                      <a:pt x="524" y="510"/>
                    </a:lnTo>
                    <a:lnTo>
                      <a:pt x="520" y="502"/>
                    </a:lnTo>
                    <a:lnTo>
                      <a:pt x="515" y="491"/>
                    </a:lnTo>
                    <a:lnTo>
                      <a:pt x="509" y="482"/>
                    </a:lnTo>
                    <a:lnTo>
                      <a:pt x="502" y="473"/>
                    </a:lnTo>
                    <a:lnTo>
                      <a:pt x="496" y="464"/>
                    </a:lnTo>
                    <a:lnTo>
                      <a:pt x="478" y="448"/>
                    </a:lnTo>
                    <a:lnTo>
                      <a:pt x="452" y="426"/>
                    </a:lnTo>
                    <a:lnTo>
                      <a:pt x="478" y="431"/>
                    </a:lnTo>
                    <a:lnTo>
                      <a:pt x="499" y="433"/>
                    </a:lnTo>
                    <a:lnTo>
                      <a:pt x="508" y="433"/>
                    </a:lnTo>
                    <a:lnTo>
                      <a:pt x="517" y="432"/>
                    </a:lnTo>
                    <a:lnTo>
                      <a:pt x="527" y="431"/>
                    </a:lnTo>
                    <a:lnTo>
                      <a:pt x="537" y="429"/>
                    </a:lnTo>
                    <a:lnTo>
                      <a:pt x="553" y="424"/>
                    </a:lnTo>
                    <a:lnTo>
                      <a:pt x="567" y="419"/>
                    </a:lnTo>
                    <a:lnTo>
                      <a:pt x="580" y="412"/>
                    </a:lnTo>
                    <a:lnTo>
                      <a:pt x="594" y="404"/>
                    </a:lnTo>
                    <a:lnTo>
                      <a:pt x="605" y="394"/>
                    </a:lnTo>
                    <a:lnTo>
                      <a:pt x="616" y="383"/>
                    </a:lnTo>
                    <a:lnTo>
                      <a:pt x="625" y="371"/>
                    </a:lnTo>
                    <a:lnTo>
                      <a:pt x="633" y="358"/>
                    </a:lnTo>
                    <a:lnTo>
                      <a:pt x="637" y="347"/>
                    </a:lnTo>
                    <a:lnTo>
                      <a:pt x="642" y="335"/>
                    </a:lnTo>
                    <a:lnTo>
                      <a:pt x="645" y="324"/>
                    </a:lnTo>
                    <a:lnTo>
                      <a:pt x="647" y="312"/>
                    </a:lnTo>
                    <a:lnTo>
                      <a:pt x="647" y="299"/>
                    </a:lnTo>
                    <a:lnTo>
                      <a:pt x="647" y="287"/>
                    </a:lnTo>
                    <a:lnTo>
                      <a:pt x="646" y="274"/>
                    </a:lnTo>
                    <a:lnTo>
                      <a:pt x="644" y="261"/>
                    </a:lnTo>
                    <a:lnTo>
                      <a:pt x="641" y="249"/>
                    </a:lnTo>
                    <a:lnTo>
                      <a:pt x="637" y="237"/>
                    </a:lnTo>
                    <a:lnTo>
                      <a:pt x="632" y="225"/>
                    </a:lnTo>
                    <a:lnTo>
                      <a:pt x="626" y="212"/>
                    </a:lnTo>
                    <a:lnTo>
                      <a:pt x="618" y="200"/>
                    </a:lnTo>
                    <a:lnTo>
                      <a:pt x="611" y="189"/>
                    </a:lnTo>
                    <a:lnTo>
                      <a:pt x="602" y="178"/>
                    </a:lnTo>
                    <a:lnTo>
                      <a:pt x="593" y="168"/>
                    </a:lnTo>
                    <a:lnTo>
                      <a:pt x="583" y="159"/>
                    </a:lnTo>
                    <a:lnTo>
                      <a:pt x="574" y="150"/>
                    </a:lnTo>
                    <a:lnTo>
                      <a:pt x="563" y="142"/>
                    </a:lnTo>
                    <a:lnTo>
                      <a:pt x="549" y="133"/>
                    </a:lnTo>
                    <a:lnTo>
                      <a:pt x="511" y="111"/>
                    </a:lnTo>
                    <a:lnTo>
                      <a:pt x="450" y="7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0" name="Freeform 45">
                <a:extLst>
                  <a:ext uri="{FF2B5EF4-FFF2-40B4-BE49-F238E27FC236}">
                    <a16:creationId xmlns:a16="http://schemas.microsoft.com/office/drawing/2014/main" id="{42985DCB-333B-2546-A68E-DE7558AB6EAF}"/>
                  </a:ext>
                </a:extLst>
              </p:cNvPr>
              <p:cNvSpPr>
                <a:spLocks/>
              </p:cNvSpPr>
              <p:nvPr/>
            </p:nvSpPr>
            <p:spPr bwMode="auto">
              <a:xfrm>
                <a:off x="4548" y="3657"/>
                <a:ext cx="76" cy="83"/>
              </a:xfrm>
              <a:custGeom>
                <a:avLst/>
                <a:gdLst>
                  <a:gd name="T0" fmla="*/ 0 w 677"/>
                  <a:gd name="T1" fmla="*/ 0 h 746"/>
                  <a:gd name="T2" fmla="*/ 0 w 677"/>
                  <a:gd name="T3" fmla="*/ 0 h 746"/>
                  <a:gd name="T4" fmla="*/ 0 w 677"/>
                  <a:gd name="T5" fmla="*/ 0 h 746"/>
                  <a:gd name="T6" fmla="*/ 0 w 677"/>
                  <a:gd name="T7" fmla="*/ 0 h 746"/>
                  <a:gd name="T8" fmla="*/ 0 w 677"/>
                  <a:gd name="T9" fmla="*/ 0 h 746"/>
                  <a:gd name="T10" fmla="*/ 0 w 677"/>
                  <a:gd name="T11" fmla="*/ 0 h 746"/>
                  <a:gd name="T12" fmla="*/ 0 w 677"/>
                  <a:gd name="T13" fmla="*/ 0 h 746"/>
                  <a:gd name="T14" fmla="*/ 0 w 677"/>
                  <a:gd name="T15" fmla="*/ 0 h 746"/>
                  <a:gd name="T16" fmla="*/ 0 w 677"/>
                  <a:gd name="T17" fmla="*/ 0 h 746"/>
                  <a:gd name="T18" fmla="*/ 0 w 677"/>
                  <a:gd name="T19" fmla="*/ 0 h 746"/>
                  <a:gd name="T20" fmla="*/ 0 w 677"/>
                  <a:gd name="T21" fmla="*/ 0 h 746"/>
                  <a:gd name="T22" fmla="*/ 0 w 677"/>
                  <a:gd name="T23" fmla="*/ 0 h 746"/>
                  <a:gd name="T24" fmla="*/ 0 w 677"/>
                  <a:gd name="T25" fmla="*/ 0 h 746"/>
                  <a:gd name="T26" fmla="*/ 0 w 677"/>
                  <a:gd name="T27" fmla="*/ 0 h 746"/>
                  <a:gd name="T28" fmla="*/ 0 w 677"/>
                  <a:gd name="T29" fmla="*/ 0 h 746"/>
                  <a:gd name="T30" fmla="*/ 0 w 677"/>
                  <a:gd name="T31" fmla="*/ 0 h 746"/>
                  <a:gd name="T32" fmla="*/ 0 w 677"/>
                  <a:gd name="T33" fmla="*/ 0 h 746"/>
                  <a:gd name="T34" fmla="*/ 0 w 677"/>
                  <a:gd name="T35" fmla="*/ 0 h 746"/>
                  <a:gd name="T36" fmla="*/ 0 w 677"/>
                  <a:gd name="T37" fmla="*/ 0 h 746"/>
                  <a:gd name="T38" fmla="*/ 0 w 677"/>
                  <a:gd name="T39" fmla="*/ 0 h 746"/>
                  <a:gd name="T40" fmla="*/ 0 w 677"/>
                  <a:gd name="T41" fmla="*/ 0 h 746"/>
                  <a:gd name="T42" fmla="*/ 0 w 677"/>
                  <a:gd name="T43" fmla="*/ 0 h 746"/>
                  <a:gd name="T44" fmla="*/ 0 w 677"/>
                  <a:gd name="T45" fmla="*/ 0 h 746"/>
                  <a:gd name="T46" fmla="*/ 0 w 677"/>
                  <a:gd name="T47" fmla="*/ 0 h 746"/>
                  <a:gd name="T48" fmla="*/ 0 w 677"/>
                  <a:gd name="T49" fmla="*/ 0 h 746"/>
                  <a:gd name="T50" fmla="*/ 0 w 677"/>
                  <a:gd name="T51" fmla="*/ 0 h 746"/>
                  <a:gd name="T52" fmla="*/ 0 w 677"/>
                  <a:gd name="T53" fmla="*/ 0 h 746"/>
                  <a:gd name="T54" fmla="*/ 0 w 677"/>
                  <a:gd name="T55" fmla="*/ 0 h 746"/>
                  <a:gd name="T56" fmla="*/ 0 w 677"/>
                  <a:gd name="T57" fmla="*/ 0 h 746"/>
                  <a:gd name="T58" fmla="*/ 0 w 677"/>
                  <a:gd name="T59" fmla="*/ 0 h 746"/>
                  <a:gd name="T60" fmla="*/ 0 w 677"/>
                  <a:gd name="T61" fmla="*/ 0 h 746"/>
                  <a:gd name="T62" fmla="*/ 0 w 677"/>
                  <a:gd name="T63" fmla="*/ 0 h 746"/>
                  <a:gd name="T64" fmla="*/ 0 w 677"/>
                  <a:gd name="T65" fmla="*/ 0 h 746"/>
                  <a:gd name="T66" fmla="*/ 0 w 677"/>
                  <a:gd name="T67" fmla="*/ 0 h 746"/>
                  <a:gd name="T68" fmla="*/ 0 w 677"/>
                  <a:gd name="T69" fmla="*/ 0 h 746"/>
                  <a:gd name="T70" fmla="*/ 0 w 677"/>
                  <a:gd name="T71" fmla="*/ 0 h 746"/>
                  <a:gd name="T72" fmla="*/ 0 w 677"/>
                  <a:gd name="T73" fmla="*/ 0 h 746"/>
                  <a:gd name="T74" fmla="*/ 0 w 677"/>
                  <a:gd name="T75" fmla="*/ 0 h 746"/>
                  <a:gd name="T76" fmla="*/ 0 w 677"/>
                  <a:gd name="T77" fmla="*/ 0 h 746"/>
                  <a:gd name="T78" fmla="*/ 0 w 677"/>
                  <a:gd name="T79" fmla="*/ 0 h 746"/>
                  <a:gd name="T80" fmla="*/ 0 w 677"/>
                  <a:gd name="T81" fmla="*/ 0 h 746"/>
                  <a:gd name="T82" fmla="*/ 0 w 677"/>
                  <a:gd name="T83" fmla="*/ 0 h 746"/>
                  <a:gd name="T84" fmla="*/ 0 w 677"/>
                  <a:gd name="T85" fmla="*/ 0 h 746"/>
                  <a:gd name="T86" fmla="*/ 0 w 677"/>
                  <a:gd name="T87" fmla="*/ 0 h 746"/>
                  <a:gd name="T88" fmla="*/ 0 w 677"/>
                  <a:gd name="T89" fmla="*/ 0 h 746"/>
                  <a:gd name="T90" fmla="*/ 0 w 677"/>
                  <a:gd name="T91" fmla="*/ 0 h 746"/>
                  <a:gd name="T92" fmla="*/ 0 w 677"/>
                  <a:gd name="T93" fmla="*/ 0 h 746"/>
                  <a:gd name="T94" fmla="*/ 0 w 677"/>
                  <a:gd name="T95" fmla="*/ 0 h 74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77" h="746">
                    <a:moveTo>
                      <a:pt x="44" y="368"/>
                    </a:moveTo>
                    <a:lnTo>
                      <a:pt x="31" y="392"/>
                    </a:lnTo>
                    <a:lnTo>
                      <a:pt x="22" y="412"/>
                    </a:lnTo>
                    <a:lnTo>
                      <a:pt x="15" y="430"/>
                    </a:lnTo>
                    <a:lnTo>
                      <a:pt x="9" y="445"/>
                    </a:lnTo>
                    <a:lnTo>
                      <a:pt x="6" y="459"/>
                    </a:lnTo>
                    <a:lnTo>
                      <a:pt x="2" y="473"/>
                    </a:lnTo>
                    <a:lnTo>
                      <a:pt x="1" y="486"/>
                    </a:lnTo>
                    <a:lnTo>
                      <a:pt x="0" y="501"/>
                    </a:lnTo>
                    <a:lnTo>
                      <a:pt x="0" y="513"/>
                    </a:lnTo>
                    <a:lnTo>
                      <a:pt x="1" y="526"/>
                    </a:lnTo>
                    <a:lnTo>
                      <a:pt x="4" y="539"/>
                    </a:lnTo>
                    <a:lnTo>
                      <a:pt x="7" y="552"/>
                    </a:lnTo>
                    <a:lnTo>
                      <a:pt x="10" y="564"/>
                    </a:lnTo>
                    <a:lnTo>
                      <a:pt x="16" y="578"/>
                    </a:lnTo>
                    <a:lnTo>
                      <a:pt x="22" y="591"/>
                    </a:lnTo>
                    <a:lnTo>
                      <a:pt x="30" y="603"/>
                    </a:lnTo>
                    <a:lnTo>
                      <a:pt x="39" y="617"/>
                    </a:lnTo>
                    <a:lnTo>
                      <a:pt x="49" y="630"/>
                    </a:lnTo>
                    <a:lnTo>
                      <a:pt x="62" y="642"/>
                    </a:lnTo>
                    <a:lnTo>
                      <a:pt x="76" y="656"/>
                    </a:lnTo>
                    <a:lnTo>
                      <a:pt x="92" y="668"/>
                    </a:lnTo>
                    <a:lnTo>
                      <a:pt x="108" y="680"/>
                    </a:lnTo>
                    <a:lnTo>
                      <a:pt x="127" y="691"/>
                    </a:lnTo>
                    <a:lnTo>
                      <a:pt x="148" y="704"/>
                    </a:lnTo>
                    <a:lnTo>
                      <a:pt x="176" y="717"/>
                    </a:lnTo>
                    <a:lnTo>
                      <a:pt x="203" y="728"/>
                    </a:lnTo>
                    <a:lnTo>
                      <a:pt x="216" y="733"/>
                    </a:lnTo>
                    <a:lnTo>
                      <a:pt x="229" y="736"/>
                    </a:lnTo>
                    <a:lnTo>
                      <a:pt x="241" y="739"/>
                    </a:lnTo>
                    <a:lnTo>
                      <a:pt x="253" y="743"/>
                    </a:lnTo>
                    <a:lnTo>
                      <a:pt x="266" y="744"/>
                    </a:lnTo>
                    <a:lnTo>
                      <a:pt x="277" y="745"/>
                    </a:lnTo>
                    <a:lnTo>
                      <a:pt x="289" y="746"/>
                    </a:lnTo>
                    <a:lnTo>
                      <a:pt x="300" y="746"/>
                    </a:lnTo>
                    <a:lnTo>
                      <a:pt x="312" y="745"/>
                    </a:lnTo>
                    <a:lnTo>
                      <a:pt x="324" y="744"/>
                    </a:lnTo>
                    <a:lnTo>
                      <a:pt x="335" y="742"/>
                    </a:lnTo>
                    <a:lnTo>
                      <a:pt x="346" y="738"/>
                    </a:lnTo>
                    <a:lnTo>
                      <a:pt x="357" y="735"/>
                    </a:lnTo>
                    <a:lnTo>
                      <a:pt x="368" y="731"/>
                    </a:lnTo>
                    <a:lnTo>
                      <a:pt x="378" y="727"/>
                    </a:lnTo>
                    <a:lnTo>
                      <a:pt x="387" y="723"/>
                    </a:lnTo>
                    <a:lnTo>
                      <a:pt x="396" y="718"/>
                    </a:lnTo>
                    <a:lnTo>
                      <a:pt x="405" y="711"/>
                    </a:lnTo>
                    <a:lnTo>
                      <a:pt x="413" y="706"/>
                    </a:lnTo>
                    <a:lnTo>
                      <a:pt x="420" y="698"/>
                    </a:lnTo>
                    <a:lnTo>
                      <a:pt x="428" y="689"/>
                    </a:lnTo>
                    <a:lnTo>
                      <a:pt x="436" y="680"/>
                    </a:lnTo>
                    <a:lnTo>
                      <a:pt x="444" y="670"/>
                    </a:lnTo>
                    <a:lnTo>
                      <a:pt x="452" y="658"/>
                    </a:lnTo>
                    <a:lnTo>
                      <a:pt x="467" y="631"/>
                    </a:lnTo>
                    <a:lnTo>
                      <a:pt x="485" y="598"/>
                    </a:lnTo>
                    <a:lnTo>
                      <a:pt x="677" y="230"/>
                    </a:lnTo>
                    <a:lnTo>
                      <a:pt x="588" y="184"/>
                    </a:lnTo>
                    <a:lnTo>
                      <a:pt x="396" y="554"/>
                    </a:lnTo>
                    <a:lnTo>
                      <a:pt x="386" y="573"/>
                    </a:lnTo>
                    <a:lnTo>
                      <a:pt x="376" y="589"/>
                    </a:lnTo>
                    <a:lnTo>
                      <a:pt x="367" y="602"/>
                    </a:lnTo>
                    <a:lnTo>
                      <a:pt x="359" y="613"/>
                    </a:lnTo>
                    <a:lnTo>
                      <a:pt x="350" y="622"/>
                    </a:lnTo>
                    <a:lnTo>
                      <a:pt x="341" y="631"/>
                    </a:lnTo>
                    <a:lnTo>
                      <a:pt x="330" y="638"/>
                    </a:lnTo>
                    <a:lnTo>
                      <a:pt x="319" y="644"/>
                    </a:lnTo>
                    <a:lnTo>
                      <a:pt x="312" y="647"/>
                    </a:lnTo>
                    <a:lnTo>
                      <a:pt x="307" y="649"/>
                    </a:lnTo>
                    <a:lnTo>
                      <a:pt x="300" y="651"/>
                    </a:lnTo>
                    <a:lnTo>
                      <a:pt x="292" y="652"/>
                    </a:lnTo>
                    <a:lnTo>
                      <a:pt x="278" y="653"/>
                    </a:lnTo>
                    <a:lnTo>
                      <a:pt x="262" y="652"/>
                    </a:lnTo>
                    <a:lnTo>
                      <a:pt x="245" y="650"/>
                    </a:lnTo>
                    <a:lnTo>
                      <a:pt x="229" y="644"/>
                    </a:lnTo>
                    <a:lnTo>
                      <a:pt x="210" y="638"/>
                    </a:lnTo>
                    <a:lnTo>
                      <a:pt x="191" y="628"/>
                    </a:lnTo>
                    <a:lnTo>
                      <a:pt x="180" y="622"/>
                    </a:lnTo>
                    <a:lnTo>
                      <a:pt x="169" y="615"/>
                    </a:lnTo>
                    <a:lnTo>
                      <a:pt x="158" y="608"/>
                    </a:lnTo>
                    <a:lnTo>
                      <a:pt x="148" y="601"/>
                    </a:lnTo>
                    <a:lnTo>
                      <a:pt x="141" y="593"/>
                    </a:lnTo>
                    <a:lnTo>
                      <a:pt x="133" y="584"/>
                    </a:lnTo>
                    <a:lnTo>
                      <a:pt x="125" y="576"/>
                    </a:lnTo>
                    <a:lnTo>
                      <a:pt x="119" y="568"/>
                    </a:lnTo>
                    <a:lnTo>
                      <a:pt x="114" y="559"/>
                    </a:lnTo>
                    <a:lnTo>
                      <a:pt x="109" y="550"/>
                    </a:lnTo>
                    <a:lnTo>
                      <a:pt x="106" y="541"/>
                    </a:lnTo>
                    <a:lnTo>
                      <a:pt x="103" y="532"/>
                    </a:lnTo>
                    <a:lnTo>
                      <a:pt x="101" y="523"/>
                    </a:lnTo>
                    <a:lnTo>
                      <a:pt x="101" y="513"/>
                    </a:lnTo>
                    <a:lnTo>
                      <a:pt x="101" y="504"/>
                    </a:lnTo>
                    <a:lnTo>
                      <a:pt x="102" y="494"/>
                    </a:lnTo>
                    <a:lnTo>
                      <a:pt x="106" y="477"/>
                    </a:lnTo>
                    <a:lnTo>
                      <a:pt x="115" y="454"/>
                    </a:lnTo>
                    <a:lnTo>
                      <a:pt x="127" y="426"/>
                    </a:lnTo>
                    <a:lnTo>
                      <a:pt x="144" y="393"/>
                    </a:lnTo>
                    <a:lnTo>
                      <a:pt x="325" y="47"/>
                    </a:lnTo>
                    <a:lnTo>
                      <a:pt x="235" y="0"/>
                    </a:lnTo>
                    <a:lnTo>
                      <a:pt x="44"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1" name="Freeform 46">
                <a:extLst>
                  <a:ext uri="{FF2B5EF4-FFF2-40B4-BE49-F238E27FC236}">
                    <a16:creationId xmlns:a16="http://schemas.microsoft.com/office/drawing/2014/main" id="{6186D905-DAAD-054B-A9B0-B95864D1B9F1}"/>
                  </a:ext>
                </a:extLst>
              </p:cNvPr>
              <p:cNvSpPr>
                <a:spLocks/>
              </p:cNvSpPr>
              <p:nvPr/>
            </p:nvSpPr>
            <p:spPr bwMode="auto">
              <a:xfrm>
                <a:off x="4607" y="3698"/>
                <a:ext cx="77" cy="75"/>
              </a:xfrm>
              <a:custGeom>
                <a:avLst/>
                <a:gdLst>
                  <a:gd name="T0" fmla="*/ 0 w 697"/>
                  <a:gd name="T1" fmla="*/ 0 h 675"/>
                  <a:gd name="T2" fmla="*/ 0 w 697"/>
                  <a:gd name="T3" fmla="*/ 0 h 675"/>
                  <a:gd name="T4" fmla="*/ 0 w 697"/>
                  <a:gd name="T5" fmla="*/ 0 h 675"/>
                  <a:gd name="T6" fmla="*/ 0 w 697"/>
                  <a:gd name="T7" fmla="*/ 0 h 675"/>
                  <a:gd name="T8" fmla="*/ 0 w 697"/>
                  <a:gd name="T9" fmla="*/ 0 h 675"/>
                  <a:gd name="T10" fmla="*/ 0 w 697"/>
                  <a:gd name="T11" fmla="*/ 0 h 675"/>
                  <a:gd name="T12" fmla="*/ 0 w 697"/>
                  <a:gd name="T13" fmla="*/ 0 h 675"/>
                  <a:gd name="T14" fmla="*/ 0 w 697"/>
                  <a:gd name="T15" fmla="*/ 0 h 675"/>
                  <a:gd name="T16" fmla="*/ 0 w 697"/>
                  <a:gd name="T17" fmla="*/ 0 h 675"/>
                  <a:gd name="T18" fmla="*/ 0 w 697"/>
                  <a:gd name="T19" fmla="*/ 0 h 675"/>
                  <a:gd name="T20" fmla="*/ 0 w 697"/>
                  <a:gd name="T21" fmla="*/ 0 h 675"/>
                  <a:gd name="T22" fmla="*/ 0 w 697"/>
                  <a:gd name="T23" fmla="*/ 0 h 675"/>
                  <a:gd name="T24" fmla="*/ 0 w 697"/>
                  <a:gd name="T25" fmla="*/ 0 h 675"/>
                  <a:gd name="T26" fmla="*/ 0 w 697"/>
                  <a:gd name="T27" fmla="*/ 0 h 675"/>
                  <a:gd name="T28" fmla="*/ 0 w 697"/>
                  <a:gd name="T29" fmla="*/ 0 h 675"/>
                  <a:gd name="T30" fmla="*/ 0 w 697"/>
                  <a:gd name="T31" fmla="*/ 0 h 675"/>
                  <a:gd name="T32" fmla="*/ 0 w 697"/>
                  <a:gd name="T33" fmla="*/ 0 h 675"/>
                  <a:gd name="T34" fmla="*/ 0 w 697"/>
                  <a:gd name="T35" fmla="*/ 0 h 675"/>
                  <a:gd name="T36" fmla="*/ 0 w 697"/>
                  <a:gd name="T37" fmla="*/ 0 h 675"/>
                  <a:gd name="T38" fmla="*/ 0 w 697"/>
                  <a:gd name="T39" fmla="*/ 0 h 675"/>
                  <a:gd name="T40" fmla="*/ 0 w 697"/>
                  <a:gd name="T41" fmla="*/ 0 h 675"/>
                  <a:gd name="T42" fmla="*/ 0 w 697"/>
                  <a:gd name="T43" fmla="*/ 0 h 675"/>
                  <a:gd name="T44" fmla="*/ 0 w 697"/>
                  <a:gd name="T45" fmla="*/ 0 h 675"/>
                  <a:gd name="T46" fmla="*/ 0 w 697"/>
                  <a:gd name="T47" fmla="*/ 0 h 675"/>
                  <a:gd name="T48" fmla="*/ 0 w 697"/>
                  <a:gd name="T49" fmla="*/ 0 h 675"/>
                  <a:gd name="T50" fmla="*/ 0 w 697"/>
                  <a:gd name="T51" fmla="*/ 0 h 675"/>
                  <a:gd name="T52" fmla="*/ 0 w 697"/>
                  <a:gd name="T53" fmla="*/ 0 h 675"/>
                  <a:gd name="T54" fmla="*/ 0 w 697"/>
                  <a:gd name="T55" fmla="*/ 0 h 675"/>
                  <a:gd name="T56" fmla="*/ 0 w 697"/>
                  <a:gd name="T57" fmla="*/ 0 h 675"/>
                  <a:gd name="T58" fmla="*/ 0 w 697"/>
                  <a:gd name="T59" fmla="*/ 0 h 675"/>
                  <a:gd name="T60" fmla="*/ 0 w 697"/>
                  <a:gd name="T61" fmla="*/ 0 h 675"/>
                  <a:gd name="T62" fmla="*/ 0 w 697"/>
                  <a:gd name="T63" fmla="*/ 0 h 675"/>
                  <a:gd name="T64" fmla="*/ 0 w 697"/>
                  <a:gd name="T65" fmla="*/ 0 h 675"/>
                  <a:gd name="T66" fmla="*/ 0 w 697"/>
                  <a:gd name="T67" fmla="*/ 0 h 675"/>
                  <a:gd name="T68" fmla="*/ 0 w 697"/>
                  <a:gd name="T69" fmla="*/ 0 h 675"/>
                  <a:gd name="T70" fmla="*/ 0 w 697"/>
                  <a:gd name="T71" fmla="*/ 0 h 675"/>
                  <a:gd name="T72" fmla="*/ 0 w 697"/>
                  <a:gd name="T73" fmla="*/ 0 h 675"/>
                  <a:gd name="T74" fmla="*/ 0 w 697"/>
                  <a:gd name="T75" fmla="*/ 0 h 675"/>
                  <a:gd name="T76" fmla="*/ 0 w 697"/>
                  <a:gd name="T77" fmla="*/ 0 h 675"/>
                  <a:gd name="T78" fmla="*/ 0 w 697"/>
                  <a:gd name="T79" fmla="*/ 0 h 675"/>
                  <a:gd name="T80" fmla="*/ 0 w 697"/>
                  <a:gd name="T81" fmla="*/ 0 h 675"/>
                  <a:gd name="T82" fmla="*/ 0 w 697"/>
                  <a:gd name="T83" fmla="*/ 0 h 675"/>
                  <a:gd name="T84" fmla="*/ 0 w 697"/>
                  <a:gd name="T85" fmla="*/ 0 h 675"/>
                  <a:gd name="T86" fmla="*/ 0 w 697"/>
                  <a:gd name="T87" fmla="*/ 0 h 675"/>
                  <a:gd name="T88" fmla="*/ 0 w 697"/>
                  <a:gd name="T89" fmla="*/ 0 h 675"/>
                  <a:gd name="T90" fmla="*/ 0 w 697"/>
                  <a:gd name="T91" fmla="*/ 0 h 675"/>
                  <a:gd name="T92" fmla="*/ 0 w 697"/>
                  <a:gd name="T93" fmla="*/ 0 h 675"/>
                  <a:gd name="T94" fmla="*/ 0 w 697"/>
                  <a:gd name="T95" fmla="*/ 0 h 675"/>
                  <a:gd name="T96" fmla="*/ 0 w 697"/>
                  <a:gd name="T97" fmla="*/ 0 h 675"/>
                  <a:gd name="T98" fmla="*/ 0 w 697"/>
                  <a:gd name="T99" fmla="*/ 0 h 675"/>
                  <a:gd name="T100" fmla="*/ 0 w 697"/>
                  <a:gd name="T101" fmla="*/ 0 h 675"/>
                  <a:gd name="T102" fmla="*/ 0 w 697"/>
                  <a:gd name="T103" fmla="*/ 0 h 675"/>
                  <a:gd name="T104" fmla="*/ 0 w 697"/>
                  <a:gd name="T105" fmla="*/ 0 h 675"/>
                  <a:gd name="T106" fmla="*/ 0 w 697"/>
                  <a:gd name="T107" fmla="*/ 0 h 675"/>
                  <a:gd name="T108" fmla="*/ 0 w 697"/>
                  <a:gd name="T109" fmla="*/ 0 h 675"/>
                  <a:gd name="T110" fmla="*/ 0 w 697"/>
                  <a:gd name="T111" fmla="*/ 0 h 675"/>
                  <a:gd name="T112" fmla="*/ 0 w 697"/>
                  <a:gd name="T113" fmla="*/ 0 h 675"/>
                  <a:gd name="T114" fmla="*/ 0 w 697"/>
                  <a:gd name="T115" fmla="*/ 0 h 675"/>
                  <a:gd name="T116" fmla="*/ 0 w 697"/>
                  <a:gd name="T117" fmla="*/ 0 h 67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97" h="675">
                    <a:moveTo>
                      <a:pt x="524" y="37"/>
                    </a:moveTo>
                    <a:lnTo>
                      <a:pt x="501" y="25"/>
                    </a:lnTo>
                    <a:lnTo>
                      <a:pt x="477" y="17"/>
                    </a:lnTo>
                    <a:lnTo>
                      <a:pt x="454" y="10"/>
                    </a:lnTo>
                    <a:lnTo>
                      <a:pt x="431" y="4"/>
                    </a:lnTo>
                    <a:lnTo>
                      <a:pt x="408" y="1"/>
                    </a:lnTo>
                    <a:lnTo>
                      <a:pt x="387" y="0"/>
                    </a:lnTo>
                    <a:lnTo>
                      <a:pt x="366" y="1"/>
                    </a:lnTo>
                    <a:lnTo>
                      <a:pt x="345" y="4"/>
                    </a:lnTo>
                    <a:lnTo>
                      <a:pt x="326" y="9"/>
                    </a:lnTo>
                    <a:lnTo>
                      <a:pt x="307" y="15"/>
                    </a:lnTo>
                    <a:lnTo>
                      <a:pt x="289" y="24"/>
                    </a:lnTo>
                    <a:lnTo>
                      <a:pt x="273" y="34"/>
                    </a:lnTo>
                    <a:lnTo>
                      <a:pt x="266" y="40"/>
                    </a:lnTo>
                    <a:lnTo>
                      <a:pt x="258" y="47"/>
                    </a:lnTo>
                    <a:lnTo>
                      <a:pt x="251" y="53"/>
                    </a:lnTo>
                    <a:lnTo>
                      <a:pt x="244" y="61"/>
                    </a:lnTo>
                    <a:lnTo>
                      <a:pt x="238" y="69"/>
                    </a:lnTo>
                    <a:lnTo>
                      <a:pt x="232" y="77"/>
                    </a:lnTo>
                    <a:lnTo>
                      <a:pt x="227" y="86"/>
                    </a:lnTo>
                    <a:lnTo>
                      <a:pt x="222" y="95"/>
                    </a:lnTo>
                    <a:lnTo>
                      <a:pt x="215" y="108"/>
                    </a:lnTo>
                    <a:lnTo>
                      <a:pt x="211" y="121"/>
                    </a:lnTo>
                    <a:lnTo>
                      <a:pt x="208" y="136"/>
                    </a:lnTo>
                    <a:lnTo>
                      <a:pt x="205" y="150"/>
                    </a:lnTo>
                    <a:lnTo>
                      <a:pt x="205" y="164"/>
                    </a:lnTo>
                    <a:lnTo>
                      <a:pt x="205" y="178"/>
                    </a:lnTo>
                    <a:lnTo>
                      <a:pt x="208" y="193"/>
                    </a:lnTo>
                    <a:lnTo>
                      <a:pt x="211" y="207"/>
                    </a:lnTo>
                    <a:lnTo>
                      <a:pt x="215" y="222"/>
                    </a:lnTo>
                    <a:lnTo>
                      <a:pt x="221" y="236"/>
                    </a:lnTo>
                    <a:lnTo>
                      <a:pt x="229" y="251"/>
                    </a:lnTo>
                    <a:lnTo>
                      <a:pt x="237" y="264"/>
                    </a:lnTo>
                    <a:lnTo>
                      <a:pt x="247" y="279"/>
                    </a:lnTo>
                    <a:lnTo>
                      <a:pt x="258" y="292"/>
                    </a:lnTo>
                    <a:lnTo>
                      <a:pt x="269" y="304"/>
                    </a:lnTo>
                    <a:lnTo>
                      <a:pt x="282" y="317"/>
                    </a:lnTo>
                    <a:lnTo>
                      <a:pt x="356" y="384"/>
                    </a:lnTo>
                    <a:lnTo>
                      <a:pt x="368" y="395"/>
                    </a:lnTo>
                    <a:lnTo>
                      <a:pt x="379" y="406"/>
                    </a:lnTo>
                    <a:lnTo>
                      <a:pt x="389" y="417"/>
                    </a:lnTo>
                    <a:lnTo>
                      <a:pt x="398" y="427"/>
                    </a:lnTo>
                    <a:lnTo>
                      <a:pt x="406" y="437"/>
                    </a:lnTo>
                    <a:lnTo>
                      <a:pt x="413" y="447"/>
                    </a:lnTo>
                    <a:lnTo>
                      <a:pt x="418" y="457"/>
                    </a:lnTo>
                    <a:lnTo>
                      <a:pt x="423" y="466"/>
                    </a:lnTo>
                    <a:lnTo>
                      <a:pt x="425" y="476"/>
                    </a:lnTo>
                    <a:lnTo>
                      <a:pt x="427" y="485"/>
                    </a:lnTo>
                    <a:lnTo>
                      <a:pt x="428" y="494"/>
                    </a:lnTo>
                    <a:lnTo>
                      <a:pt x="428" y="503"/>
                    </a:lnTo>
                    <a:lnTo>
                      <a:pt x="427" y="512"/>
                    </a:lnTo>
                    <a:lnTo>
                      <a:pt x="425" y="520"/>
                    </a:lnTo>
                    <a:lnTo>
                      <a:pt x="423" y="529"/>
                    </a:lnTo>
                    <a:lnTo>
                      <a:pt x="418" y="537"/>
                    </a:lnTo>
                    <a:lnTo>
                      <a:pt x="412" y="548"/>
                    </a:lnTo>
                    <a:lnTo>
                      <a:pt x="404" y="558"/>
                    </a:lnTo>
                    <a:lnTo>
                      <a:pt x="396" y="565"/>
                    </a:lnTo>
                    <a:lnTo>
                      <a:pt x="386" y="572"/>
                    </a:lnTo>
                    <a:lnTo>
                      <a:pt x="375" y="578"/>
                    </a:lnTo>
                    <a:lnTo>
                      <a:pt x="363" y="581"/>
                    </a:lnTo>
                    <a:lnTo>
                      <a:pt x="349" y="584"/>
                    </a:lnTo>
                    <a:lnTo>
                      <a:pt x="336" y="585"/>
                    </a:lnTo>
                    <a:lnTo>
                      <a:pt x="324" y="587"/>
                    </a:lnTo>
                    <a:lnTo>
                      <a:pt x="311" y="587"/>
                    </a:lnTo>
                    <a:lnTo>
                      <a:pt x="299" y="584"/>
                    </a:lnTo>
                    <a:lnTo>
                      <a:pt x="287" y="582"/>
                    </a:lnTo>
                    <a:lnTo>
                      <a:pt x="273" y="579"/>
                    </a:lnTo>
                    <a:lnTo>
                      <a:pt x="260" y="573"/>
                    </a:lnTo>
                    <a:lnTo>
                      <a:pt x="245" y="566"/>
                    </a:lnTo>
                    <a:lnTo>
                      <a:pt x="231" y="560"/>
                    </a:lnTo>
                    <a:lnTo>
                      <a:pt x="208" y="546"/>
                    </a:lnTo>
                    <a:lnTo>
                      <a:pt x="185" y="532"/>
                    </a:lnTo>
                    <a:lnTo>
                      <a:pt x="164" y="516"/>
                    </a:lnTo>
                    <a:lnTo>
                      <a:pt x="144" y="500"/>
                    </a:lnTo>
                    <a:lnTo>
                      <a:pt x="125" y="481"/>
                    </a:lnTo>
                    <a:lnTo>
                      <a:pt x="107" y="461"/>
                    </a:lnTo>
                    <a:lnTo>
                      <a:pt x="90" y="439"/>
                    </a:lnTo>
                    <a:lnTo>
                      <a:pt x="74" y="416"/>
                    </a:lnTo>
                    <a:lnTo>
                      <a:pt x="0" y="466"/>
                    </a:lnTo>
                    <a:lnTo>
                      <a:pt x="18" y="491"/>
                    </a:lnTo>
                    <a:lnTo>
                      <a:pt x="38" y="515"/>
                    </a:lnTo>
                    <a:lnTo>
                      <a:pt x="59" y="537"/>
                    </a:lnTo>
                    <a:lnTo>
                      <a:pt x="83" y="559"/>
                    </a:lnTo>
                    <a:lnTo>
                      <a:pt x="106" y="579"/>
                    </a:lnTo>
                    <a:lnTo>
                      <a:pt x="132" y="598"/>
                    </a:lnTo>
                    <a:lnTo>
                      <a:pt x="158" y="616"/>
                    </a:lnTo>
                    <a:lnTo>
                      <a:pt x="186" y="631"/>
                    </a:lnTo>
                    <a:lnTo>
                      <a:pt x="209" y="641"/>
                    </a:lnTo>
                    <a:lnTo>
                      <a:pt x="230" y="650"/>
                    </a:lnTo>
                    <a:lnTo>
                      <a:pt x="251" y="658"/>
                    </a:lnTo>
                    <a:lnTo>
                      <a:pt x="271" y="665"/>
                    </a:lnTo>
                    <a:lnTo>
                      <a:pt x="292" y="669"/>
                    </a:lnTo>
                    <a:lnTo>
                      <a:pt x="312" y="672"/>
                    </a:lnTo>
                    <a:lnTo>
                      <a:pt x="332" y="675"/>
                    </a:lnTo>
                    <a:lnTo>
                      <a:pt x="351" y="675"/>
                    </a:lnTo>
                    <a:lnTo>
                      <a:pt x="366" y="674"/>
                    </a:lnTo>
                    <a:lnTo>
                      <a:pt x="379" y="672"/>
                    </a:lnTo>
                    <a:lnTo>
                      <a:pt x="393" y="670"/>
                    </a:lnTo>
                    <a:lnTo>
                      <a:pt x="406" y="667"/>
                    </a:lnTo>
                    <a:lnTo>
                      <a:pt x="418" y="662"/>
                    </a:lnTo>
                    <a:lnTo>
                      <a:pt x="431" y="658"/>
                    </a:lnTo>
                    <a:lnTo>
                      <a:pt x="443" y="652"/>
                    </a:lnTo>
                    <a:lnTo>
                      <a:pt x="454" y="646"/>
                    </a:lnTo>
                    <a:lnTo>
                      <a:pt x="465" y="639"/>
                    </a:lnTo>
                    <a:lnTo>
                      <a:pt x="475" y="631"/>
                    </a:lnTo>
                    <a:lnTo>
                      <a:pt x="485" y="623"/>
                    </a:lnTo>
                    <a:lnTo>
                      <a:pt x="494" y="614"/>
                    </a:lnTo>
                    <a:lnTo>
                      <a:pt x="503" y="606"/>
                    </a:lnTo>
                    <a:lnTo>
                      <a:pt x="511" y="595"/>
                    </a:lnTo>
                    <a:lnTo>
                      <a:pt x="517" y="584"/>
                    </a:lnTo>
                    <a:lnTo>
                      <a:pt x="523" y="574"/>
                    </a:lnTo>
                    <a:lnTo>
                      <a:pt x="531" y="559"/>
                    </a:lnTo>
                    <a:lnTo>
                      <a:pt x="536" y="543"/>
                    </a:lnTo>
                    <a:lnTo>
                      <a:pt x="540" y="527"/>
                    </a:lnTo>
                    <a:lnTo>
                      <a:pt x="542" y="511"/>
                    </a:lnTo>
                    <a:lnTo>
                      <a:pt x="543" y="495"/>
                    </a:lnTo>
                    <a:lnTo>
                      <a:pt x="543" y="478"/>
                    </a:lnTo>
                    <a:lnTo>
                      <a:pt x="541" y="463"/>
                    </a:lnTo>
                    <a:lnTo>
                      <a:pt x="536" y="448"/>
                    </a:lnTo>
                    <a:lnTo>
                      <a:pt x="531" y="433"/>
                    </a:lnTo>
                    <a:lnTo>
                      <a:pt x="523" y="418"/>
                    </a:lnTo>
                    <a:lnTo>
                      <a:pt x="514" y="403"/>
                    </a:lnTo>
                    <a:lnTo>
                      <a:pt x="503" y="387"/>
                    </a:lnTo>
                    <a:lnTo>
                      <a:pt x="492" y="371"/>
                    </a:lnTo>
                    <a:lnTo>
                      <a:pt x="478" y="356"/>
                    </a:lnTo>
                    <a:lnTo>
                      <a:pt x="465" y="342"/>
                    </a:lnTo>
                    <a:lnTo>
                      <a:pt x="451" y="329"/>
                    </a:lnTo>
                    <a:lnTo>
                      <a:pt x="384" y="266"/>
                    </a:lnTo>
                    <a:lnTo>
                      <a:pt x="368" y="253"/>
                    </a:lnTo>
                    <a:lnTo>
                      <a:pt x="358" y="243"/>
                    </a:lnTo>
                    <a:lnTo>
                      <a:pt x="350" y="234"/>
                    </a:lnTo>
                    <a:lnTo>
                      <a:pt x="344" y="224"/>
                    </a:lnTo>
                    <a:lnTo>
                      <a:pt x="334" y="212"/>
                    </a:lnTo>
                    <a:lnTo>
                      <a:pt x="326" y="200"/>
                    </a:lnTo>
                    <a:lnTo>
                      <a:pt x="321" y="188"/>
                    </a:lnTo>
                    <a:lnTo>
                      <a:pt x="318" y="176"/>
                    </a:lnTo>
                    <a:lnTo>
                      <a:pt x="316" y="165"/>
                    </a:lnTo>
                    <a:lnTo>
                      <a:pt x="317" y="153"/>
                    </a:lnTo>
                    <a:lnTo>
                      <a:pt x="319" y="142"/>
                    </a:lnTo>
                    <a:lnTo>
                      <a:pt x="324" y="131"/>
                    </a:lnTo>
                    <a:lnTo>
                      <a:pt x="329" y="123"/>
                    </a:lnTo>
                    <a:lnTo>
                      <a:pt x="336" y="115"/>
                    </a:lnTo>
                    <a:lnTo>
                      <a:pt x="342" y="107"/>
                    </a:lnTo>
                    <a:lnTo>
                      <a:pt x="350" y="101"/>
                    </a:lnTo>
                    <a:lnTo>
                      <a:pt x="359" y="97"/>
                    </a:lnTo>
                    <a:lnTo>
                      <a:pt x="368" y="92"/>
                    </a:lnTo>
                    <a:lnTo>
                      <a:pt x="378" y="90"/>
                    </a:lnTo>
                    <a:lnTo>
                      <a:pt x="389" y="88"/>
                    </a:lnTo>
                    <a:lnTo>
                      <a:pt x="400" y="88"/>
                    </a:lnTo>
                    <a:lnTo>
                      <a:pt x="412" y="88"/>
                    </a:lnTo>
                    <a:lnTo>
                      <a:pt x="424" y="89"/>
                    </a:lnTo>
                    <a:lnTo>
                      <a:pt x="436" y="91"/>
                    </a:lnTo>
                    <a:lnTo>
                      <a:pt x="449" y="96"/>
                    </a:lnTo>
                    <a:lnTo>
                      <a:pt x="463" y="100"/>
                    </a:lnTo>
                    <a:lnTo>
                      <a:pt x="476" y="106"/>
                    </a:lnTo>
                    <a:lnTo>
                      <a:pt x="491" y="113"/>
                    </a:lnTo>
                    <a:lnTo>
                      <a:pt x="510" y="124"/>
                    </a:lnTo>
                    <a:lnTo>
                      <a:pt x="529" y="136"/>
                    </a:lnTo>
                    <a:lnTo>
                      <a:pt x="548" y="150"/>
                    </a:lnTo>
                    <a:lnTo>
                      <a:pt x="564" y="166"/>
                    </a:lnTo>
                    <a:lnTo>
                      <a:pt x="581" y="184"/>
                    </a:lnTo>
                    <a:lnTo>
                      <a:pt x="596" y="202"/>
                    </a:lnTo>
                    <a:lnTo>
                      <a:pt x="610" y="222"/>
                    </a:lnTo>
                    <a:lnTo>
                      <a:pt x="625" y="242"/>
                    </a:lnTo>
                    <a:lnTo>
                      <a:pt x="697" y="198"/>
                    </a:lnTo>
                    <a:lnTo>
                      <a:pt x="691" y="187"/>
                    </a:lnTo>
                    <a:lnTo>
                      <a:pt x="684" y="176"/>
                    </a:lnTo>
                    <a:lnTo>
                      <a:pt x="676" y="165"/>
                    </a:lnTo>
                    <a:lnTo>
                      <a:pt x="667" y="153"/>
                    </a:lnTo>
                    <a:lnTo>
                      <a:pt x="658" y="142"/>
                    </a:lnTo>
                    <a:lnTo>
                      <a:pt x="648" y="130"/>
                    </a:lnTo>
                    <a:lnTo>
                      <a:pt x="638" y="120"/>
                    </a:lnTo>
                    <a:lnTo>
                      <a:pt x="627" y="109"/>
                    </a:lnTo>
                    <a:lnTo>
                      <a:pt x="603" y="89"/>
                    </a:lnTo>
                    <a:lnTo>
                      <a:pt x="578" y="70"/>
                    </a:lnTo>
                    <a:lnTo>
                      <a:pt x="551" y="52"/>
                    </a:lnTo>
                    <a:lnTo>
                      <a:pt x="524" y="3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2" name="Freeform 47">
                <a:extLst>
                  <a:ext uri="{FF2B5EF4-FFF2-40B4-BE49-F238E27FC236}">
                    <a16:creationId xmlns:a16="http://schemas.microsoft.com/office/drawing/2014/main" id="{0A5419FE-5559-0D4C-B710-410D6CBE878E}"/>
                  </a:ext>
                </a:extLst>
              </p:cNvPr>
              <p:cNvSpPr>
                <a:spLocks/>
              </p:cNvSpPr>
              <p:nvPr/>
            </p:nvSpPr>
            <p:spPr bwMode="auto">
              <a:xfrm>
                <a:off x="5364" y="3877"/>
                <a:ext cx="77" cy="75"/>
              </a:xfrm>
              <a:custGeom>
                <a:avLst/>
                <a:gdLst>
                  <a:gd name="T0" fmla="*/ 0 w 697"/>
                  <a:gd name="T1" fmla="*/ 0 h 673"/>
                  <a:gd name="T2" fmla="*/ 0 w 697"/>
                  <a:gd name="T3" fmla="*/ 0 h 673"/>
                  <a:gd name="T4" fmla="*/ 0 w 697"/>
                  <a:gd name="T5" fmla="*/ 0 h 673"/>
                  <a:gd name="T6" fmla="*/ 0 w 697"/>
                  <a:gd name="T7" fmla="*/ 0 h 673"/>
                  <a:gd name="T8" fmla="*/ 0 w 697"/>
                  <a:gd name="T9" fmla="*/ 0 h 673"/>
                  <a:gd name="T10" fmla="*/ 0 w 697"/>
                  <a:gd name="T11" fmla="*/ 0 h 673"/>
                  <a:gd name="T12" fmla="*/ 0 w 697"/>
                  <a:gd name="T13" fmla="*/ 0 h 673"/>
                  <a:gd name="T14" fmla="*/ 0 w 697"/>
                  <a:gd name="T15" fmla="*/ 0 h 673"/>
                  <a:gd name="T16" fmla="*/ 0 w 697"/>
                  <a:gd name="T17" fmla="*/ 0 h 673"/>
                  <a:gd name="T18" fmla="*/ 0 w 697"/>
                  <a:gd name="T19" fmla="*/ 0 h 673"/>
                  <a:gd name="T20" fmla="*/ 0 w 697"/>
                  <a:gd name="T21" fmla="*/ 0 h 673"/>
                  <a:gd name="T22" fmla="*/ 0 w 697"/>
                  <a:gd name="T23" fmla="*/ 0 h 673"/>
                  <a:gd name="T24" fmla="*/ 0 w 697"/>
                  <a:gd name="T25" fmla="*/ 0 h 673"/>
                  <a:gd name="T26" fmla="*/ 0 w 697"/>
                  <a:gd name="T27" fmla="*/ 0 h 673"/>
                  <a:gd name="T28" fmla="*/ 0 w 697"/>
                  <a:gd name="T29" fmla="*/ 0 h 673"/>
                  <a:gd name="T30" fmla="*/ 0 w 697"/>
                  <a:gd name="T31" fmla="*/ 0 h 673"/>
                  <a:gd name="T32" fmla="*/ 0 w 697"/>
                  <a:gd name="T33" fmla="*/ 0 h 673"/>
                  <a:gd name="T34" fmla="*/ 0 w 697"/>
                  <a:gd name="T35" fmla="*/ 0 h 673"/>
                  <a:gd name="T36" fmla="*/ 0 w 697"/>
                  <a:gd name="T37" fmla="*/ 0 h 673"/>
                  <a:gd name="T38" fmla="*/ 0 w 697"/>
                  <a:gd name="T39" fmla="*/ 0 h 673"/>
                  <a:gd name="T40" fmla="*/ 0 w 697"/>
                  <a:gd name="T41" fmla="*/ 0 h 673"/>
                  <a:gd name="T42" fmla="*/ 0 w 697"/>
                  <a:gd name="T43" fmla="*/ 0 h 673"/>
                  <a:gd name="T44" fmla="*/ 0 w 697"/>
                  <a:gd name="T45" fmla="*/ 0 h 673"/>
                  <a:gd name="T46" fmla="*/ 0 w 697"/>
                  <a:gd name="T47" fmla="*/ 0 h 673"/>
                  <a:gd name="T48" fmla="*/ 0 w 697"/>
                  <a:gd name="T49" fmla="*/ 0 h 673"/>
                  <a:gd name="T50" fmla="*/ 0 w 697"/>
                  <a:gd name="T51" fmla="*/ 0 h 673"/>
                  <a:gd name="T52" fmla="*/ 0 w 697"/>
                  <a:gd name="T53" fmla="*/ 0 h 673"/>
                  <a:gd name="T54" fmla="*/ 0 w 697"/>
                  <a:gd name="T55" fmla="*/ 0 h 673"/>
                  <a:gd name="T56" fmla="*/ 0 w 697"/>
                  <a:gd name="T57" fmla="*/ 0 h 673"/>
                  <a:gd name="T58" fmla="*/ 0 w 697"/>
                  <a:gd name="T59" fmla="*/ 0 h 673"/>
                  <a:gd name="T60" fmla="*/ 0 w 697"/>
                  <a:gd name="T61" fmla="*/ 0 h 673"/>
                  <a:gd name="T62" fmla="*/ 0 w 697"/>
                  <a:gd name="T63" fmla="*/ 0 h 673"/>
                  <a:gd name="T64" fmla="*/ 0 w 697"/>
                  <a:gd name="T65" fmla="*/ 0 h 673"/>
                  <a:gd name="T66" fmla="*/ 0 w 697"/>
                  <a:gd name="T67" fmla="*/ 0 h 673"/>
                  <a:gd name="T68" fmla="*/ 0 w 697"/>
                  <a:gd name="T69" fmla="*/ 0 h 673"/>
                  <a:gd name="T70" fmla="*/ 0 w 697"/>
                  <a:gd name="T71" fmla="*/ 0 h 673"/>
                  <a:gd name="T72" fmla="*/ 0 w 697"/>
                  <a:gd name="T73" fmla="*/ 0 h 673"/>
                  <a:gd name="T74" fmla="*/ 0 w 697"/>
                  <a:gd name="T75" fmla="*/ 0 h 673"/>
                  <a:gd name="T76" fmla="*/ 0 w 697"/>
                  <a:gd name="T77" fmla="*/ 0 h 673"/>
                  <a:gd name="T78" fmla="*/ 0 w 697"/>
                  <a:gd name="T79" fmla="*/ 0 h 673"/>
                  <a:gd name="T80" fmla="*/ 0 w 697"/>
                  <a:gd name="T81" fmla="*/ 0 h 673"/>
                  <a:gd name="T82" fmla="*/ 0 w 697"/>
                  <a:gd name="T83" fmla="*/ 0 h 673"/>
                  <a:gd name="T84" fmla="*/ 0 w 697"/>
                  <a:gd name="T85" fmla="*/ 0 h 673"/>
                  <a:gd name="T86" fmla="*/ 0 w 697"/>
                  <a:gd name="T87" fmla="*/ 0 h 673"/>
                  <a:gd name="T88" fmla="*/ 0 w 697"/>
                  <a:gd name="T89" fmla="*/ 0 h 673"/>
                  <a:gd name="T90" fmla="*/ 0 w 697"/>
                  <a:gd name="T91" fmla="*/ 0 h 673"/>
                  <a:gd name="T92" fmla="*/ 0 w 697"/>
                  <a:gd name="T93" fmla="*/ 0 h 673"/>
                  <a:gd name="T94" fmla="*/ 0 w 697"/>
                  <a:gd name="T95" fmla="*/ 0 h 673"/>
                  <a:gd name="T96" fmla="*/ 0 w 697"/>
                  <a:gd name="T97" fmla="*/ 0 h 673"/>
                  <a:gd name="T98" fmla="*/ 0 w 697"/>
                  <a:gd name="T99" fmla="*/ 0 h 673"/>
                  <a:gd name="T100" fmla="*/ 0 w 697"/>
                  <a:gd name="T101" fmla="*/ 0 h 673"/>
                  <a:gd name="T102" fmla="*/ 0 w 697"/>
                  <a:gd name="T103" fmla="*/ 0 h 673"/>
                  <a:gd name="T104" fmla="*/ 0 w 697"/>
                  <a:gd name="T105" fmla="*/ 0 h 673"/>
                  <a:gd name="T106" fmla="*/ 0 w 697"/>
                  <a:gd name="T107" fmla="*/ 0 h 673"/>
                  <a:gd name="T108" fmla="*/ 0 w 697"/>
                  <a:gd name="T109" fmla="*/ 0 h 673"/>
                  <a:gd name="T110" fmla="*/ 0 w 697"/>
                  <a:gd name="T111" fmla="*/ 0 h 673"/>
                  <a:gd name="T112" fmla="*/ 0 w 697"/>
                  <a:gd name="T113" fmla="*/ 0 h 673"/>
                  <a:gd name="T114" fmla="*/ 0 w 697"/>
                  <a:gd name="T115" fmla="*/ 0 h 6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97" h="673">
                    <a:moveTo>
                      <a:pt x="523" y="36"/>
                    </a:moveTo>
                    <a:lnTo>
                      <a:pt x="500" y="25"/>
                    </a:lnTo>
                    <a:lnTo>
                      <a:pt x="476" y="15"/>
                    </a:lnTo>
                    <a:lnTo>
                      <a:pt x="454" y="9"/>
                    </a:lnTo>
                    <a:lnTo>
                      <a:pt x="431" y="4"/>
                    </a:lnTo>
                    <a:lnTo>
                      <a:pt x="408" y="1"/>
                    </a:lnTo>
                    <a:lnTo>
                      <a:pt x="386" y="0"/>
                    </a:lnTo>
                    <a:lnTo>
                      <a:pt x="365" y="1"/>
                    </a:lnTo>
                    <a:lnTo>
                      <a:pt x="345" y="3"/>
                    </a:lnTo>
                    <a:lnTo>
                      <a:pt x="326" y="9"/>
                    </a:lnTo>
                    <a:lnTo>
                      <a:pt x="307" y="15"/>
                    </a:lnTo>
                    <a:lnTo>
                      <a:pt x="289" y="23"/>
                    </a:lnTo>
                    <a:lnTo>
                      <a:pt x="272" y="34"/>
                    </a:lnTo>
                    <a:lnTo>
                      <a:pt x="266" y="40"/>
                    </a:lnTo>
                    <a:lnTo>
                      <a:pt x="258" y="46"/>
                    </a:lnTo>
                    <a:lnTo>
                      <a:pt x="251" y="53"/>
                    </a:lnTo>
                    <a:lnTo>
                      <a:pt x="244" y="60"/>
                    </a:lnTo>
                    <a:lnTo>
                      <a:pt x="238" y="68"/>
                    </a:lnTo>
                    <a:lnTo>
                      <a:pt x="232" y="77"/>
                    </a:lnTo>
                    <a:lnTo>
                      <a:pt x="227" y="86"/>
                    </a:lnTo>
                    <a:lnTo>
                      <a:pt x="221" y="94"/>
                    </a:lnTo>
                    <a:lnTo>
                      <a:pt x="215" y="108"/>
                    </a:lnTo>
                    <a:lnTo>
                      <a:pt x="211" y="121"/>
                    </a:lnTo>
                    <a:lnTo>
                      <a:pt x="208" y="135"/>
                    </a:lnTo>
                    <a:lnTo>
                      <a:pt x="205" y="149"/>
                    </a:lnTo>
                    <a:lnTo>
                      <a:pt x="204" y="164"/>
                    </a:lnTo>
                    <a:lnTo>
                      <a:pt x="205" y="178"/>
                    </a:lnTo>
                    <a:lnTo>
                      <a:pt x="208" y="193"/>
                    </a:lnTo>
                    <a:lnTo>
                      <a:pt x="211" y="207"/>
                    </a:lnTo>
                    <a:lnTo>
                      <a:pt x="215" y="222"/>
                    </a:lnTo>
                    <a:lnTo>
                      <a:pt x="221" y="236"/>
                    </a:lnTo>
                    <a:lnTo>
                      <a:pt x="228" y="250"/>
                    </a:lnTo>
                    <a:lnTo>
                      <a:pt x="237" y="264"/>
                    </a:lnTo>
                    <a:lnTo>
                      <a:pt x="247" y="277"/>
                    </a:lnTo>
                    <a:lnTo>
                      <a:pt x="257" y="291"/>
                    </a:lnTo>
                    <a:lnTo>
                      <a:pt x="269" y="304"/>
                    </a:lnTo>
                    <a:lnTo>
                      <a:pt x="282" y="316"/>
                    </a:lnTo>
                    <a:lnTo>
                      <a:pt x="356" y="383"/>
                    </a:lnTo>
                    <a:lnTo>
                      <a:pt x="368" y="395"/>
                    </a:lnTo>
                    <a:lnTo>
                      <a:pt x="379" y="406"/>
                    </a:lnTo>
                    <a:lnTo>
                      <a:pt x="389" y="416"/>
                    </a:lnTo>
                    <a:lnTo>
                      <a:pt x="398" y="427"/>
                    </a:lnTo>
                    <a:lnTo>
                      <a:pt x="406" y="437"/>
                    </a:lnTo>
                    <a:lnTo>
                      <a:pt x="413" y="447"/>
                    </a:lnTo>
                    <a:lnTo>
                      <a:pt x="417" y="456"/>
                    </a:lnTo>
                    <a:lnTo>
                      <a:pt x="422" y="466"/>
                    </a:lnTo>
                    <a:lnTo>
                      <a:pt x="425" y="475"/>
                    </a:lnTo>
                    <a:lnTo>
                      <a:pt x="427" y="484"/>
                    </a:lnTo>
                    <a:lnTo>
                      <a:pt x="428" y="494"/>
                    </a:lnTo>
                    <a:lnTo>
                      <a:pt x="428" y="502"/>
                    </a:lnTo>
                    <a:lnTo>
                      <a:pt x="427" y="511"/>
                    </a:lnTo>
                    <a:lnTo>
                      <a:pt x="425" y="519"/>
                    </a:lnTo>
                    <a:lnTo>
                      <a:pt x="422" y="528"/>
                    </a:lnTo>
                    <a:lnTo>
                      <a:pt x="418" y="536"/>
                    </a:lnTo>
                    <a:lnTo>
                      <a:pt x="412" y="547"/>
                    </a:lnTo>
                    <a:lnTo>
                      <a:pt x="404" y="556"/>
                    </a:lnTo>
                    <a:lnTo>
                      <a:pt x="395" y="564"/>
                    </a:lnTo>
                    <a:lnTo>
                      <a:pt x="385" y="571"/>
                    </a:lnTo>
                    <a:lnTo>
                      <a:pt x="374" y="576"/>
                    </a:lnTo>
                    <a:lnTo>
                      <a:pt x="363" y="581"/>
                    </a:lnTo>
                    <a:lnTo>
                      <a:pt x="349" y="583"/>
                    </a:lnTo>
                    <a:lnTo>
                      <a:pt x="336" y="585"/>
                    </a:lnTo>
                    <a:lnTo>
                      <a:pt x="322" y="586"/>
                    </a:lnTo>
                    <a:lnTo>
                      <a:pt x="310" y="585"/>
                    </a:lnTo>
                    <a:lnTo>
                      <a:pt x="298" y="584"/>
                    </a:lnTo>
                    <a:lnTo>
                      <a:pt x="286" y="582"/>
                    </a:lnTo>
                    <a:lnTo>
                      <a:pt x="273" y="577"/>
                    </a:lnTo>
                    <a:lnTo>
                      <a:pt x="260" y="573"/>
                    </a:lnTo>
                    <a:lnTo>
                      <a:pt x="245" y="566"/>
                    </a:lnTo>
                    <a:lnTo>
                      <a:pt x="231" y="558"/>
                    </a:lnTo>
                    <a:lnTo>
                      <a:pt x="208" y="545"/>
                    </a:lnTo>
                    <a:lnTo>
                      <a:pt x="185" y="532"/>
                    </a:lnTo>
                    <a:lnTo>
                      <a:pt x="164" y="516"/>
                    </a:lnTo>
                    <a:lnTo>
                      <a:pt x="144" y="498"/>
                    </a:lnTo>
                    <a:lnTo>
                      <a:pt x="125" y="480"/>
                    </a:lnTo>
                    <a:lnTo>
                      <a:pt x="107" y="460"/>
                    </a:lnTo>
                    <a:lnTo>
                      <a:pt x="89" y="438"/>
                    </a:lnTo>
                    <a:lnTo>
                      <a:pt x="73" y="415"/>
                    </a:lnTo>
                    <a:lnTo>
                      <a:pt x="0" y="466"/>
                    </a:lnTo>
                    <a:lnTo>
                      <a:pt x="18" y="490"/>
                    </a:lnTo>
                    <a:lnTo>
                      <a:pt x="38" y="514"/>
                    </a:lnTo>
                    <a:lnTo>
                      <a:pt x="59" y="537"/>
                    </a:lnTo>
                    <a:lnTo>
                      <a:pt x="82" y="558"/>
                    </a:lnTo>
                    <a:lnTo>
                      <a:pt x="106" y="579"/>
                    </a:lnTo>
                    <a:lnTo>
                      <a:pt x="132" y="598"/>
                    </a:lnTo>
                    <a:lnTo>
                      <a:pt x="159" y="614"/>
                    </a:lnTo>
                    <a:lnTo>
                      <a:pt x="186" y="630"/>
                    </a:lnTo>
                    <a:lnTo>
                      <a:pt x="208" y="641"/>
                    </a:lnTo>
                    <a:lnTo>
                      <a:pt x="229" y="650"/>
                    </a:lnTo>
                    <a:lnTo>
                      <a:pt x="250" y="658"/>
                    </a:lnTo>
                    <a:lnTo>
                      <a:pt x="271" y="663"/>
                    </a:lnTo>
                    <a:lnTo>
                      <a:pt x="291" y="669"/>
                    </a:lnTo>
                    <a:lnTo>
                      <a:pt x="311" y="672"/>
                    </a:lnTo>
                    <a:lnTo>
                      <a:pt x="331" y="673"/>
                    </a:lnTo>
                    <a:lnTo>
                      <a:pt x="351" y="673"/>
                    </a:lnTo>
                    <a:lnTo>
                      <a:pt x="365" y="673"/>
                    </a:lnTo>
                    <a:lnTo>
                      <a:pt x="379" y="671"/>
                    </a:lnTo>
                    <a:lnTo>
                      <a:pt x="393" y="669"/>
                    </a:lnTo>
                    <a:lnTo>
                      <a:pt x="406" y="666"/>
                    </a:lnTo>
                    <a:lnTo>
                      <a:pt x="418" y="662"/>
                    </a:lnTo>
                    <a:lnTo>
                      <a:pt x="431" y="657"/>
                    </a:lnTo>
                    <a:lnTo>
                      <a:pt x="443" y="651"/>
                    </a:lnTo>
                    <a:lnTo>
                      <a:pt x="454" y="645"/>
                    </a:lnTo>
                    <a:lnTo>
                      <a:pt x="465" y="639"/>
                    </a:lnTo>
                    <a:lnTo>
                      <a:pt x="475" y="631"/>
                    </a:lnTo>
                    <a:lnTo>
                      <a:pt x="485" y="623"/>
                    </a:lnTo>
                    <a:lnTo>
                      <a:pt x="494" y="614"/>
                    </a:lnTo>
                    <a:lnTo>
                      <a:pt x="502" y="604"/>
                    </a:lnTo>
                    <a:lnTo>
                      <a:pt x="510" y="594"/>
                    </a:lnTo>
                    <a:lnTo>
                      <a:pt x="516" y="584"/>
                    </a:lnTo>
                    <a:lnTo>
                      <a:pt x="523" y="573"/>
                    </a:lnTo>
                    <a:lnTo>
                      <a:pt x="530" y="558"/>
                    </a:lnTo>
                    <a:lnTo>
                      <a:pt x="535" y="543"/>
                    </a:lnTo>
                    <a:lnTo>
                      <a:pt x="540" y="526"/>
                    </a:lnTo>
                    <a:lnTo>
                      <a:pt x="542" y="511"/>
                    </a:lnTo>
                    <a:lnTo>
                      <a:pt x="543" y="494"/>
                    </a:lnTo>
                    <a:lnTo>
                      <a:pt x="542" y="478"/>
                    </a:lnTo>
                    <a:lnTo>
                      <a:pt x="540" y="463"/>
                    </a:lnTo>
                    <a:lnTo>
                      <a:pt x="536" y="447"/>
                    </a:lnTo>
                    <a:lnTo>
                      <a:pt x="531" y="432"/>
                    </a:lnTo>
                    <a:lnTo>
                      <a:pt x="523" y="417"/>
                    </a:lnTo>
                    <a:lnTo>
                      <a:pt x="513" y="401"/>
                    </a:lnTo>
                    <a:lnTo>
                      <a:pt x="503" y="386"/>
                    </a:lnTo>
                    <a:lnTo>
                      <a:pt x="491" y="370"/>
                    </a:lnTo>
                    <a:lnTo>
                      <a:pt x="478" y="355"/>
                    </a:lnTo>
                    <a:lnTo>
                      <a:pt x="465" y="341"/>
                    </a:lnTo>
                    <a:lnTo>
                      <a:pt x="451" y="328"/>
                    </a:lnTo>
                    <a:lnTo>
                      <a:pt x="383" y="266"/>
                    </a:lnTo>
                    <a:lnTo>
                      <a:pt x="367" y="252"/>
                    </a:lnTo>
                    <a:lnTo>
                      <a:pt x="357" y="242"/>
                    </a:lnTo>
                    <a:lnTo>
                      <a:pt x="350" y="233"/>
                    </a:lnTo>
                    <a:lnTo>
                      <a:pt x="342" y="224"/>
                    </a:lnTo>
                    <a:lnTo>
                      <a:pt x="334" y="212"/>
                    </a:lnTo>
                    <a:lnTo>
                      <a:pt x="326" y="199"/>
                    </a:lnTo>
                    <a:lnTo>
                      <a:pt x="320" y="187"/>
                    </a:lnTo>
                    <a:lnTo>
                      <a:pt x="317" y="176"/>
                    </a:lnTo>
                    <a:lnTo>
                      <a:pt x="316" y="164"/>
                    </a:lnTo>
                    <a:lnTo>
                      <a:pt x="317" y="152"/>
                    </a:lnTo>
                    <a:lnTo>
                      <a:pt x="319" y="141"/>
                    </a:lnTo>
                    <a:lnTo>
                      <a:pt x="324" y="130"/>
                    </a:lnTo>
                    <a:lnTo>
                      <a:pt x="329" y="121"/>
                    </a:lnTo>
                    <a:lnTo>
                      <a:pt x="335" y="113"/>
                    </a:lnTo>
                    <a:lnTo>
                      <a:pt x="342" y="107"/>
                    </a:lnTo>
                    <a:lnTo>
                      <a:pt x="350" y="101"/>
                    </a:lnTo>
                    <a:lnTo>
                      <a:pt x="359" y="96"/>
                    </a:lnTo>
                    <a:lnTo>
                      <a:pt x="368" y="92"/>
                    </a:lnTo>
                    <a:lnTo>
                      <a:pt x="378" y="89"/>
                    </a:lnTo>
                    <a:lnTo>
                      <a:pt x="389" y="88"/>
                    </a:lnTo>
                    <a:lnTo>
                      <a:pt x="400" y="87"/>
                    </a:lnTo>
                    <a:lnTo>
                      <a:pt x="412" y="87"/>
                    </a:lnTo>
                    <a:lnTo>
                      <a:pt x="424" y="89"/>
                    </a:lnTo>
                    <a:lnTo>
                      <a:pt x="436" y="91"/>
                    </a:lnTo>
                    <a:lnTo>
                      <a:pt x="449" y="94"/>
                    </a:lnTo>
                    <a:lnTo>
                      <a:pt x="463" y="99"/>
                    </a:lnTo>
                    <a:lnTo>
                      <a:pt x="476" y="105"/>
                    </a:lnTo>
                    <a:lnTo>
                      <a:pt x="490" y="111"/>
                    </a:lnTo>
                    <a:lnTo>
                      <a:pt x="510" y="122"/>
                    </a:lnTo>
                    <a:lnTo>
                      <a:pt x="529" y="136"/>
                    </a:lnTo>
                    <a:lnTo>
                      <a:pt x="546" y="150"/>
                    </a:lnTo>
                    <a:lnTo>
                      <a:pt x="564" y="166"/>
                    </a:lnTo>
                    <a:lnTo>
                      <a:pt x="580" y="183"/>
                    </a:lnTo>
                    <a:lnTo>
                      <a:pt x="596" y="202"/>
                    </a:lnTo>
                    <a:lnTo>
                      <a:pt x="610" y="221"/>
                    </a:lnTo>
                    <a:lnTo>
                      <a:pt x="623" y="242"/>
                    </a:lnTo>
                    <a:lnTo>
                      <a:pt x="697" y="198"/>
                    </a:lnTo>
                    <a:lnTo>
                      <a:pt x="690" y="187"/>
                    </a:lnTo>
                    <a:lnTo>
                      <a:pt x="684" y="175"/>
                    </a:lnTo>
                    <a:lnTo>
                      <a:pt x="676" y="164"/>
                    </a:lnTo>
                    <a:lnTo>
                      <a:pt x="667" y="152"/>
                    </a:lnTo>
                    <a:lnTo>
                      <a:pt x="648" y="130"/>
                    </a:lnTo>
                    <a:lnTo>
                      <a:pt x="627" y="109"/>
                    </a:lnTo>
                    <a:lnTo>
                      <a:pt x="602" y="88"/>
                    </a:lnTo>
                    <a:lnTo>
                      <a:pt x="578" y="69"/>
                    </a:lnTo>
                    <a:lnTo>
                      <a:pt x="551" y="52"/>
                    </a:lnTo>
                    <a:lnTo>
                      <a:pt x="52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3" name="Freeform 48">
                <a:extLst>
                  <a:ext uri="{FF2B5EF4-FFF2-40B4-BE49-F238E27FC236}">
                    <a16:creationId xmlns:a16="http://schemas.microsoft.com/office/drawing/2014/main" id="{7747C603-C11D-DF47-924B-C590BB906C06}"/>
                  </a:ext>
                </a:extLst>
              </p:cNvPr>
              <p:cNvSpPr>
                <a:spLocks/>
              </p:cNvSpPr>
              <p:nvPr/>
            </p:nvSpPr>
            <p:spPr bwMode="auto">
              <a:xfrm>
                <a:off x="4972" y="3672"/>
                <a:ext cx="78" cy="74"/>
              </a:xfrm>
              <a:custGeom>
                <a:avLst/>
                <a:gdLst>
                  <a:gd name="T0" fmla="*/ 0 w 698"/>
                  <a:gd name="T1" fmla="*/ 0 h 673"/>
                  <a:gd name="T2" fmla="*/ 0 w 698"/>
                  <a:gd name="T3" fmla="*/ 0 h 673"/>
                  <a:gd name="T4" fmla="*/ 0 w 698"/>
                  <a:gd name="T5" fmla="*/ 0 h 673"/>
                  <a:gd name="T6" fmla="*/ 0 w 698"/>
                  <a:gd name="T7" fmla="*/ 0 h 673"/>
                  <a:gd name="T8" fmla="*/ 0 w 698"/>
                  <a:gd name="T9" fmla="*/ 0 h 673"/>
                  <a:gd name="T10" fmla="*/ 0 w 698"/>
                  <a:gd name="T11" fmla="*/ 0 h 673"/>
                  <a:gd name="T12" fmla="*/ 0 w 698"/>
                  <a:gd name="T13" fmla="*/ 0 h 673"/>
                  <a:gd name="T14" fmla="*/ 0 w 698"/>
                  <a:gd name="T15" fmla="*/ 0 h 673"/>
                  <a:gd name="T16" fmla="*/ 0 w 698"/>
                  <a:gd name="T17" fmla="*/ 0 h 673"/>
                  <a:gd name="T18" fmla="*/ 0 w 698"/>
                  <a:gd name="T19" fmla="*/ 0 h 673"/>
                  <a:gd name="T20" fmla="*/ 0 w 698"/>
                  <a:gd name="T21" fmla="*/ 0 h 673"/>
                  <a:gd name="T22" fmla="*/ 0 w 698"/>
                  <a:gd name="T23" fmla="*/ 0 h 673"/>
                  <a:gd name="T24" fmla="*/ 0 w 698"/>
                  <a:gd name="T25" fmla="*/ 0 h 673"/>
                  <a:gd name="T26" fmla="*/ 0 w 698"/>
                  <a:gd name="T27" fmla="*/ 0 h 673"/>
                  <a:gd name="T28" fmla="*/ 0 w 698"/>
                  <a:gd name="T29" fmla="*/ 0 h 673"/>
                  <a:gd name="T30" fmla="*/ 0 w 698"/>
                  <a:gd name="T31" fmla="*/ 0 h 673"/>
                  <a:gd name="T32" fmla="*/ 0 w 698"/>
                  <a:gd name="T33" fmla="*/ 0 h 673"/>
                  <a:gd name="T34" fmla="*/ 0 w 698"/>
                  <a:gd name="T35" fmla="*/ 0 h 673"/>
                  <a:gd name="T36" fmla="*/ 0 w 698"/>
                  <a:gd name="T37" fmla="*/ 0 h 673"/>
                  <a:gd name="T38" fmla="*/ 0 w 698"/>
                  <a:gd name="T39" fmla="*/ 0 h 673"/>
                  <a:gd name="T40" fmla="*/ 0 w 698"/>
                  <a:gd name="T41" fmla="*/ 0 h 673"/>
                  <a:gd name="T42" fmla="*/ 0 w 698"/>
                  <a:gd name="T43" fmla="*/ 0 h 673"/>
                  <a:gd name="T44" fmla="*/ 0 w 698"/>
                  <a:gd name="T45" fmla="*/ 0 h 673"/>
                  <a:gd name="T46" fmla="*/ 0 w 698"/>
                  <a:gd name="T47" fmla="*/ 0 h 673"/>
                  <a:gd name="T48" fmla="*/ 0 w 698"/>
                  <a:gd name="T49" fmla="*/ 0 h 673"/>
                  <a:gd name="T50" fmla="*/ 0 w 698"/>
                  <a:gd name="T51" fmla="*/ 0 h 673"/>
                  <a:gd name="T52" fmla="*/ 0 w 698"/>
                  <a:gd name="T53" fmla="*/ 0 h 673"/>
                  <a:gd name="T54" fmla="*/ 0 w 698"/>
                  <a:gd name="T55" fmla="*/ 0 h 673"/>
                  <a:gd name="T56" fmla="*/ 0 w 698"/>
                  <a:gd name="T57" fmla="*/ 0 h 673"/>
                  <a:gd name="T58" fmla="*/ 0 w 698"/>
                  <a:gd name="T59" fmla="*/ 0 h 673"/>
                  <a:gd name="T60" fmla="*/ 0 w 698"/>
                  <a:gd name="T61" fmla="*/ 0 h 673"/>
                  <a:gd name="T62" fmla="*/ 0 w 698"/>
                  <a:gd name="T63" fmla="*/ 0 h 673"/>
                  <a:gd name="T64" fmla="*/ 0 w 698"/>
                  <a:gd name="T65" fmla="*/ 0 h 673"/>
                  <a:gd name="T66" fmla="*/ 0 w 698"/>
                  <a:gd name="T67" fmla="*/ 0 h 673"/>
                  <a:gd name="T68" fmla="*/ 0 w 698"/>
                  <a:gd name="T69" fmla="*/ 0 h 673"/>
                  <a:gd name="T70" fmla="*/ 0 w 698"/>
                  <a:gd name="T71" fmla="*/ 0 h 673"/>
                  <a:gd name="T72" fmla="*/ 0 w 698"/>
                  <a:gd name="T73" fmla="*/ 0 h 673"/>
                  <a:gd name="T74" fmla="*/ 0 w 698"/>
                  <a:gd name="T75" fmla="*/ 0 h 673"/>
                  <a:gd name="T76" fmla="*/ 0 w 698"/>
                  <a:gd name="T77" fmla="*/ 0 h 673"/>
                  <a:gd name="T78" fmla="*/ 0 w 698"/>
                  <a:gd name="T79" fmla="*/ 0 h 673"/>
                  <a:gd name="T80" fmla="*/ 0 w 698"/>
                  <a:gd name="T81" fmla="*/ 0 h 673"/>
                  <a:gd name="T82" fmla="*/ 0 w 698"/>
                  <a:gd name="T83" fmla="*/ 0 h 673"/>
                  <a:gd name="T84" fmla="*/ 0 w 698"/>
                  <a:gd name="T85" fmla="*/ 0 h 673"/>
                  <a:gd name="T86" fmla="*/ 0 w 698"/>
                  <a:gd name="T87" fmla="*/ 0 h 673"/>
                  <a:gd name="T88" fmla="*/ 0 w 698"/>
                  <a:gd name="T89" fmla="*/ 0 h 673"/>
                  <a:gd name="T90" fmla="*/ 0 w 698"/>
                  <a:gd name="T91" fmla="*/ 0 h 673"/>
                  <a:gd name="T92" fmla="*/ 0 w 698"/>
                  <a:gd name="T93" fmla="*/ 0 h 673"/>
                  <a:gd name="T94" fmla="*/ 0 w 698"/>
                  <a:gd name="T95" fmla="*/ 0 h 673"/>
                  <a:gd name="T96" fmla="*/ 0 w 698"/>
                  <a:gd name="T97" fmla="*/ 0 h 673"/>
                  <a:gd name="T98" fmla="*/ 0 w 698"/>
                  <a:gd name="T99" fmla="*/ 0 h 673"/>
                  <a:gd name="T100" fmla="*/ 0 w 698"/>
                  <a:gd name="T101" fmla="*/ 0 h 673"/>
                  <a:gd name="T102" fmla="*/ 0 w 698"/>
                  <a:gd name="T103" fmla="*/ 0 h 673"/>
                  <a:gd name="T104" fmla="*/ 0 w 698"/>
                  <a:gd name="T105" fmla="*/ 0 h 673"/>
                  <a:gd name="T106" fmla="*/ 0 w 698"/>
                  <a:gd name="T107" fmla="*/ 0 h 673"/>
                  <a:gd name="T108" fmla="*/ 0 w 698"/>
                  <a:gd name="T109" fmla="*/ 0 h 673"/>
                  <a:gd name="T110" fmla="*/ 0 w 698"/>
                  <a:gd name="T111" fmla="*/ 0 h 673"/>
                  <a:gd name="T112" fmla="*/ 0 w 698"/>
                  <a:gd name="T113" fmla="*/ 0 h 673"/>
                  <a:gd name="T114" fmla="*/ 0 w 698"/>
                  <a:gd name="T115" fmla="*/ 0 h 67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98" h="673">
                    <a:moveTo>
                      <a:pt x="524" y="36"/>
                    </a:moveTo>
                    <a:lnTo>
                      <a:pt x="501" y="25"/>
                    </a:lnTo>
                    <a:lnTo>
                      <a:pt x="478" y="15"/>
                    </a:lnTo>
                    <a:lnTo>
                      <a:pt x="454" y="9"/>
                    </a:lnTo>
                    <a:lnTo>
                      <a:pt x="432" y="4"/>
                    </a:lnTo>
                    <a:lnTo>
                      <a:pt x="410" y="1"/>
                    </a:lnTo>
                    <a:lnTo>
                      <a:pt x="387" y="0"/>
                    </a:lnTo>
                    <a:lnTo>
                      <a:pt x="366" y="1"/>
                    </a:lnTo>
                    <a:lnTo>
                      <a:pt x="346" y="3"/>
                    </a:lnTo>
                    <a:lnTo>
                      <a:pt x="326" y="9"/>
                    </a:lnTo>
                    <a:lnTo>
                      <a:pt x="308" y="15"/>
                    </a:lnTo>
                    <a:lnTo>
                      <a:pt x="290" y="23"/>
                    </a:lnTo>
                    <a:lnTo>
                      <a:pt x="274" y="34"/>
                    </a:lnTo>
                    <a:lnTo>
                      <a:pt x="266" y="40"/>
                    </a:lnTo>
                    <a:lnTo>
                      <a:pt x="259" y="46"/>
                    </a:lnTo>
                    <a:lnTo>
                      <a:pt x="251" y="53"/>
                    </a:lnTo>
                    <a:lnTo>
                      <a:pt x="245" y="61"/>
                    </a:lnTo>
                    <a:lnTo>
                      <a:pt x="239" y="69"/>
                    </a:lnTo>
                    <a:lnTo>
                      <a:pt x="232" y="77"/>
                    </a:lnTo>
                    <a:lnTo>
                      <a:pt x="227" y="85"/>
                    </a:lnTo>
                    <a:lnTo>
                      <a:pt x="222" y="94"/>
                    </a:lnTo>
                    <a:lnTo>
                      <a:pt x="216" y="108"/>
                    </a:lnTo>
                    <a:lnTo>
                      <a:pt x="211" y="121"/>
                    </a:lnTo>
                    <a:lnTo>
                      <a:pt x="208" y="136"/>
                    </a:lnTo>
                    <a:lnTo>
                      <a:pt x="205" y="149"/>
                    </a:lnTo>
                    <a:lnTo>
                      <a:pt x="205" y="164"/>
                    </a:lnTo>
                    <a:lnTo>
                      <a:pt x="207" y="178"/>
                    </a:lnTo>
                    <a:lnTo>
                      <a:pt x="208" y="193"/>
                    </a:lnTo>
                    <a:lnTo>
                      <a:pt x="211" y="207"/>
                    </a:lnTo>
                    <a:lnTo>
                      <a:pt x="216" y="222"/>
                    </a:lnTo>
                    <a:lnTo>
                      <a:pt x="222" y="236"/>
                    </a:lnTo>
                    <a:lnTo>
                      <a:pt x="229" y="251"/>
                    </a:lnTo>
                    <a:lnTo>
                      <a:pt x="238" y="264"/>
                    </a:lnTo>
                    <a:lnTo>
                      <a:pt x="247" y="277"/>
                    </a:lnTo>
                    <a:lnTo>
                      <a:pt x="258" y="291"/>
                    </a:lnTo>
                    <a:lnTo>
                      <a:pt x="270" y="304"/>
                    </a:lnTo>
                    <a:lnTo>
                      <a:pt x="282" y="316"/>
                    </a:lnTo>
                    <a:lnTo>
                      <a:pt x="357" y="383"/>
                    </a:lnTo>
                    <a:lnTo>
                      <a:pt x="369" y="394"/>
                    </a:lnTo>
                    <a:lnTo>
                      <a:pt x="381" y="406"/>
                    </a:lnTo>
                    <a:lnTo>
                      <a:pt x="391" y="416"/>
                    </a:lnTo>
                    <a:lnTo>
                      <a:pt x="399" y="427"/>
                    </a:lnTo>
                    <a:lnTo>
                      <a:pt x="406" y="437"/>
                    </a:lnTo>
                    <a:lnTo>
                      <a:pt x="413" y="447"/>
                    </a:lnTo>
                    <a:lnTo>
                      <a:pt x="418" y="456"/>
                    </a:lnTo>
                    <a:lnTo>
                      <a:pt x="423" y="466"/>
                    </a:lnTo>
                    <a:lnTo>
                      <a:pt x="426" y="475"/>
                    </a:lnTo>
                    <a:lnTo>
                      <a:pt x="428" y="485"/>
                    </a:lnTo>
                    <a:lnTo>
                      <a:pt x="430" y="494"/>
                    </a:lnTo>
                    <a:lnTo>
                      <a:pt x="430" y="503"/>
                    </a:lnTo>
                    <a:lnTo>
                      <a:pt x="428" y="510"/>
                    </a:lnTo>
                    <a:lnTo>
                      <a:pt x="426" y="519"/>
                    </a:lnTo>
                    <a:lnTo>
                      <a:pt x="423" y="528"/>
                    </a:lnTo>
                    <a:lnTo>
                      <a:pt x="420" y="536"/>
                    </a:lnTo>
                    <a:lnTo>
                      <a:pt x="413" y="547"/>
                    </a:lnTo>
                    <a:lnTo>
                      <a:pt x="405" y="556"/>
                    </a:lnTo>
                    <a:lnTo>
                      <a:pt x="396" y="564"/>
                    </a:lnTo>
                    <a:lnTo>
                      <a:pt x="386" y="571"/>
                    </a:lnTo>
                    <a:lnTo>
                      <a:pt x="375" y="576"/>
                    </a:lnTo>
                    <a:lnTo>
                      <a:pt x="363" y="581"/>
                    </a:lnTo>
                    <a:lnTo>
                      <a:pt x="350" y="583"/>
                    </a:lnTo>
                    <a:lnTo>
                      <a:pt x="336" y="585"/>
                    </a:lnTo>
                    <a:lnTo>
                      <a:pt x="324" y="586"/>
                    </a:lnTo>
                    <a:lnTo>
                      <a:pt x="311" y="585"/>
                    </a:lnTo>
                    <a:lnTo>
                      <a:pt x="299" y="584"/>
                    </a:lnTo>
                    <a:lnTo>
                      <a:pt x="287" y="582"/>
                    </a:lnTo>
                    <a:lnTo>
                      <a:pt x="274" y="577"/>
                    </a:lnTo>
                    <a:lnTo>
                      <a:pt x="260" y="573"/>
                    </a:lnTo>
                    <a:lnTo>
                      <a:pt x="247" y="566"/>
                    </a:lnTo>
                    <a:lnTo>
                      <a:pt x="231" y="558"/>
                    </a:lnTo>
                    <a:lnTo>
                      <a:pt x="208" y="546"/>
                    </a:lnTo>
                    <a:lnTo>
                      <a:pt x="185" y="532"/>
                    </a:lnTo>
                    <a:lnTo>
                      <a:pt x="165" y="516"/>
                    </a:lnTo>
                    <a:lnTo>
                      <a:pt x="145" y="498"/>
                    </a:lnTo>
                    <a:lnTo>
                      <a:pt x="126" y="480"/>
                    </a:lnTo>
                    <a:lnTo>
                      <a:pt x="107" y="460"/>
                    </a:lnTo>
                    <a:lnTo>
                      <a:pt x="91" y="438"/>
                    </a:lnTo>
                    <a:lnTo>
                      <a:pt x="74" y="415"/>
                    </a:lnTo>
                    <a:lnTo>
                      <a:pt x="0" y="466"/>
                    </a:lnTo>
                    <a:lnTo>
                      <a:pt x="19" y="490"/>
                    </a:lnTo>
                    <a:lnTo>
                      <a:pt x="38" y="514"/>
                    </a:lnTo>
                    <a:lnTo>
                      <a:pt x="59" y="537"/>
                    </a:lnTo>
                    <a:lnTo>
                      <a:pt x="83" y="558"/>
                    </a:lnTo>
                    <a:lnTo>
                      <a:pt x="107" y="579"/>
                    </a:lnTo>
                    <a:lnTo>
                      <a:pt x="133" y="597"/>
                    </a:lnTo>
                    <a:lnTo>
                      <a:pt x="160" y="614"/>
                    </a:lnTo>
                    <a:lnTo>
                      <a:pt x="188" y="630"/>
                    </a:lnTo>
                    <a:lnTo>
                      <a:pt x="209" y="641"/>
                    </a:lnTo>
                    <a:lnTo>
                      <a:pt x="230" y="650"/>
                    </a:lnTo>
                    <a:lnTo>
                      <a:pt x="251" y="658"/>
                    </a:lnTo>
                    <a:lnTo>
                      <a:pt x="272" y="663"/>
                    </a:lnTo>
                    <a:lnTo>
                      <a:pt x="292" y="669"/>
                    </a:lnTo>
                    <a:lnTo>
                      <a:pt x="313" y="672"/>
                    </a:lnTo>
                    <a:lnTo>
                      <a:pt x="333" y="673"/>
                    </a:lnTo>
                    <a:lnTo>
                      <a:pt x="352" y="673"/>
                    </a:lnTo>
                    <a:lnTo>
                      <a:pt x="366" y="673"/>
                    </a:lnTo>
                    <a:lnTo>
                      <a:pt x="379" y="671"/>
                    </a:lnTo>
                    <a:lnTo>
                      <a:pt x="393" y="669"/>
                    </a:lnTo>
                    <a:lnTo>
                      <a:pt x="406" y="666"/>
                    </a:lnTo>
                    <a:lnTo>
                      <a:pt x="420" y="662"/>
                    </a:lnTo>
                    <a:lnTo>
                      <a:pt x="432" y="657"/>
                    </a:lnTo>
                    <a:lnTo>
                      <a:pt x="443" y="651"/>
                    </a:lnTo>
                    <a:lnTo>
                      <a:pt x="455" y="645"/>
                    </a:lnTo>
                    <a:lnTo>
                      <a:pt x="465" y="639"/>
                    </a:lnTo>
                    <a:lnTo>
                      <a:pt x="476" y="631"/>
                    </a:lnTo>
                    <a:lnTo>
                      <a:pt x="485" y="623"/>
                    </a:lnTo>
                    <a:lnTo>
                      <a:pt x="494" y="614"/>
                    </a:lnTo>
                    <a:lnTo>
                      <a:pt x="503" y="604"/>
                    </a:lnTo>
                    <a:lnTo>
                      <a:pt x="511" y="594"/>
                    </a:lnTo>
                    <a:lnTo>
                      <a:pt x="518" y="584"/>
                    </a:lnTo>
                    <a:lnTo>
                      <a:pt x="524" y="573"/>
                    </a:lnTo>
                    <a:lnTo>
                      <a:pt x="531" y="558"/>
                    </a:lnTo>
                    <a:lnTo>
                      <a:pt x="537" y="543"/>
                    </a:lnTo>
                    <a:lnTo>
                      <a:pt x="540" y="526"/>
                    </a:lnTo>
                    <a:lnTo>
                      <a:pt x="543" y="510"/>
                    </a:lnTo>
                    <a:lnTo>
                      <a:pt x="544" y="494"/>
                    </a:lnTo>
                    <a:lnTo>
                      <a:pt x="543" y="478"/>
                    </a:lnTo>
                    <a:lnTo>
                      <a:pt x="541" y="463"/>
                    </a:lnTo>
                    <a:lnTo>
                      <a:pt x="538" y="448"/>
                    </a:lnTo>
                    <a:lnTo>
                      <a:pt x="531" y="432"/>
                    </a:lnTo>
                    <a:lnTo>
                      <a:pt x="523" y="417"/>
                    </a:lnTo>
                    <a:lnTo>
                      <a:pt x="514" y="401"/>
                    </a:lnTo>
                    <a:lnTo>
                      <a:pt x="504" y="386"/>
                    </a:lnTo>
                    <a:lnTo>
                      <a:pt x="492" y="370"/>
                    </a:lnTo>
                    <a:lnTo>
                      <a:pt x="480" y="355"/>
                    </a:lnTo>
                    <a:lnTo>
                      <a:pt x="465" y="341"/>
                    </a:lnTo>
                    <a:lnTo>
                      <a:pt x="452" y="328"/>
                    </a:lnTo>
                    <a:lnTo>
                      <a:pt x="384" y="266"/>
                    </a:lnTo>
                    <a:lnTo>
                      <a:pt x="368" y="252"/>
                    </a:lnTo>
                    <a:lnTo>
                      <a:pt x="358" y="242"/>
                    </a:lnTo>
                    <a:lnTo>
                      <a:pt x="350" y="234"/>
                    </a:lnTo>
                    <a:lnTo>
                      <a:pt x="344" y="224"/>
                    </a:lnTo>
                    <a:lnTo>
                      <a:pt x="334" y="212"/>
                    </a:lnTo>
                    <a:lnTo>
                      <a:pt x="327" y="199"/>
                    </a:lnTo>
                    <a:lnTo>
                      <a:pt x="321" y="187"/>
                    </a:lnTo>
                    <a:lnTo>
                      <a:pt x="318" y="176"/>
                    </a:lnTo>
                    <a:lnTo>
                      <a:pt x="317" y="164"/>
                    </a:lnTo>
                    <a:lnTo>
                      <a:pt x="317" y="152"/>
                    </a:lnTo>
                    <a:lnTo>
                      <a:pt x="320" y="141"/>
                    </a:lnTo>
                    <a:lnTo>
                      <a:pt x="325" y="131"/>
                    </a:lnTo>
                    <a:lnTo>
                      <a:pt x="330" y="121"/>
                    </a:lnTo>
                    <a:lnTo>
                      <a:pt x="336" y="113"/>
                    </a:lnTo>
                    <a:lnTo>
                      <a:pt x="344" y="107"/>
                    </a:lnTo>
                    <a:lnTo>
                      <a:pt x="352" y="101"/>
                    </a:lnTo>
                    <a:lnTo>
                      <a:pt x="359" y="96"/>
                    </a:lnTo>
                    <a:lnTo>
                      <a:pt x="369" y="92"/>
                    </a:lnTo>
                    <a:lnTo>
                      <a:pt x="379" y="89"/>
                    </a:lnTo>
                    <a:lnTo>
                      <a:pt x="389" y="88"/>
                    </a:lnTo>
                    <a:lnTo>
                      <a:pt x="401" y="87"/>
                    </a:lnTo>
                    <a:lnTo>
                      <a:pt x="413" y="88"/>
                    </a:lnTo>
                    <a:lnTo>
                      <a:pt x="425" y="89"/>
                    </a:lnTo>
                    <a:lnTo>
                      <a:pt x="437" y="91"/>
                    </a:lnTo>
                    <a:lnTo>
                      <a:pt x="450" y="94"/>
                    </a:lnTo>
                    <a:lnTo>
                      <a:pt x="463" y="99"/>
                    </a:lnTo>
                    <a:lnTo>
                      <a:pt x="476" y="104"/>
                    </a:lnTo>
                    <a:lnTo>
                      <a:pt x="491" y="111"/>
                    </a:lnTo>
                    <a:lnTo>
                      <a:pt x="511" y="123"/>
                    </a:lnTo>
                    <a:lnTo>
                      <a:pt x="530" y="136"/>
                    </a:lnTo>
                    <a:lnTo>
                      <a:pt x="548" y="150"/>
                    </a:lnTo>
                    <a:lnTo>
                      <a:pt x="564" y="166"/>
                    </a:lnTo>
                    <a:lnTo>
                      <a:pt x="581" y="183"/>
                    </a:lnTo>
                    <a:lnTo>
                      <a:pt x="597" y="201"/>
                    </a:lnTo>
                    <a:lnTo>
                      <a:pt x="611" y="220"/>
                    </a:lnTo>
                    <a:lnTo>
                      <a:pt x="625" y="242"/>
                    </a:lnTo>
                    <a:lnTo>
                      <a:pt x="698" y="198"/>
                    </a:lnTo>
                    <a:lnTo>
                      <a:pt x="692" y="187"/>
                    </a:lnTo>
                    <a:lnTo>
                      <a:pt x="685" y="175"/>
                    </a:lnTo>
                    <a:lnTo>
                      <a:pt x="677" y="164"/>
                    </a:lnTo>
                    <a:lnTo>
                      <a:pt x="668" y="152"/>
                    </a:lnTo>
                    <a:lnTo>
                      <a:pt x="649" y="130"/>
                    </a:lnTo>
                    <a:lnTo>
                      <a:pt x="627" y="109"/>
                    </a:lnTo>
                    <a:lnTo>
                      <a:pt x="604" y="88"/>
                    </a:lnTo>
                    <a:lnTo>
                      <a:pt x="578" y="69"/>
                    </a:lnTo>
                    <a:lnTo>
                      <a:pt x="552" y="52"/>
                    </a:lnTo>
                    <a:lnTo>
                      <a:pt x="52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4" name="Freeform 49">
                <a:extLst>
                  <a:ext uri="{FF2B5EF4-FFF2-40B4-BE49-F238E27FC236}">
                    <a16:creationId xmlns:a16="http://schemas.microsoft.com/office/drawing/2014/main" id="{3E58EE6F-18C4-F143-A239-EECF467A18D8}"/>
                  </a:ext>
                </a:extLst>
              </p:cNvPr>
              <p:cNvSpPr>
                <a:spLocks/>
              </p:cNvSpPr>
              <p:nvPr/>
            </p:nvSpPr>
            <p:spPr bwMode="auto">
              <a:xfrm>
                <a:off x="4674" y="3726"/>
                <a:ext cx="44" cy="70"/>
              </a:xfrm>
              <a:custGeom>
                <a:avLst/>
                <a:gdLst>
                  <a:gd name="T0" fmla="*/ 0 w 390"/>
                  <a:gd name="T1" fmla="*/ 0 h 627"/>
                  <a:gd name="T2" fmla="*/ 0 w 390"/>
                  <a:gd name="T3" fmla="*/ 0 h 627"/>
                  <a:gd name="T4" fmla="*/ 0 w 390"/>
                  <a:gd name="T5" fmla="*/ 0 h 627"/>
                  <a:gd name="T6" fmla="*/ 0 w 390"/>
                  <a:gd name="T7" fmla="*/ 0 h 627"/>
                  <a:gd name="T8" fmla="*/ 0 w 390"/>
                  <a:gd name="T9" fmla="*/ 0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627">
                    <a:moveTo>
                      <a:pt x="0" y="580"/>
                    </a:moveTo>
                    <a:lnTo>
                      <a:pt x="88" y="627"/>
                    </a:lnTo>
                    <a:lnTo>
                      <a:pt x="390" y="4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5" name="Freeform 50">
                <a:extLst>
                  <a:ext uri="{FF2B5EF4-FFF2-40B4-BE49-F238E27FC236}">
                    <a16:creationId xmlns:a16="http://schemas.microsoft.com/office/drawing/2014/main" id="{F2E18B01-CAD8-1144-B007-27C16B0F65EE}"/>
                  </a:ext>
                </a:extLst>
              </p:cNvPr>
              <p:cNvSpPr>
                <a:spLocks/>
              </p:cNvSpPr>
              <p:nvPr/>
            </p:nvSpPr>
            <p:spPr bwMode="auto">
              <a:xfrm>
                <a:off x="4708" y="3744"/>
                <a:ext cx="82" cy="89"/>
              </a:xfrm>
              <a:custGeom>
                <a:avLst/>
                <a:gdLst>
                  <a:gd name="T0" fmla="*/ 0 w 739"/>
                  <a:gd name="T1" fmla="*/ 0 h 806"/>
                  <a:gd name="T2" fmla="*/ 0 w 739"/>
                  <a:gd name="T3" fmla="*/ 0 h 806"/>
                  <a:gd name="T4" fmla="*/ 0 w 739"/>
                  <a:gd name="T5" fmla="*/ 0 h 806"/>
                  <a:gd name="T6" fmla="*/ 0 w 739"/>
                  <a:gd name="T7" fmla="*/ 0 h 806"/>
                  <a:gd name="T8" fmla="*/ 0 w 739"/>
                  <a:gd name="T9" fmla="*/ 0 h 806"/>
                  <a:gd name="T10" fmla="*/ 0 w 739"/>
                  <a:gd name="T11" fmla="*/ 0 h 806"/>
                  <a:gd name="T12" fmla="*/ 0 w 739"/>
                  <a:gd name="T13" fmla="*/ 0 h 806"/>
                  <a:gd name="T14" fmla="*/ 0 w 739"/>
                  <a:gd name="T15" fmla="*/ 0 h 806"/>
                  <a:gd name="T16" fmla="*/ 0 w 739"/>
                  <a:gd name="T17" fmla="*/ 0 h 806"/>
                  <a:gd name="T18" fmla="*/ 0 w 739"/>
                  <a:gd name="T19" fmla="*/ 0 h 806"/>
                  <a:gd name="T20" fmla="*/ 0 w 739"/>
                  <a:gd name="T21" fmla="*/ 0 h 806"/>
                  <a:gd name="T22" fmla="*/ 0 w 739"/>
                  <a:gd name="T23" fmla="*/ 0 h 806"/>
                  <a:gd name="T24" fmla="*/ 0 w 739"/>
                  <a:gd name="T25" fmla="*/ 0 h 806"/>
                  <a:gd name="T26" fmla="*/ 0 w 739"/>
                  <a:gd name="T27" fmla="*/ 0 h 806"/>
                  <a:gd name="T28" fmla="*/ 0 w 739"/>
                  <a:gd name="T29" fmla="*/ 0 h 806"/>
                  <a:gd name="T30" fmla="*/ 0 w 739"/>
                  <a:gd name="T31" fmla="*/ 0 h 806"/>
                  <a:gd name="T32" fmla="*/ 0 w 739"/>
                  <a:gd name="T33" fmla="*/ 0 h 806"/>
                  <a:gd name="T34" fmla="*/ 0 w 739"/>
                  <a:gd name="T35" fmla="*/ 0 h 806"/>
                  <a:gd name="T36" fmla="*/ 0 w 739"/>
                  <a:gd name="T37" fmla="*/ 0 h 806"/>
                  <a:gd name="T38" fmla="*/ 0 w 739"/>
                  <a:gd name="T39" fmla="*/ 0 h 806"/>
                  <a:gd name="T40" fmla="*/ 0 w 739"/>
                  <a:gd name="T41" fmla="*/ 0 h 806"/>
                  <a:gd name="T42" fmla="*/ 0 w 739"/>
                  <a:gd name="T43" fmla="*/ 0 h 806"/>
                  <a:gd name="T44" fmla="*/ 0 w 739"/>
                  <a:gd name="T45" fmla="*/ 0 h 806"/>
                  <a:gd name="T46" fmla="*/ 0 w 739"/>
                  <a:gd name="T47" fmla="*/ 0 h 806"/>
                  <a:gd name="T48" fmla="*/ 0 w 739"/>
                  <a:gd name="T49" fmla="*/ 0 h 806"/>
                  <a:gd name="T50" fmla="*/ 0 w 739"/>
                  <a:gd name="T51" fmla="*/ 0 h 806"/>
                  <a:gd name="T52" fmla="*/ 0 w 739"/>
                  <a:gd name="T53" fmla="*/ 0 h 806"/>
                  <a:gd name="T54" fmla="*/ 0 w 739"/>
                  <a:gd name="T55" fmla="*/ 0 h 806"/>
                  <a:gd name="T56" fmla="*/ 0 w 739"/>
                  <a:gd name="T57" fmla="*/ 0 h 806"/>
                  <a:gd name="T58" fmla="*/ 0 w 739"/>
                  <a:gd name="T59" fmla="*/ 0 h 806"/>
                  <a:gd name="T60" fmla="*/ 0 w 739"/>
                  <a:gd name="T61" fmla="*/ 0 h 806"/>
                  <a:gd name="T62" fmla="*/ 0 w 739"/>
                  <a:gd name="T63" fmla="*/ 0 h 806"/>
                  <a:gd name="T64" fmla="*/ 0 w 739"/>
                  <a:gd name="T65" fmla="*/ 0 h 806"/>
                  <a:gd name="T66" fmla="*/ 0 w 739"/>
                  <a:gd name="T67" fmla="*/ 0 h 806"/>
                  <a:gd name="T68" fmla="*/ 0 w 739"/>
                  <a:gd name="T69" fmla="*/ 0 h 8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9" h="806">
                    <a:moveTo>
                      <a:pt x="0" y="578"/>
                    </a:moveTo>
                    <a:lnTo>
                      <a:pt x="90" y="625"/>
                    </a:lnTo>
                    <a:lnTo>
                      <a:pt x="240" y="325"/>
                    </a:lnTo>
                    <a:lnTo>
                      <a:pt x="269" y="267"/>
                    </a:lnTo>
                    <a:lnTo>
                      <a:pt x="291" y="220"/>
                    </a:lnTo>
                    <a:lnTo>
                      <a:pt x="306" y="186"/>
                    </a:lnTo>
                    <a:lnTo>
                      <a:pt x="316" y="161"/>
                    </a:lnTo>
                    <a:lnTo>
                      <a:pt x="316" y="167"/>
                    </a:lnTo>
                    <a:lnTo>
                      <a:pt x="316" y="180"/>
                    </a:lnTo>
                    <a:lnTo>
                      <a:pt x="316" y="201"/>
                    </a:lnTo>
                    <a:lnTo>
                      <a:pt x="316" y="228"/>
                    </a:lnTo>
                    <a:lnTo>
                      <a:pt x="316" y="258"/>
                    </a:lnTo>
                    <a:lnTo>
                      <a:pt x="318" y="291"/>
                    </a:lnTo>
                    <a:lnTo>
                      <a:pt x="318" y="323"/>
                    </a:lnTo>
                    <a:lnTo>
                      <a:pt x="320" y="354"/>
                    </a:lnTo>
                    <a:lnTo>
                      <a:pt x="345" y="758"/>
                    </a:lnTo>
                    <a:lnTo>
                      <a:pt x="438" y="806"/>
                    </a:lnTo>
                    <a:lnTo>
                      <a:pt x="739" y="227"/>
                    </a:lnTo>
                    <a:lnTo>
                      <a:pt x="652" y="182"/>
                    </a:lnTo>
                    <a:lnTo>
                      <a:pt x="504" y="476"/>
                    </a:lnTo>
                    <a:lnTo>
                      <a:pt x="476" y="534"/>
                    </a:lnTo>
                    <a:lnTo>
                      <a:pt x="454" y="586"/>
                    </a:lnTo>
                    <a:lnTo>
                      <a:pt x="437" y="625"/>
                    </a:lnTo>
                    <a:lnTo>
                      <a:pt x="431" y="640"/>
                    </a:lnTo>
                    <a:lnTo>
                      <a:pt x="431" y="634"/>
                    </a:lnTo>
                    <a:lnTo>
                      <a:pt x="431" y="622"/>
                    </a:lnTo>
                    <a:lnTo>
                      <a:pt x="431" y="604"/>
                    </a:lnTo>
                    <a:lnTo>
                      <a:pt x="431" y="582"/>
                    </a:lnTo>
                    <a:lnTo>
                      <a:pt x="430" y="555"/>
                    </a:lnTo>
                    <a:lnTo>
                      <a:pt x="430" y="527"/>
                    </a:lnTo>
                    <a:lnTo>
                      <a:pt x="429" y="497"/>
                    </a:lnTo>
                    <a:lnTo>
                      <a:pt x="428" y="466"/>
                    </a:lnTo>
                    <a:lnTo>
                      <a:pt x="403" y="52"/>
                    </a:lnTo>
                    <a:lnTo>
                      <a:pt x="301" y="0"/>
                    </a:lnTo>
                    <a:lnTo>
                      <a:pt x="0" y="5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6" name="Freeform 51">
                <a:extLst>
                  <a:ext uri="{FF2B5EF4-FFF2-40B4-BE49-F238E27FC236}">
                    <a16:creationId xmlns:a16="http://schemas.microsoft.com/office/drawing/2014/main" id="{0E171A5E-BC17-A041-83E2-4EC062E64697}"/>
                  </a:ext>
                </a:extLst>
              </p:cNvPr>
              <p:cNvSpPr>
                <a:spLocks/>
              </p:cNvSpPr>
              <p:nvPr/>
            </p:nvSpPr>
            <p:spPr bwMode="auto">
              <a:xfrm>
                <a:off x="4778" y="3780"/>
                <a:ext cx="73" cy="86"/>
              </a:xfrm>
              <a:custGeom>
                <a:avLst/>
                <a:gdLst>
                  <a:gd name="T0" fmla="*/ 0 w 660"/>
                  <a:gd name="T1" fmla="*/ 0 h 769"/>
                  <a:gd name="T2" fmla="*/ 0 w 660"/>
                  <a:gd name="T3" fmla="*/ 0 h 769"/>
                  <a:gd name="T4" fmla="*/ 0 w 660"/>
                  <a:gd name="T5" fmla="*/ 0 h 769"/>
                  <a:gd name="T6" fmla="*/ 0 w 660"/>
                  <a:gd name="T7" fmla="*/ 0 h 769"/>
                  <a:gd name="T8" fmla="*/ 0 w 660"/>
                  <a:gd name="T9" fmla="*/ 0 h 769"/>
                  <a:gd name="T10" fmla="*/ 0 w 660"/>
                  <a:gd name="T11" fmla="*/ 0 h 769"/>
                  <a:gd name="T12" fmla="*/ 0 w 660"/>
                  <a:gd name="T13" fmla="*/ 0 h 769"/>
                  <a:gd name="T14" fmla="*/ 0 w 660"/>
                  <a:gd name="T15" fmla="*/ 0 h 769"/>
                  <a:gd name="T16" fmla="*/ 0 w 660"/>
                  <a:gd name="T17" fmla="*/ 0 h 769"/>
                  <a:gd name="T18" fmla="*/ 0 w 660"/>
                  <a:gd name="T19" fmla="*/ 0 h 769"/>
                  <a:gd name="T20" fmla="*/ 0 w 660"/>
                  <a:gd name="T21" fmla="*/ 0 h 769"/>
                  <a:gd name="T22" fmla="*/ 0 w 660"/>
                  <a:gd name="T23" fmla="*/ 0 h 769"/>
                  <a:gd name="T24" fmla="*/ 0 w 660"/>
                  <a:gd name="T25" fmla="*/ 0 h 7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0" h="769">
                    <a:moveTo>
                      <a:pt x="0" y="577"/>
                    </a:moveTo>
                    <a:lnTo>
                      <a:pt x="370" y="769"/>
                    </a:lnTo>
                    <a:lnTo>
                      <a:pt x="410" y="691"/>
                    </a:lnTo>
                    <a:lnTo>
                      <a:pt x="129" y="545"/>
                    </a:lnTo>
                    <a:lnTo>
                      <a:pt x="226" y="359"/>
                    </a:lnTo>
                    <a:lnTo>
                      <a:pt x="443" y="472"/>
                    </a:lnTo>
                    <a:lnTo>
                      <a:pt x="482" y="397"/>
                    </a:lnTo>
                    <a:lnTo>
                      <a:pt x="264" y="284"/>
                    </a:lnTo>
                    <a:lnTo>
                      <a:pt x="350" y="120"/>
                    </a:lnTo>
                    <a:lnTo>
                      <a:pt x="609" y="255"/>
                    </a:lnTo>
                    <a:lnTo>
                      <a:pt x="660"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7" name="Freeform 52">
                <a:extLst>
                  <a:ext uri="{FF2B5EF4-FFF2-40B4-BE49-F238E27FC236}">
                    <a16:creationId xmlns:a16="http://schemas.microsoft.com/office/drawing/2014/main" id="{8180CB02-4A10-C143-9EA3-07BF6EF18E8B}"/>
                  </a:ext>
                </a:extLst>
              </p:cNvPr>
              <p:cNvSpPr>
                <a:spLocks/>
              </p:cNvSpPr>
              <p:nvPr/>
            </p:nvSpPr>
            <p:spPr bwMode="auto">
              <a:xfrm>
                <a:off x="4615" y="3368"/>
                <a:ext cx="75" cy="83"/>
              </a:xfrm>
              <a:custGeom>
                <a:avLst/>
                <a:gdLst>
                  <a:gd name="T0" fmla="*/ 0 w 677"/>
                  <a:gd name="T1" fmla="*/ 0 h 745"/>
                  <a:gd name="T2" fmla="*/ 0 w 677"/>
                  <a:gd name="T3" fmla="*/ 0 h 745"/>
                  <a:gd name="T4" fmla="*/ 0 w 677"/>
                  <a:gd name="T5" fmla="*/ 0 h 745"/>
                  <a:gd name="T6" fmla="*/ 0 w 677"/>
                  <a:gd name="T7" fmla="*/ 0 h 745"/>
                  <a:gd name="T8" fmla="*/ 0 w 677"/>
                  <a:gd name="T9" fmla="*/ 0 h 745"/>
                  <a:gd name="T10" fmla="*/ 0 w 677"/>
                  <a:gd name="T11" fmla="*/ 0 h 745"/>
                  <a:gd name="T12" fmla="*/ 0 w 677"/>
                  <a:gd name="T13" fmla="*/ 0 h 745"/>
                  <a:gd name="T14" fmla="*/ 0 w 677"/>
                  <a:gd name="T15" fmla="*/ 0 h 745"/>
                  <a:gd name="T16" fmla="*/ 0 w 677"/>
                  <a:gd name="T17" fmla="*/ 0 h 745"/>
                  <a:gd name="T18" fmla="*/ 0 w 677"/>
                  <a:gd name="T19" fmla="*/ 0 h 745"/>
                  <a:gd name="T20" fmla="*/ 0 w 677"/>
                  <a:gd name="T21" fmla="*/ 0 h 745"/>
                  <a:gd name="T22" fmla="*/ 0 w 677"/>
                  <a:gd name="T23" fmla="*/ 0 h 745"/>
                  <a:gd name="T24" fmla="*/ 0 w 677"/>
                  <a:gd name="T25" fmla="*/ 0 h 745"/>
                  <a:gd name="T26" fmla="*/ 0 w 677"/>
                  <a:gd name="T27" fmla="*/ 0 h 745"/>
                  <a:gd name="T28" fmla="*/ 0 w 677"/>
                  <a:gd name="T29" fmla="*/ 0 h 745"/>
                  <a:gd name="T30" fmla="*/ 0 w 677"/>
                  <a:gd name="T31" fmla="*/ 0 h 745"/>
                  <a:gd name="T32" fmla="*/ 0 w 677"/>
                  <a:gd name="T33" fmla="*/ 0 h 745"/>
                  <a:gd name="T34" fmla="*/ 0 w 677"/>
                  <a:gd name="T35" fmla="*/ 0 h 745"/>
                  <a:gd name="T36" fmla="*/ 0 w 677"/>
                  <a:gd name="T37" fmla="*/ 0 h 745"/>
                  <a:gd name="T38" fmla="*/ 0 w 677"/>
                  <a:gd name="T39" fmla="*/ 0 h 745"/>
                  <a:gd name="T40" fmla="*/ 0 w 677"/>
                  <a:gd name="T41" fmla="*/ 0 h 745"/>
                  <a:gd name="T42" fmla="*/ 0 w 677"/>
                  <a:gd name="T43" fmla="*/ 0 h 745"/>
                  <a:gd name="T44" fmla="*/ 0 w 677"/>
                  <a:gd name="T45" fmla="*/ 0 h 745"/>
                  <a:gd name="T46" fmla="*/ 0 w 677"/>
                  <a:gd name="T47" fmla="*/ 0 h 745"/>
                  <a:gd name="T48" fmla="*/ 0 w 677"/>
                  <a:gd name="T49" fmla="*/ 0 h 745"/>
                  <a:gd name="T50" fmla="*/ 0 w 677"/>
                  <a:gd name="T51" fmla="*/ 0 h 745"/>
                  <a:gd name="T52" fmla="*/ 0 w 677"/>
                  <a:gd name="T53" fmla="*/ 0 h 745"/>
                  <a:gd name="T54" fmla="*/ 0 w 677"/>
                  <a:gd name="T55" fmla="*/ 0 h 745"/>
                  <a:gd name="T56" fmla="*/ 0 w 677"/>
                  <a:gd name="T57" fmla="*/ 0 h 745"/>
                  <a:gd name="T58" fmla="*/ 0 w 677"/>
                  <a:gd name="T59" fmla="*/ 0 h 745"/>
                  <a:gd name="T60" fmla="*/ 0 w 677"/>
                  <a:gd name="T61" fmla="*/ 0 h 745"/>
                  <a:gd name="T62" fmla="*/ 0 w 677"/>
                  <a:gd name="T63" fmla="*/ 0 h 745"/>
                  <a:gd name="T64" fmla="*/ 0 w 677"/>
                  <a:gd name="T65" fmla="*/ 0 h 745"/>
                  <a:gd name="T66" fmla="*/ 0 w 677"/>
                  <a:gd name="T67" fmla="*/ 0 h 745"/>
                  <a:gd name="T68" fmla="*/ 0 w 677"/>
                  <a:gd name="T69" fmla="*/ 0 h 745"/>
                  <a:gd name="T70" fmla="*/ 0 w 677"/>
                  <a:gd name="T71" fmla="*/ 0 h 745"/>
                  <a:gd name="T72" fmla="*/ 0 w 677"/>
                  <a:gd name="T73" fmla="*/ 0 h 745"/>
                  <a:gd name="T74" fmla="*/ 0 w 677"/>
                  <a:gd name="T75" fmla="*/ 0 h 745"/>
                  <a:gd name="T76" fmla="*/ 0 w 677"/>
                  <a:gd name="T77" fmla="*/ 0 h 745"/>
                  <a:gd name="T78" fmla="*/ 0 w 677"/>
                  <a:gd name="T79" fmla="*/ 0 h 745"/>
                  <a:gd name="T80" fmla="*/ 0 w 677"/>
                  <a:gd name="T81" fmla="*/ 0 h 745"/>
                  <a:gd name="T82" fmla="*/ 0 w 677"/>
                  <a:gd name="T83" fmla="*/ 0 h 745"/>
                  <a:gd name="T84" fmla="*/ 0 w 677"/>
                  <a:gd name="T85" fmla="*/ 0 h 745"/>
                  <a:gd name="T86" fmla="*/ 0 w 677"/>
                  <a:gd name="T87" fmla="*/ 0 h 745"/>
                  <a:gd name="T88" fmla="*/ 0 w 677"/>
                  <a:gd name="T89" fmla="*/ 0 h 745"/>
                  <a:gd name="T90" fmla="*/ 0 w 677"/>
                  <a:gd name="T91" fmla="*/ 0 h 745"/>
                  <a:gd name="T92" fmla="*/ 0 w 677"/>
                  <a:gd name="T93" fmla="*/ 0 h 745"/>
                  <a:gd name="T94" fmla="*/ 0 w 677"/>
                  <a:gd name="T95" fmla="*/ 0 h 74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77" h="745">
                    <a:moveTo>
                      <a:pt x="44" y="368"/>
                    </a:moveTo>
                    <a:lnTo>
                      <a:pt x="31" y="392"/>
                    </a:lnTo>
                    <a:lnTo>
                      <a:pt x="22" y="413"/>
                    </a:lnTo>
                    <a:lnTo>
                      <a:pt x="15" y="430"/>
                    </a:lnTo>
                    <a:lnTo>
                      <a:pt x="9" y="445"/>
                    </a:lnTo>
                    <a:lnTo>
                      <a:pt x="5" y="460"/>
                    </a:lnTo>
                    <a:lnTo>
                      <a:pt x="2" y="473"/>
                    </a:lnTo>
                    <a:lnTo>
                      <a:pt x="1" y="487"/>
                    </a:lnTo>
                    <a:lnTo>
                      <a:pt x="0" y="501"/>
                    </a:lnTo>
                    <a:lnTo>
                      <a:pt x="0" y="513"/>
                    </a:lnTo>
                    <a:lnTo>
                      <a:pt x="1" y="526"/>
                    </a:lnTo>
                    <a:lnTo>
                      <a:pt x="3" y="539"/>
                    </a:lnTo>
                    <a:lnTo>
                      <a:pt x="6" y="551"/>
                    </a:lnTo>
                    <a:lnTo>
                      <a:pt x="10" y="565"/>
                    </a:lnTo>
                    <a:lnTo>
                      <a:pt x="16" y="578"/>
                    </a:lnTo>
                    <a:lnTo>
                      <a:pt x="21" y="590"/>
                    </a:lnTo>
                    <a:lnTo>
                      <a:pt x="29" y="604"/>
                    </a:lnTo>
                    <a:lnTo>
                      <a:pt x="39" y="617"/>
                    </a:lnTo>
                    <a:lnTo>
                      <a:pt x="49" y="629"/>
                    </a:lnTo>
                    <a:lnTo>
                      <a:pt x="61" y="643"/>
                    </a:lnTo>
                    <a:lnTo>
                      <a:pt x="76" y="655"/>
                    </a:lnTo>
                    <a:lnTo>
                      <a:pt x="90" y="667"/>
                    </a:lnTo>
                    <a:lnTo>
                      <a:pt x="108" y="680"/>
                    </a:lnTo>
                    <a:lnTo>
                      <a:pt x="127" y="692"/>
                    </a:lnTo>
                    <a:lnTo>
                      <a:pt x="148" y="703"/>
                    </a:lnTo>
                    <a:lnTo>
                      <a:pt x="176" y="717"/>
                    </a:lnTo>
                    <a:lnTo>
                      <a:pt x="203" y="728"/>
                    </a:lnTo>
                    <a:lnTo>
                      <a:pt x="216" y="733"/>
                    </a:lnTo>
                    <a:lnTo>
                      <a:pt x="229" y="736"/>
                    </a:lnTo>
                    <a:lnTo>
                      <a:pt x="241" y="740"/>
                    </a:lnTo>
                    <a:lnTo>
                      <a:pt x="253" y="742"/>
                    </a:lnTo>
                    <a:lnTo>
                      <a:pt x="265" y="744"/>
                    </a:lnTo>
                    <a:lnTo>
                      <a:pt x="277" y="745"/>
                    </a:lnTo>
                    <a:lnTo>
                      <a:pt x="289" y="745"/>
                    </a:lnTo>
                    <a:lnTo>
                      <a:pt x="300" y="745"/>
                    </a:lnTo>
                    <a:lnTo>
                      <a:pt x="311" y="744"/>
                    </a:lnTo>
                    <a:lnTo>
                      <a:pt x="323" y="743"/>
                    </a:lnTo>
                    <a:lnTo>
                      <a:pt x="335" y="741"/>
                    </a:lnTo>
                    <a:lnTo>
                      <a:pt x="346" y="739"/>
                    </a:lnTo>
                    <a:lnTo>
                      <a:pt x="357" y="735"/>
                    </a:lnTo>
                    <a:lnTo>
                      <a:pt x="368" y="732"/>
                    </a:lnTo>
                    <a:lnTo>
                      <a:pt x="378" y="728"/>
                    </a:lnTo>
                    <a:lnTo>
                      <a:pt x="387" y="723"/>
                    </a:lnTo>
                    <a:lnTo>
                      <a:pt x="396" y="717"/>
                    </a:lnTo>
                    <a:lnTo>
                      <a:pt x="404" y="712"/>
                    </a:lnTo>
                    <a:lnTo>
                      <a:pt x="413" y="705"/>
                    </a:lnTo>
                    <a:lnTo>
                      <a:pt x="420" y="697"/>
                    </a:lnTo>
                    <a:lnTo>
                      <a:pt x="428" y="690"/>
                    </a:lnTo>
                    <a:lnTo>
                      <a:pt x="436" y="680"/>
                    </a:lnTo>
                    <a:lnTo>
                      <a:pt x="444" y="670"/>
                    </a:lnTo>
                    <a:lnTo>
                      <a:pt x="452" y="658"/>
                    </a:lnTo>
                    <a:lnTo>
                      <a:pt x="467" y="630"/>
                    </a:lnTo>
                    <a:lnTo>
                      <a:pt x="485" y="598"/>
                    </a:lnTo>
                    <a:lnTo>
                      <a:pt x="677" y="230"/>
                    </a:lnTo>
                    <a:lnTo>
                      <a:pt x="588" y="183"/>
                    </a:lnTo>
                    <a:lnTo>
                      <a:pt x="395" y="555"/>
                    </a:lnTo>
                    <a:lnTo>
                      <a:pt x="385" y="572"/>
                    </a:lnTo>
                    <a:lnTo>
                      <a:pt x="376" y="589"/>
                    </a:lnTo>
                    <a:lnTo>
                      <a:pt x="367" y="603"/>
                    </a:lnTo>
                    <a:lnTo>
                      <a:pt x="359" y="614"/>
                    </a:lnTo>
                    <a:lnTo>
                      <a:pt x="350" y="623"/>
                    </a:lnTo>
                    <a:lnTo>
                      <a:pt x="340" y="630"/>
                    </a:lnTo>
                    <a:lnTo>
                      <a:pt x="330" y="638"/>
                    </a:lnTo>
                    <a:lnTo>
                      <a:pt x="319" y="644"/>
                    </a:lnTo>
                    <a:lnTo>
                      <a:pt x="312" y="647"/>
                    </a:lnTo>
                    <a:lnTo>
                      <a:pt x="306" y="649"/>
                    </a:lnTo>
                    <a:lnTo>
                      <a:pt x="299" y="652"/>
                    </a:lnTo>
                    <a:lnTo>
                      <a:pt x="292" y="653"/>
                    </a:lnTo>
                    <a:lnTo>
                      <a:pt x="278" y="654"/>
                    </a:lnTo>
                    <a:lnTo>
                      <a:pt x="262" y="653"/>
                    </a:lnTo>
                    <a:lnTo>
                      <a:pt x="245" y="649"/>
                    </a:lnTo>
                    <a:lnTo>
                      <a:pt x="228" y="645"/>
                    </a:lnTo>
                    <a:lnTo>
                      <a:pt x="210" y="637"/>
                    </a:lnTo>
                    <a:lnTo>
                      <a:pt x="191" y="628"/>
                    </a:lnTo>
                    <a:lnTo>
                      <a:pt x="178" y="622"/>
                    </a:lnTo>
                    <a:lnTo>
                      <a:pt x="168" y="615"/>
                    </a:lnTo>
                    <a:lnTo>
                      <a:pt x="158" y="608"/>
                    </a:lnTo>
                    <a:lnTo>
                      <a:pt x="148" y="600"/>
                    </a:lnTo>
                    <a:lnTo>
                      <a:pt x="141" y="593"/>
                    </a:lnTo>
                    <a:lnTo>
                      <a:pt x="132" y="585"/>
                    </a:lnTo>
                    <a:lnTo>
                      <a:pt x="125" y="576"/>
                    </a:lnTo>
                    <a:lnTo>
                      <a:pt x="119" y="568"/>
                    </a:lnTo>
                    <a:lnTo>
                      <a:pt x="114" y="559"/>
                    </a:lnTo>
                    <a:lnTo>
                      <a:pt x="109" y="550"/>
                    </a:lnTo>
                    <a:lnTo>
                      <a:pt x="105" y="541"/>
                    </a:lnTo>
                    <a:lnTo>
                      <a:pt x="103" y="532"/>
                    </a:lnTo>
                    <a:lnTo>
                      <a:pt x="100" y="522"/>
                    </a:lnTo>
                    <a:lnTo>
                      <a:pt x="99" y="513"/>
                    </a:lnTo>
                    <a:lnTo>
                      <a:pt x="99" y="503"/>
                    </a:lnTo>
                    <a:lnTo>
                      <a:pt x="100" y="494"/>
                    </a:lnTo>
                    <a:lnTo>
                      <a:pt x="106" y="478"/>
                    </a:lnTo>
                    <a:lnTo>
                      <a:pt x="115" y="454"/>
                    </a:lnTo>
                    <a:lnTo>
                      <a:pt x="127" y="426"/>
                    </a:lnTo>
                    <a:lnTo>
                      <a:pt x="144" y="394"/>
                    </a:lnTo>
                    <a:lnTo>
                      <a:pt x="323" y="46"/>
                    </a:lnTo>
                    <a:lnTo>
                      <a:pt x="235" y="0"/>
                    </a:lnTo>
                    <a:lnTo>
                      <a:pt x="44" y="3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8" name="Freeform 53">
                <a:extLst>
                  <a:ext uri="{FF2B5EF4-FFF2-40B4-BE49-F238E27FC236}">
                    <a16:creationId xmlns:a16="http://schemas.microsoft.com/office/drawing/2014/main" id="{C6FF81E2-D45A-954C-ABAB-D0D70EC2C4E9}"/>
                  </a:ext>
                </a:extLst>
              </p:cNvPr>
              <p:cNvSpPr>
                <a:spLocks/>
              </p:cNvSpPr>
              <p:nvPr/>
            </p:nvSpPr>
            <p:spPr bwMode="auto">
              <a:xfrm>
                <a:off x="4677" y="3404"/>
                <a:ext cx="82" cy="90"/>
              </a:xfrm>
              <a:custGeom>
                <a:avLst/>
                <a:gdLst>
                  <a:gd name="T0" fmla="*/ 0 w 738"/>
                  <a:gd name="T1" fmla="*/ 0 h 808"/>
                  <a:gd name="T2" fmla="*/ 0 w 738"/>
                  <a:gd name="T3" fmla="*/ 0 h 808"/>
                  <a:gd name="T4" fmla="*/ 0 w 738"/>
                  <a:gd name="T5" fmla="*/ 0 h 808"/>
                  <a:gd name="T6" fmla="*/ 0 w 738"/>
                  <a:gd name="T7" fmla="*/ 0 h 808"/>
                  <a:gd name="T8" fmla="*/ 0 w 738"/>
                  <a:gd name="T9" fmla="*/ 0 h 808"/>
                  <a:gd name="T10" fmla="*/ 0 w 738"/>
                  <a:gd name="T11" fmla="*/ 0 h 808"/>
                  <a:gd name="T12" fmla="*/ 0 w 738"/>
                  <a:gd name="T13" fmla="*/ 0 h 808"/>
                  <a:gd name="T14" fmla="*/ 0 w 738"/>
                  <a:gd name="T15" fmla="*/ 0 h 808"/>
                  <a:gd name="T16" fmla="*/ 0 w 738"/>
                  <a:gd name="T17" fmla="*/ 0 h 808"/>
                  <a:gd name="T18" fmla="*/ 0 w 738"/>
                  <a:gd name="T19" fmla="*/ 0 h 808"/>
                  <a:gd name="T20" fmla="*/ 0 w 738"/>
                  <a:gd name="T21" fmla="*/ 0 h 808"/>
                  <a:gd name="T22" fmla="*/ 0 w 738"/>
                  <a:gd name="T23" fmla="*/ 0 h 808"/>
                  <a:gd name="T24" fmla="*/ 0 w 738"/>
                  <a:gd name="T25" fmla="*/ 0 h 808"/>
                  <a:gd name="T26" fmla="*/ 0 w 738"/>
                  <a:gd name="T27" fmla="*/ 0 h 808"/>
                  <a:gd name="T28" fmla="*/ 0 w 738"/>
                  <a:gd name="T29" fmla="*/ 0 h 808"/>
                  <a:gd name="T30" fmla="*/ 0 w 738"/>
                  <a:gd name="T31" fmla="*/ 0 h 808"/>
                  <a:gd name="T32" fmla="*/ 0 w 738"/>
                  <a:gd name="T33" fmla="*/ 0 h 808"/>
                  <a:gd name="T34" fmla="*/ 0 w 738"/>
                  <a:gd name="T35" fmla="*/ 0 h 808"/>
                  <a:gd name="T36" fmla="*/ 0 w 738"/>
                  <a:gd name="T37" fmla="*/ 0 h 808"/>
                  <a:gd name="T38" fmla="*/ 0 w 738"/>
                  <a:gd name="T39" fmla="*/ 0 h 808"/>
                  <a:gd name="T40" fmla="*/ 0 w 738"/>
                  <a:gd name="T41" fmla="*/ 0 h 808"/>
                  <a:gd name="T42" fmla="*/ 0 w 738"/>
                  <a:gd name="T43" fmla="*/ 0 h 808"/>
                  <a:gd name="T44" fmla="*/ 0 w 738"/>
                  <a:gd name="T45" fmla="*/ 0 h 808"/>
                  <a:gd name="T46" fmla="*/ 0 w 738"/>
                  <a:gd name="T47" fmla="*/ 0 h 808"/>
                  <a:gd name="T48" fmla="*/ 0 w 738"/>
                  <a:gd name="T49" fmla="*/ 0 h 808"/>
                  <a:gd name="T50" fmla="*/ 0 w 738"/>
                  <a:gd name="T51" fmla="*/ 0 h 808"/>
                  <a:gd name="T52" fmla="*/ 0 w 738"/>
                  <a:gd name="T53" fmla="*/ 0 h 808"/>
                  <a:gd name="T54" fmla="*/ 0 w 738"/>
                  <a:gd name="T55" fmla="*/ 0 h 808"/>
                  <a:gd name="T56" fmla="*/ 0 w 738"/>
                  <a:gd name="T57" fmla="*/ 0 h 808"/>
                  <a:gd name="T58" fmla="*/ 0 w 738"/>
                  <a:gd name="T59" fmla="*/ 0 h 808"/>
                  <a:gd name="T60" fmla="*/ 0 w 738"/>
                  <a:gd name="T61" fmla="*/ 0 h 808"/>
                  <a:gd name="T62" fmla="*/ 0 w 738"/>
                  <a:gd name="T63" fmla="*/ 0 h 808"/>
                  <a:gd name="T64" fmla="*/ 0 w 738"/>
                  <a:gd name="T65" fmla="*/ 0 h 808"/>
                  <a:gd name="T66" fmla="*/ 0 w 738"/>
                  <a:gd name="T67" fmla="*/ 0 h 808"/>
                  <a:gd name="T68" fmla="*/ 0 w 738"/>
                  <a:gd name="T69" fmla="*/ 0 h 8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8" h="808">
                    <a:moveTo>
                      <a:pt x="0" y="581"/>
                    </a:moveTo>
                    <a:lnTo>
                      <a:pt x="90" y="627"/>
                    </a:lnTo>
                    <a:lnTo>
                      <a:pt x="240" y="327"/>
                    </a:lnTo>
                    <a:lnTo>
                      <a:pt x="268" y="269"/>
                    </a:lnTo>
                    <a:lnTo>
                      <a:pt x="290" y="222"/>
                    </a:lnTo>
                    <a:lnTo>
                      <a:pt x="307" y="187"/>
                    </a:lnTo>
                    <a:lnTo>
                      <a:pt x="317" y="163"/>
                    </a:lnTo>
                    <a:lnTo>
                      <a:pt x="317" y="168"/>
                    </a:lnTo>
                    <a:lnTo>
                      <a:pt x="317" y="182"/>
                    </a:lnTo>
                    <a:lnTo>
                      <a:pt x="317" y="203"/>
                    </a:lnTo>
                    <a:lnTo>
                      <a:pt x="317" y="230"/>
                    </a:lnTo>
                    <a:lnTo>
                      <a:pt x="317" y="260"/>
                    </a:lnTo>
                    <a:lnTo>
                      <a:pt x="317" y="293"/>
                    </a:lnTo>
                    <a:lnTo>
                      <a:pt x="318" y="325"/>
                    </a:lnTo>
                    <a:lnTo>
                      <a:pt x="319" y="356"/>
                    </a:lnTo>
                    <a:lnTo>
                      <a:pt x="346" y="760"/>
                    </a:lnTo>
                    <a:lnTo>
                      <a:pt x="437" y="808"/>
                    </a:lnTo>
                    <a:lnTo>
                      <a:pt x="738" y="229"/>
                    </a:lnTo>
                    <a:lnTo>
                      <a:pt x="652" y="185"/>
                    </a:lnTo>
                    <a:lnTo>
                      <a:pt x="504" y="478"/>
                    </a:lnTo>
                    <a:lnTo>
                      <a:pt x="476" y="536"/>
                    </a:lnTo>
                    <a:lnTo>
                      <a:pt x="453" y="588"/>
                    </a:lnTo>
                    <a:lnTo>
                      <a:pt x="437" y="626"/>
                    </a:lnTo>
                    <a:lnTo>
                      <a:pt x="432" y="642"/>
                    </a:lnTo>
                    <a:lnTo>
                      <a:pt x="432" y="635"/>
                    </a:lnTo>
                    <a:lnTo>
                      <a:pt x="430" y="623"/>
                    </a:lnTo>
                    <a:lnTo>
                      <a:pt x="430" y="605"/>
                    </a:lnTo>
                    <a:lnTo>
                      <a:pt x="430" y="583"/>
                    </a:lnTo>
                    <a:lnTo>
                      <a:pt x="430" y="557"/>
                    </a:lnTo>
                    <a:lnTo>
                      <a:pt x="430" y="529"/>
                    </a:lnTo>
                    <a:lnTo>
                      <a:pt x="429" y="498"/>
                    </a:lnTo>
                    <a:lnTo>
                      <a:pt x="427" y="468"/>
                    </a:lnTo>
                    <a:lnTo>
                      <a:pt x="403" y="54"/>
                    </a:lnTo>
                    <a:lnTo>
                      <a:pt x="301"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39" name="Freeform 54">
                <a:extLst>
                  <a:ext uri="{FF2B5EF4-FFF2-40B4-BE49-F238E27FC236}">
                    <a16:creationId xmlns:a16="http://schemas.microsoft.com/office/drawing/2014/main" id="{5C59BEF9-4C37-2B44-AE1A-D1880CF3D88D}"/>
                  </a:ext>
                </a:extLst>
              </p:cNvPr>
              <p:cNvSpPr>
                <a:spLocks/>
              </p:cNvSpPr>
              <p:nvPr/>
            </p:nvSpPr>
            <p:spPr bwMode="auto">
              <a:xfrm>
                <a:off x="4748" y="3441"/>
                <a:ext cx="43" cy="70"/>
              </a:xfrm>
              <a:custGeom>
                <a:avLst/>
                <a:gdLst>
                  <a:gd name="T0" fmla="*/ 0 w 390"/>
                  <a:gd name="T1" fmla="*/ 0 h 627"/>
                  <a:gd name="T2" fmla="*/ 0 w 390"/>
                  <a:gd name="T3" fmla="*/ 0 h 627"/>
                  <a:gd name="T4" fmla="*/ 0 w 390"/>
                  <a:gd name="T5" fmla="*/ 0 h 627"/>
                  <a:gd name="T6" fmla="*/ 0 w 390"/>
                  <a:gd name="T7" fmla="*/ 0 h 627"/>
                  <a:gd name="T8" fmla="*/ 0 w 390"/>
                  <a:gd name="T9" fmla="*/ 0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627">
                    <a:moveTo>
                      <a:pt x="0" y="580"/>
                    </a:moveTo>
                    <a:lnTo>
                      <a:pt x="89" y="627"/>
                    </a:lnTo>
                    <a:lnTo>
                      <a:pt x="390" y="47"/>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0" name="Freeform 55">
                <a:extLst>
                  <a:ext uri="{FF2B5EF4-FFF2-40B4-BE49-F238E27FC236}">
                    <a16:creationId xmlns:a16="http://schemas.microsoft.com/office/drawing/2014/main" id="{E7F1EFA6-1A3D-8140-A4D9-A35674874FE0}"/>
                  </a:ext>
                </a:extLst>
              </p:cNvPr>
              <p:cNvSpPr>
                <a:spLocks/>
              </p:cNvSpPr>
              <p:nvPr/>
            </p:nvSpPr>
            <p:spPr bwMode="auto">
              <a:xfrm>
                <a:off x="5094" y="3728"/>
                <a:ext cx="44" cy="70"/>
              </a:xfrm>
              <a:custGeom>
                <a:avLst/>
                <a:gdLst>
                  <a:gd name="T0" fmla="*/ 0 w 390"/>
                  <a:gd name="T1" fmla="*/ 0 h 627"/>
                  <a:gd name="T2" fmla="*/ 0 w 390"/>
                  <a:gd name="T3" fmla="*/ 0 h 627"/>
                  <a:gd name="T4" fmla="*/ 0 w 390"/>
                  <a:gd name="T5" fmla="*/ 0 h 627"/>
                  <a:gd name="T6" fmla="*/ 0 w 390"/>
                  <a:gd name="T7" fmla="*/ 0 h 627"/>
                  <a:gd name="T8" fmla="*/ 0 w 390"/>
                  <a:gd name="T9" fmla="*/ 0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627">
                    <a:moveTo>
                      <a:pt x="0" y="581"/>
                    </a:moveTo>
                    <a:lnTo>
                      <a:pt x="89" y="627"/>
                    </a:lnTo>
                    <a:lnTo>
                      <a:pt x="390" y="47"/>
                    </a:lnTo>
                    <a:lnTo>
                      <a:pt x="302"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1" name="Freeform 56">
                <a:extLst>
                  <a:ext uri="{FF2B5EF4-FFF2-40B4-BE49-F238E27FC236}">
                    <a16:creationId xmlns:a16="http://schemas.microsoft.com/office/drawing/2014/main" id="{DD556368-5B70-A44E-BD8E-C35F8D67AC1A}"/>
                  </a:ext>
                </a:extLst>
              </p:cNvPr>
              <p:cNvSpPr>
                <a:spLocks/>
              </p:cNvSpPr>
              <p:nvPr/>
            </p:nvSpPr>
            <p:spPr bwMode="auto">
              <a:xfrm>
                <a:off x="4794" y="3571"/>
                <a:ext cx="43" cy="70"/>
              </a:xfrm>
              <a:custGeom>
                <a:avLst/>
                <a:gdLst>
                  <a:gd name="T0" fmla="*/ 0 w 391"/>
                  <a:gd name="T1" fmla="*/ 0 h 627"/>
                  <a:gd name="T2" fmla="*/ 0 w 391"/>
                  <a:gd name="T3" fmla="*/ 0 h 627"/>
                  <a:gd name="T4" fmla="*/ 0 w 391"/>
                  <a:gd name="T5" fmla="*/ 0 h 627"/>
                  <a:gd name="T6" fmla="*/ 0 w 391"/>
                  <a:gd name="T7" fmla="*/ 0 h 627"/>
                  <a:gd name="T8" fmla="*/ 0 w 391"/>
                  <a:gd name="T9" fmla="*/ 0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1" h="627">
                    <a:moveTo>
                      <a:pt x="0" y="581"/>
                    </a:moveTo>
                    <a:lnTo>
                      <a:pt x="89" y="627"/>
                    </a:lnTo>
                    <a:lnTo>
                      <a:pt x="391" y="47"/>
                    </a:lnTo>
                    <a:lnTo>
                      <a:pt x="302" y="0"/>
                    </a:lnTo>
                    <a:lnTo>
                      <a:pt x="0" y="58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2" name="Freeform 57">
                <a:extLst>
                  <a:ext uri="{FF2B5EF4-FFF2-40B4-BE49-F238E27FC236}">
                    <a16:creationId xmlns:a16="http://schemas.microsoft.com/office/drawing/2014/main" id="{C1ADEBD0-DA6C-E44A-927F-99E8E375C784}"/>
                  </a:ext>
                </a:extLst>
              </p:cNvPr>
              <p:cNvSpPr>
                <a:spLocks/>
              </p:cNvSpPr>
              <p:nvPr/>
            </p:nvSpPr>
            <p:spPr bwMode="auto">
              <a:xfrm>
                <a:off x="4793" y="3452"/>
                <a:ext cx="69" cy="82"/>
              </a:xfrm>
              <a:custGeom>
                <a:avLst/>
                <a:gdLst>
                  <a:gd name="T0" fmla="*/ 0 w 613"/>
                  <a:gd name="T1" fmla="*/ 0 h 741"/>
                  <a:gd name="T2" fmla="*/ 0 w 613"/>
                  <a:gd name="T3" fmla="*/ 0 h 741"/>
                  <a:gd name="T4" fmla="*/ 0 w 613"/>
                  <a:gd name="T5" fmla="*/ 0 h 741"/>
                  <a:gd name="T6" fmla="*/ 0 w 613"/>
                  <a:gd name="T7" fmla="*/ 0 h 741"/>
                  <a:gd name="T8" fmla="*/ 0 w 613"/>
                  <a:gd name="T9" fmla="*/ 0 h 741"/>
                  <a:gd name="T10" fmla="*/ 0 w 613"/>
                  <a:gd name="T11" fmla="*/ 0 h 741"/>
                  <a:gd name="T12" fmla="*/ 0 w 613"/>
                  <a:gd name="T13" fmla="*/ 0 h 741"/>
                  <a:gd name="T14" fmla="*/ 0 w 613"/>
                  <a:gd name="T15" fmla="*/ 0 h 741"/>
                  <a:gd name="T16" fmla="*/ 0 w 613"/>
                  <a:gd name="T17" fmla="*/ 0 h 741"/>
                  <a:gd name="T18" fmla="*/ 0 w 613"/>
                  <a:gd name="T19" fmla="*/ 0 h 741"/>
                  <a:gd name="T20" fmla="*/ 0 w 613"/>
                  <a:gd name="T21" fmla="*/ 0 h 741"/>
                  <a:gd name="T22" fmla="*/ 0 w 613"/>
                  <a:gd name="T23" fmla="*/ 0 h 741"/>
                  <a:gd name="T24" fmla="*/ 0 w 613"/>
                  <a:gd name="T25" fmla="*/ 0 h 741"/>
                  <a:gd name="T26" fmla="*/ 0 w 613"/>
                  <a:gd name="T27" fmla="*/ 0 h 741"/>
                  <a:gd name="T28" fmla="*/ 0 w 613"/>
                  <a:gd name="T29" fmla="*/ 0 h 741"/>
                  <a:gd name="T30" fmla="*/ 0 w 613"/>
                  <a:gd name="T31" fmla="*/ 0 h 741"/>
                  <a:gd name="T32" fmla="*/ 0 w 613"/>
                  <a:gd name="T33" fmla="*/ 0 h 741"/>
                  <a:gd name="T34" fmla="*/ 0 w 613"/>
                  <a:gd name="T35" fmla="*/ 0 h 74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13" h="741">
                    <a:moveTo>
                      <a:pt x="0" y="696"/>
                    </a:moveTo>
                    <a:lnTo>
                      <a:pt x="85" y="741"/>
                    </a:lnTo>
                    <a:lnTo>
                      <a:pt x="613" y="277"/>
                    </a:lnTo>
                    <a:lnTo>
                      <a:pt x="521" y="229"/>
                    </a:lnTo>
                    <a:lnTo>
                      <a:pt x="216" y="491"/>
                    </a:lnTo>
                    <a:lnTo>
                      <a:pt x="175" y="527"/>
                    </a:lnTo>
                    <a:lnTo>
                      <a:pt x="142" y="561"/>
                    </a:lnTo>
                    <a:lnTo>
                      <a:pt x="119" y="587"/>
                    </a:lnTo>
                    <a:lnTo>
                      <a:pt x="110" y="597"/>
                    </a:lnTo>
                    <a:lnTo>
                      <a:pt x="113" y="584"/>
                    </a:lnTo>
                    <a:lnTo>
                      <a:pt x="120" y="548"/>
                    </a:lnTo>
                    <a:lnTo>
                      <a:pt x="124" y="524"/>
                    </a:lnTo>
                    <a:lnTo>
                      <a:pt x="129" y="499"/>
                    </a:lnTo>
                    <a:lnTo>
                      <a:pt x="132" y="471"/>
                    </a:lnTo>
                    <a:lnTo>
                      <a:pt x="136" y="443"/>
                    </a:lnTo>
                    <a:lnTo>
                      <a:pt x="178" y="50"/>
                    </a:lnTo>
                    <a:lnTo>
                      <a:pt x="82" y="0"/>
                    </a:lnTo>
                    <a:lnTo>
                      <a:pt x="0" y="69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3" name="Freeform 58">
                <a:extLst>
                  <a:ext uri="{FF2B5EF4-FFF2-40B4-BE49-F238E27FC236}">
                    <a16:creationId xmlns:a16="http://schemas.microsoft.com/office/drawing/2014/main" id="{76C3F545-3062-EC4F-83D2-8FAD7ACB3443}"/>
                  </a:ext>
                </a:extLst>
              </p:cNvPr>
              <p:cNvSpPr>
                <a:spLocks/>
              </p:cNvSpPr>
              <p:nvPr/>
            </p:nvSpPr>
            <p:spPr bwMode="auto">
              <a:xfrm>
                <a:off x="4838" y="3488"/>
                <a:ext cx="73" cy="86"/>
              </a:xfrm>
              <a:custGeom>
                <a:avLst/>
                <a:gdLst>
                  <a:gd name="T0" fmla="*/ 0 w 660"/>
                  <a:gd name="T1" fmla="*/ 0 h 771"/>
                  <a:gd name="T2" fmla="*/ 0 w 660"/>
                  <a:gd name="T3" fmla="*/ 0 h 771"/>
                  <a:gd name="T4" fmla="*/ 0 w 660"/>
                  <a:gd name="T5" fmla="*/ 0 h 771"/>
                  <a:gd name="T6" fmla="*/ 0 w 660"/>
                  <a:gd name="T7" fmla="*/ 0 h 771"/>
                  <a:gd name="T8" fmla="*/ 0 w 660"/>
                  <a:gd name="T9" fmla="*/ 0 h 771"/>
                  <a:gd name="T10" fmla="*/ 0 w 660"/>
                  <a:gd name="T11" fmla="*/ 0 h 771"/>
                  <a:gd name="T12" fmla="*/ 0 w 660"/>
                  <a:gd name="T13" fmla="*/ 0 h 771"/>
                  <a:gd name="T14" fmla="*/ 0 w 660"/>
                  <a:gd name="T15" fmla="*/ 0 h 771"/>
                  <a:gd name="T16" fmla="*/ 0 w 660"/>
                  <a:gd name="T17" fmla="*/ 0 h 771"/>
                  <a:gd name="T18" fmla="*/ 0 w 660"/>
                  <a:gd name="T19" fmla="*/ 0 h 771"/>
                  <a:gd name="T20" fmla="*/ 0 w 660"/>
                  <a:gd name="T21" fmla="*/ 0 h 771"/>
                  <a:gd name="T22" fmla="*/ 0 w 660"/>
                  <a:gd name="T23" fmla="*/ 0 h 771"/>
                  <a:gd name="T24" fmla="*/ 0 w 660"/>
                  <a:gd name="T25" fmla="*/ 0 h 7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0" h="771">
                    <a:moveTo>
                      <a:pt x="0" y="578"/>
                    </a:moveTo>
                    <a:lnTo>
                      <a:pt x="370" y="771"/>
                    </a:lnTo>
                    <a:lnTo>
                      <a:pt x="412" y="693"/>
                    </a:lnTo>
                    <a:lnTo>
                      <a:pt x="131" y="546"/>
                    </a:lnTo>
                    <a:lnTo>
                      <a:pt x="228" y="360"/>
                    </a:lnTo>
                    <a:lnTo>
                      <a:pt x="444" y="473"/>
                    </a:lnTo>
                    <a:lnTo>
                      <a:pt x="483" y="398"/>
                    </a:lnTo>
                    <a:lnTo>
                      <a:pt x="265" y="285"/>
                    </a:lnTo>
                    <a:lnTo>
                      <a:pt x="350" y="121"/>
                    </a:lnTo>
                    <a:lnTo>
                      <a:pt x="610" y="256"/>
                    </a:lnTo>
                    <a:lnTo>
                      <a:pt x="660" y="188"/>
                    </a:lnTo>
                    <a:lnTo>
                      <a:pt x="300" y="0"/>
                    </a:lnTo>
                    <a:lnTo>
                      <a:pt x="0" y="57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4" name="Freeform 59">
                <a:extLst>
                  <a:ext uri="{FF2B5EF4-FFF2-40B4-BE49-F238E27FC236}">
                    <a16:creationId xmlns:a16="http://schemas.microsoft.com/office/drawing/2014/main" id="{9DDAA690-E629-C449-9107-CEC83EBC82AA}"/>
                  </a:ext>
                </a:extLst>
              </p:cNvPr>
              <p:cNvSpPr>
                <a:spLocks/>
              </p:cNvSpPr>
              <p:nvPr/>
            </p:nvSpPr>
            <p:spPr bwMode="auto">
              <a:xfrm>
                <a:off x="5124" y="3745"/>
                <a:ext cx="74" cy="86"/>
              </a:xfrm>
              <a:custGeom>
                <a:avLst/>
                <a:gdLst>
                  <a:gd name="T0" fmla="*/ 0 w 661"/>
                  <a:gd name="T1" fmla="*/ 0 h 770"/>
                  <a:gd name="T2" fmla="*/ 0 w 661"/>
                  <a:gd name="T3" fmla="*/ 0 h 770"/>
                  <a:gd name="T4" fmla="*/ 0 w 661"/>
                  <a:gd name="T5" fmla="*/ 0 h 770"/>
                  <a:gd name="T6" fmla="*/ 0 w 661"/>
                  <a:gd name="T7" fmla="*/ 0 h 770"/>
                  <a:gd name="T8" fmla="*/ 0 w 661"/>
                  <a:gd name="T9" fmla="*/ 0 h 770"/>
                  <a:gd name="T10" fmla="*/ 0 w 661"/>
                  <a:gd name="T11" fmla="*/ 0 h 770"/>
                  <a:gd name="T12" fmla="*/ 0 w 661"/>
                  <a:gd name="T13" fmla="*/ 0 h 770"/>
                  <a:gd name="T14" fmla="*/ 0 w 661"/>
                  <a:gd name="T15" fmla="*/ 0 h 770"/>
                  <a:gd name="T16" fmla="*/ 0 w 661"/>
                  <a:gd name="T17" fmla="*/ 0 h 770"/>
                  <a:gd name="T18" fmla="*/ 0 w 661"/>
                  <a:gd name="T19" fmla="*/ 0 h 770"/>
                  <a:gd name="T20" fmla="*/ 0 w 661"/>
                  <a:gd name="T21" fmla="*/ 0 h 770"/>
                  <a:gd name="T22" fmla="*/ 0 w 661"/>
                  <a:gd name="T23" fmla="*/ 0 h 770"/>
                  <a:gd name="T24" fmla="*/ 0 w 661"/>
                  <a:gd name="T25" fmla="*/ 0 h 7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1" h="770">
                    <a:moveTo>
                      <a:pt x="0" y="577"/>
                    </a:moveTo>
                    <a:lnTo>
                      <a:pt x="371" y="770"/>
                    </a:lnTo>
                    <a:lnTo>
                      <a:pt x="411" y="692"/>
                    </a:lnTo>
                    <a:lnTo>
                      <a:pt x="131" y="545"/>
                    </a:lnTo>
                    <a:lnTo>
                      <a:pt x="228" y="359"/>
                    </a:lnTo>
                    <a:lnTo>
                      <a:pt x="483" y="491"/>
                    </a:lnTo>
                    <a:lnTo>
                      <a:pt x="521" y="416"/>
                    </a:lnTo>
                    <a:lnTo>
                      <a:pt x="265" y="284"/>
                    </a:lnTo>
                    <a:lnTo>
                      <a:pt x="350" y="120"/>
                    </a:lnTo>
                    <a:lnTo>
                      <a:pt x="610" y="255"/>
                    </a:lnTo>
                    <a:lnTo>
                      <a:pt x="661"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5" name="Freeform 60">
                <a:extLst>
                  <a:ext uri="{FF2B5EF4-FFF2-40B4-BE49-F238E27FC236}">
                    <a16:creationId xmlns:a16="http://schemas.microsoft.com/office/drawing/2014/main" id="{A677A13B-7191-F34D-95DF-5DF20CC00C06}"/>
                  </a:ext>
                </a:extLst>
              </p:cNvPr>
              <p:cNvSpPr>
                <a:spLocks/>
              </p:cNvSpPr>
              <p:nvPr/>
            </p:nvSpPr>
            <p:spPr bwMode="auto">
              <a:xfrm>
                <a:off x="5308" y="3842"/>
                <a:ext cx="74" cy="85"/>
              </a:xfrm>
              <a:custGeom>
                <a:avLst/>
                <a:gdLst>
                  <a:gd name="T0" fmla="*/ 0 w 660"/>
                  <a:gd name="T1" fmla="*/ 0 h 770"/>
                  <a:gd name="T2" fmla="*/ 0 w 660"/>
                  <a:gd name="T3" fmla="*/ 0 h 770"/>
                  <a:gd name="T4" fmla="*/ 0 w 660"/>
                  <a:gd name="T5" fmla="*/ 0 h 770"/>
                  <a:gd name="T6" fmla="*/ 0 w 660"/>
                  <a:gd name="T7" fmla="*/ 0 h 770"/>
                  <a:gd name="T8" fmla="*/ 0 w 660"/>
                  <a:gd name="T9" fmla="*/ 0 h 770"/>
                  <a:gd name="T10" fmla="*/ 0 w 660"/>
                  <a:gd name="T11" fmla="*/ 0 h 770"/>
                  <a:gd name="T12" fmla="*/ 0 w 660"/>
                  <a:gd name="T13" fmla="*/ 0 h 770"/>
                  <a:gd name="T14" fmla="*/ 0 w 660"/>
                  <a:gd name="T15" fmla="*/ 0 h 770"/>
                  <a:gd name="T16" fmla="*/ 0 w 660"/>
                  <a:gd name="T17" fmla="*/ 0 h 770"/>
                  <a:gd name="T18" fmla="*/ 0 w 660"/>
                  <a:gd name="T19" fmla="*/ 0 h 770"/>
                  <a:gd name="T20" fmla="*/ 0 w 660"/>
                  <a:gd name="T21" fmla="*/ 0 h 770"/>
                  <a:gd name="T22" fmla="*/ 0 w 660"/>
                  <a:gd name="T23" fmla="*/ 0 h 770"/>
                  <a:gd name="T24" fmla="*/ 0 w 660"/>
                  <a:gd name="T25" fmla="*/ 0 h 7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0" h="770">
                    <a:moveTo>
                      <a:pt x="0" y="577"/>
                    </a:moveTo>
                    <a:lnTo>
                      <a:pt x="370" y="770"/>
                    </a:lnTo>
                    <a:lnTo>
                      <a:pt x="410" y="693"/>
                    </a:lnTo>
                    <a:lnTo>
                      <a:pt x="130" y="546"/>
                    </a:lnTo>
                    <a:lnTo>
                      <a:pt x="226" y="359"/>
                    </a:lnTo>
                    <a:lnTo>
                      <a:pt x="443" y="472"/>
                    </a:lnTo>
                    <a:lnTo>
                      <a:pt x="482" y="398"/>
                    </a:lnTo>
                    <a:lnTo>
                      <a:pt x="264" y="284"/>
                    </a:lnTo>
                    <a:lnTo>
                      <a:pt x="350" y="120"/>
                    </a:lnTo>
                    <a:lnTo>
                      <a:pt x="609" y="255"/>
                    </a:lnTo>
                    <a:lnTo>
                      <a:pt x="660" y="187"/>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6" name="Freeform 61">
                <a:extLst>
                  <a:ext uri="{FF2B5EF4-FFF2-40B4-BE49-F238E27FC236}">
                    <a16:creationId xmlns:a16="http://schemas.microsoft.com/office/drawing/2014/main" id="{4FA9872B-4EF6-A94A-A7C3-E9F4F5CC3170}"/>
                  </a:ext>
                </a:extLst>
              </p:cNvPr>
              <p:cNvSpPr>
                <a:spLocks/>
              </p:cNvSpPr>
              <p:nvPr/>
            </p:nvSpPr>
            <p:spPr bwMode="auto">
              <a:xfrm>
                <a:off x="4825" y="3588"/>
                <a:ext cx="74" cy="85"/>
              </a:xfrm>
              <a:custGeom>
                <a:avLst/>
                <a:gdLst>
                  <a:gd name="T0" fmla="*/ 0 w 661"/>
                  <a:gd name="T1" fmla="*/ 0 h 770"/>
                  <a:gd name="T2" fmla="*/ 0 w 661"/>
                  <a:gd name="T3" fmla="*/ 0 h 770"/>
                  <a:gd name="T4" fmla="*/ 0 w 661"/>
                  <a:gd name="T5" fmla="*/ 0 h 770"/>
                  <a:gd name="T6" fmla="*/ 0 w 661"/>
                  <a:gd name="T7" fmla="*/ 0 h 770"/>
                  <a:gd name="T8" fmla="*/ 0 w 661"/>
                  <a:gd name="T9" fmla="*/ 0 h 770"/>
                  <a:gd name="T10" fmla="*/ 0 w 661"/>
                  <a:gd name="T11" fmla="*/ 0 h 770"/>
                  <a:gd name="T12" fmla="*/ 0 w 661"/>
                  <a:gd name="T13" fmla="*/ 0 h 770"/>
                  <a:gd name="T14" fmla="*/ 0 w 661"/>
                  <a:gd name="T15" fmla="*/ 0 h 770"/>
                  <a:gd name="T16" fmla="*/ 0 w 661"/>
                  <a:gd name="T17" fmla="*/ 0 h 770"/>
                  <a:gd name="T18" fmla="*/ 0 w 661"/>
                  <a:gd name="T19" fmla="*/ 0 h 770"/>
                  <a:gd name="T20" fmla="*/ 0 w 661"/>
                  <a:gd name="T21" fmla="*/ 0 h 770"/>
                  <a:gd name="T22" fmla="*/ 0 w 661"/>
                  <a:gd name="T23" fmla="*/ 0 h 770"/>
                  <a:gd name="T24" fmla="*/ 0 w 661"/>
                  <a:gd name="T25" fmla="*/ 0 h 7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1" h="770">
                    <a:moveTo>
                      <a:pt x="0" y="577"/>
                    </a:moveTo>
                    <a:lnTo>
                      <a:pt x="370" y="770"/>
                    </a:lnTo>
                    <a:lnTo>
                      <a:pt x="411" y="692"/>
                    </a:lnTo>
                    <a:lnTo>
                      <a:pt x="130" y="546"/>
                    </a:lnTo>
                    <a:lnTo>
                      <a:pt x="227" y="360"/>
                    </a:lnTo>
                    <a:lnTo>
                      <a:pt x="444" y="472"/>
                    </a:lnTo>
                    <a:lnTo>
                      <a:pt x="483" y="398"/>
                    </a:lnTo>
                    <a:lnTo>
                      <a:pt x="265" y="285"/>
                    </a:lnTo>
                    <a:lnTo>
                      <a:pt x="350" y="121"/>
                    </a:lnTo>
                    <a:lnTo>
                      <a:pt x="610" y="256"/>
                    </a:lnTo>
                    <a:lnTo>
                      <a:pt x="661" y="188"/>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7" name="Freeform 62">
                <a:extLst>
                  <a:ext uri="{FF2B5EF4-FFF2-40B4-BE49-F238E27FC236}">
                    <a16:creationId xmlns:a16="http://schemas.microsoft.com/office/drawing/2014/main" id="{42D9EAE7-BB79-A04C-8081-E984A708617E}"/>
                  </a:ext>
                </a:extLst>
              </p:cNvPr>
              <p:cNvSpPr>
                <a:spLocks noEditPoints="1"/>
              </p:cNvSpPr>
              <p:nvPr/>
            </p:nvSpPr>
            <p:spPr bwMode="auto">
              <a:xfrm>
                <a:off x="4895" y="3518"/>
                <a:ext cx="70" cy="89"/>
              </a:xfrm>
              <a:custGeom>
                <a:avLst/>
                <a:gdLst>
                  <a:gd name="T0" fmla="*/ 0 w 631"/>
                  <a:gd name="T1" fmla="*/ 0 h 803"/>
                  <a:gd name="T2" fmla="*/ 0 w 631"/>
                  <a:gd name="T3" fmla="*/ 0 h 803"/>
                  <a:gd name="T4" fmla="*/ 0 w 631"/>
                  <a:gd name="T5" fmla="*/ 0 h 803"/>
                  <a:gd name="T6" fmla="*/ 0 w 631"/>
                  <a:gd name="T7" fmla="*/ 0 h 803"/>
                  <a:gd name="T8" fmla="*/ 0 w 631"/>
                  <a:gd name="T9" fmla="*/ 0 h 803"/>
                  <a:gd name="T10" fmla="*/ 0 w 631"/>
                  <a:gd name="T11" fmla="*/ 0 h 803"/>
                  <a:gd name="T12" fmla="*/ 0 w 631"/>
                  <a:gd name="T13" fmla="*/ 0 h 803"/>
                  <a:gd name="T14" fmla="*/ 0 w 631"/>
                  <a:gd name="T15" fmla="*/ 0 h 803"/>
                  <a:gd name="T16" fmla="*/ 0 w 631"/>
                  <a:gd name="T17" fmla="*/ 0 h 803"/>
                  <a:gd name="T18" fmla="*/ 0 w 631"/>
                  <a:gd name="T19" fmla="*/ 0 h 803"/>
                  <a:gd name="T20" fmla="*/ 0 w 631"/>
                  <a:gd name="T21" fmla="*/ 0 h 803"/>
                  <a:gd name="T22" fmla="*/ 0 w 631"/>
                  <a:gd name="T23" fmla="*/ 0 h 803"/>
                  <a:gd name="T24" fmla="*/ 0 w 631"/>
                  <a:gd name="T25" fmla="*/ 0 h 803"/>
                  <a:gd name="T26" fmla="*/ 0 w 631"/>
                  <a:gd name="T27" fmla="*/ 0 h 803"/>
                  <a:gd name="T28" fmla="*/ 0 w 631"/>
                  <a:gd name="T29" fmla="*/ 0 h 803"/>
                  <a:gd name="T30" fmla="*/ 0 w 631"/>
                  <a:gd name="T31" fmla="*/ 0 h 803"/>
                  <a:gd name="T32" fmla="*/ 0 w 631"/>
                  <a:gd name="T33" fmla="*/ 0 h 803"/>
                  <a:gd name="T34" fmla="*/ 0 w 631"/>
                  <a:gd name="T35" fmla="*/ 0 h 803"/>
                  <a:gd name="T36" fmla="*/ 0 w 631"/>
                  <a:gd name="T37" fmla="*/ 0 h 803"/>
                  <a:gd name="T38" fmla="*/ 0 w 631"/>
                  <a:gd name="T39" fmla="*/ 0 h 803"/>
                  <a:gd name="T40" fmla="*/ 0 w 631"/>
                  <a:gd name="T41" fmla="*/ 0 h 803"/>
                  <a:gd name="T42" fmla="*/ 0 w 631"/>
                  <a:gd name="T43" fmla="*/ 0 h 803"/>
                  <a:gd name="T44" fmla="*/ 0 w 631"/>
                  <a:gd name="T45" fmla="*/ 0 h 803"/>
                  <a:gd name="T46" fmla="*/ 0 w 631"/>
                  <a:gd name="T47" fmla="*/ 0 h 803"/>
                  <a:gd name="T48" fmla="*/ 0 w 631"/>
                  <a:gd name="T49" fmla="*/ 0 h 803"/>
                  <a:gd name="T50" fmla="*/ 0 w 631"/>
                  <a:gd name="T51" fmla="*/ 0 h 803"/>
                  <a:gd name="T52" fmla="*/ 0 w 631"/>
                  <a:gd name="T53" fmla="*/ 0 h 803"/>
                  <a:gd name="T54" fmla="*/ 0 w 631"/>
                  <a:gd name="T55" fmla="*/ 0 h 803"/>
                  <a:gd name="T56" fmla="*/ 0 w 631"/>
                  <a:gd name="T57" fmla="*/ 0 h 803"/>
                  <a:gd name="T58" fmla="*/ 0 w 631"/>
                  <a:gd name="T59" fmla="*/ 0 h 803"/>
                  <a:gd name="T60" fmla="*/ 0 w 631"/>
                  <a:gd name="T61" fmla="*/ 0 h 803"/>
                  <a:gd name="T62" fmla="*/ 0 w 631"/>
                  <a:gd name="T63" fmla="*/ 0 h 803"/>
                  <a:gd name="T64" fmla="*/ 0 w 631"/>
                  <a:gd name="T65" fmla="*/ 0 h 803"/>
                  <a:gd name="T66" fmla="*/ 0 w 631"/>
                  <a:gd name="T67" fmla="*/ 0 h 803"/>
                  <a:gd name="T68" fmla="*/ 0 w 631"/>
                  <a:gd name="T69" fmla="*/ 0 h 803"/>
                  <a:gd name="T70" fmla="*/ 0 w 631"/>
                  <a:gd name="T71" fmla="*/ 0 h 803"/>
                  <a:gd name="T72" fmla="*/ 0 w 631"/>
                  <a:gd name="T73" fmla="*/ 0 h 803"/>
                  <a:gd name="T74" fmla="*/ 0 w 631"/>
                  <a:gd name="T75" fmla="*/ 0 h 803"/>
                  <a:gd name="T76" fmla="*/ 0 w 631"/>
                  <a:gd name="T77" fmla="*/ 0 h 803"/>
                  <a:gd name="T78" fmla="*/ 0 w 631"/>
                  <a:gd name="T79" fmla="*/ 0 h 803"/>
                  <a:gd name="T80" fmla="*/ 0 w 631"/>
                  <a:gd name="T81" fmla="*/ 0 h 803"/>
                  <a:gd name="T82" fmla="*/ 0 w 631"/>
                  <a:gd name="T83" fmla="*/ 0 h 803"/>
                  <a:gd name="T84" fmla="*/ 0 w 631"/>
                  <a:gd name="T85" fmla="*/ 0 h 803"/>
                  <a:gd name="T86" fmla="*/ 0 w 631"/>
                  <a:gd name="T87" fmla="*/ 0 h 803"/>
                  <a:gd name="T88" fmla="*/ 0 w 631"/>
                  <a:gd name="T89" fmla="*/ 0 h 803"/>
                  <a:gd name="T90" fmla="*/ 0 w 631"/>
                  <a:gd name="T91" fmla="*/ 0 h 803"/>
                  <a:gd name="T92" fmla="*/ 0 w 631"/>
                  <a:gd name="T93" fmla="*/ 0 h 803"/>
                  <a:gd name="T94" fmla="*/ 0 w 631"/>
                  <a:gd name="T95" fmla="*/ 0 h 803"/>
                  <a:gd name="T96" fmla="*/ 0 w 631"/>
                  <a:gd name="T97" fmla="*/ 0 h 803"/>
                  <a:gd name="T98" fmla="*/ 0 w 631"/>
                  <a:gd name="T99" fmla="*/ 0 h 803"/>
                  <a:gd name="T100" fmla="*/ 0 w 631"/>
                  <a:gd name="T101" fmla="*/ 0 h 803"/>
                  <a:gd name="T102" fmla="*/ 0 w 631"/>
                  <a:gd name="T103" fmla="*/ 0 h 803"/>
                  <a:gd name="T104" fmla="*/ 0 w 631"/>
                  <a:gd name="T105" fmla="*/ 0 h 803"/>
                  <a:gd name="T106" fmla="*/ 0 w 631"/>
                  <a:gd name="T107" fmla="*/ 0 h 803"/>
                  <a:gd name="T108" fmla="*/ 0 w 631"/>
                  <a:gd name="T109" fmla="*/ 0 h 803"/>
                  <a:gd name="T110" fmla="*/ 0 w 631"/>
                  <a:gd name="T111" fmla="*/ 0 h 803"/>
                  <a:gd name="T112" fmla="*/ 0 w 631"/>
                  <a:gd name="T113" fmla="*/ 0 h 803"/>
                  <a:gd name="T114" fmla="*/ 0 w 631"/>
                  <a:gd name="T115" fmla="*/ 0 h 803"/>
                  <a:gd name="T116" fmla="*/ 0 w 631"/>
                  <a:gd name="T117" fmla="*/ 0 h 803"/>
                  <a:gd name="T118" fmla="*/ 0 w 631"/>
                  <a:gd name="T119" fmla="*/ 0 h 80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631" h="803">
                    <a:moveTo>
                      <a:pt x="422" y="156"/>
                    </a:moveTo>
                    <a:lnTo>
                      <a:pt x="446" y="169"/>
                    </a:lnTo>
                    <a:lnTo>
                      <a:pt x="467" y="183"/>
                    </a:lnTo>
                    <a:lnTo>
                      <a:pt x="484" y="196"/>
                    </a:lnTo>
                    <a:lnTo>
                      <a:pt x="498" y="208"/>
                    </a:lnTo>
                    <a:lnTo>
                      <a:pt x="508" y="220"/>
                    </a:lnTo>
                    <a:lnTo>
                      <a:pt x="517" y="234"/>
                    </a:lnTo>
                    <a:lnTo>
                      <a:pt x="521" y="241"/>
                    </a:lnTo>
                    <a:lnTo>
                      <a:pt x="523" y="247"/>
                    </a:lnTo>
                    <a:lnTo>
                      <a:pt x="525" y="255"/>
                    </a:lnTo>
                    <a:lnTo>
                      <a:pt x="527" y="262"/>
                    </a:lnTo>
                    <a:lnTo>
                      <a:pt x="527" y="270"/>
                    </a:lnTo>
                    <a:lnTo>
                      <a:pt x="528" y="276"/>
                    </a:lnTo>
                    <a:lnTo>
                      <a:pt x="527" y="284"/>
                    </a:lnTo>
                    <a:lnTo>
                      <a:pt x="527" y="291"/>
                    </a:lnTo>
                    <a:lnTo>
                      <a:pt x="525" y="299"/>
                    </a:lnTo>
                    <a:lnTo>
                      <a:pt x="523" y="306"/>
                    </a:lnTo>
                    <a:lnTo>
                      <a:pt x="521" y="313"/>
                    </a:lnTo>
                    <a:lnTo>
                      <a:pt x="517" y="321"/>
                    </a:lnTo>
                    <a:lnTo>
                      <a:pt x="511" y="332"/>
                    </a:lnTo>
                    <a:lnTo>
                      <a:pt x="503" y="343"/>
                    </a:lnTo>
                    <a:lnTo>
                      <a:pt x="494" y="352"/>
                    </a:lnTo>
                    <a:lnTo>
                      <a:pt x="486" y="360"/>
                    </a:lnTo>
                    <a:lnTo>
                      <a:pt x="476" y="367"/>
                    </a:lnTo>
                    <a:lnTo>
                      <a:pt x="467" y="372"/>
                    </a:lnTo>
                    <a:lnTo>
                      <a:pt x="457" y="375"/>
                    </a:lnTo>
                    <a:lnTo>
                      <a:pt x="446" y="379"/>
                    </a:lnTo>
                    <a:lnTo>
                      <a:pt x="434" y="380"/>
                    </a:lnTo>
                    <a:lnTo>
                      <a:pt x="420" y="380"/>
                    </a:lnTo>
                    <a:lnTo>
                      <a:pt x="406" y="378"/>
                    </a:lnTo>
                    <a:lnTo>
                      <a:pt x="390" y="374"/>
                    </a:lnTo>
                    <a:lnTo>
                      <a:pt x="373" y="370"/>
                    </a:lnTo>
                    <a:lnTo>
                      <a:pt x="356" y="362"/>
                    </a:lnTo>
                    <a:lnTo>
                      <a:pt x="335" y="353"/>
                    </a:lnTo>
                    <a:lnTo>
                      <a:pt x="313" y="342"/>
                    </a:lnTo>
                    <a:lnTo>
                      <a:pt x="253" y="311"/>
                    </a:lnTo>
                    <a:lnTo>
                      <a:pt x="352" y="119"/>
                    </a:lnTo>
                    <a:lnTo>
                      <a:pt x="422" y="156"/>
                    </a:lnTo>
                    <a:close/>
                    <a:moveTo>
                      <a:pt x="0" y="580"/>
                    </a:moveTo>
                    <a:lnTo>
                      <a:pt x="89" y="626"/>
                    </a:lnTo>
                    <a:lnTo>
                      <a:pt x="221" y="373"/>
                    </a:lnTo>
                    <a:lnTo>
                      <a:pt x="230" y="379"/>
                    </a:lnTo>
                    <a:lnTo>
                      <a:pt x="237" y="386"/>
                    </a:lnTo>
                    <a:lnTo>
                      <a:pt x="245" y="391"/>
                    </a:lnTo>
                    <a:lnTo>
                      <a:pt x="251" y="399"/>
                    </a:lnTo>
                    <a:lnTo>
                      <a:pt x="256" y="407"/>
                    </a:lnTo>
                    <a:lnTo>
                      <a:pt x="262" y="415"/>
                    </a:lnTo>
                    <a:lnTo>
                      <a:pt x="266" y="425"/>
                    </a:lnTo>
                    <a:lnTo>
                      <a:pt x="271" y="436"/>
                    </a:lnTo>
                    <a:lnTo>
                      <a:pt x="277" y="454"/>
                    </a:lnTo>
                    <a:lnTo>
                      <a:pt x="283" y="474"/>
                    </a:lnTo>
                    <a:lnTo>
                      <a:pt x="289" y="495"/>
                    </a:lnTo>
                    <a:lnTo>
                      <a:pt x="294" y="517"/>
                    </a:lnTo>
                    <a:lnTo>
                      <a:pt x="299" y="543"/>
                    </a:lnTo>
                    <a:lnTo>
                      <a:pt x="303" y="570"/>
                    </a:lnTo>
                    <a:lnTo>
                      <a:pt x="306" y="600"/>
                    </a:lnTo>
                    <a:lnTo>
                      <a:pt x="310" y="631"/>
                    </a:lnTo>
                    <a:lnTo>
                      <a:pt x="314" y="667"/>
                    </a:lnTo>
                    <a:lnTo>
                      <a:pt x="317" y="693"/>
                    </a:lnTo>
                    <a:lnTo>
                      <a:pt x="318" y="717"/>
                    </a:lnTo>
                    <a:lnTo>
                      <a:pt x="318" y="745"/>
                    </a:lnTo>
                    <a:lnTo>
                      <a:pt x="427" y="803"/>
                    </a:lnTo>
                    <a:lnTo>
                      <a:pt x="427" y="797"/>
                    </a:lnTo>
                    <a:lnTo>
                      <a:pt x="425" y="785"/>
                    </a:lnTo>
                    <a:lnTo>
                      <a:pt x="421" y="766"/>
                    </a:lnTo>
                    <a:lnTo>
                      <a:pt x="417" y="741"/>
                    </a:lnTo>
                    <a:lnTo>
                      <a:pt x="412" y="715"/>
                    </a:lnTo>
                    <a:lnTo>
                      <a:pt x="407" y="687"/>
                    </a:lnTo>
                    <a:lnTo>
                      <a:pt x="402" y="659"/>
                    </a:lnTo>
                    <a:lnTo>
                      <a:pt x="398" y="633"/>
                    </a:lnTo>
                    <a:lnTo>
                      <a:pt x="390" y="589"/>
                    </a:lnTo>
                    <a:lnTo>
                      <a:pt x="381" y="546"/>
                    </a:lnTo>
                    <a:lnTo>
                      <a:pt x="374" y="508"/>
                    </a:lnTo>
                    <a:lnTo>
                      <a:pt x="368" y="479"/>
                    </a:lnTo>
                    <a:lnTo>
                      <a:pt x="366" y="468"/>
                    </a:lnTo>
                    <a:lnTo>
                      <a:pt x="362" y="459"/>
                    </a:lnTo>
                    <a:lnTo>
                      <a:pt x="358" y="449"/>
                    </a:lnTo>
                    <a:lnTo>
                      <a:pt x="351" y="438"/>
                    </a:lnTo>
                    <a:lnTo>
                      <a:pt x="371" y="447"/>
                    </a:lnTo>
                    <a:lnTo>
                      <a:pt x="391" y="455"/>
                    </a:lnTo>
                    <a:lnTo>
                      <a:pt x="411" y="460"/>
                    </a:lnTo>
                    <a:lnTo>
                      <a:pt x="430" y="465"/>
                    </a:lnTo>
                    <a:lnTo>
                      <a:pt x="449" y="467"/>
                    </a:lnTo>
                    <a:lnTo>
                      <a:pt x="468" y="467"/>
                    </a:lnTo>
                    <a:lnTo>
                      <a:pt x="486" y="465"/>
                    </a:lnTo>
                    <a:lnTo>
                      <a:pt x="503" y="461"/>
                    </a:lnTo>
                    <a:lnTo>
                      <a:pt x="518" y="456"/>
                    </a:lnTo>
                    <a:lnTo>
                      <a:pt x="534" y="448"/>
                    </a:lnTo>
                    <a:lnTo>
                      <a:pt x="550" y="439"/>
                    </a:lnTo>
                    <a:lnTo>
                      <a:pt x="563" y="428"/>
                    </a:lnTo>
                    <a:lnTo>
                      <a:pt x="576" y="415"/>
                    </a:lnTo>
                    <a:lnTo>
                      <a:pt x="589" y="400"/>
                    </a:lnTo>
                    <a:lnTo>
                      <a:pt x="601" y="383"/>
                    </a:lnTo>
                    <a:lnTo>
                      <a:pt x="611" y="365"/>
                    </a:lnTo>
                    <a:lnTo>
                      <a:pt x="615" y="354"/>
                    </a:lnTo>
                    <a:lnTo>
                      <a:pt x="620" y="344"/>
                    </a:lnTo>
                    <a:lnTo>
                      <a:pt x="623" y="333"/>
                    </a:lnTo>
                    <a:lnTo>
                      <a:pt x="626" y="322"/>
                    </a:lnTo>
                    <a:lnTo>
                      <a:pt x="629" y="312"/>
                    </a:lnTo>
                    <a:lnTo>
                      <a:pt x="630" y="301"/>
                    </a:lnTo>
                    <a:lnTo>
                      <a:pt x="631" y="290"/>
                    </a:lnTo>
                    <a:lnTo>
                      <a:pt x="631" y="278"/>
                    </a:lnTo>
                    <a:lnTo>
                      <a:pt x="630" y="267"/>
                    </a:lnTo>
                    <a:lnTo>
                      <a:pt x="629" y="257"/>
                    </a:lnTo>
                    <a:lnTo>
                      <a:pt x="626" y="246"/>
                    </a:lnTo>
                    <a:lnTo>
                      <a:pt x="624" y="236"/>
                    </a:lnTo>
                    <a:lnTo>
                      <a:pt x="621" y="226"/>
                    </a:lnTo>
                    <a:lnTo>
                      <a:pt x="618" y="216"/>
                    </a:lnTo>
                    <a:lnTo>
                      <a:pt x="613" y="207"/>
                    </a:lnTo>
                    <a:lnTo>
                      <a:pt x="608" y="197"/>
                    </a:lnTo>
                    <a:lnTo>
                      <a:pt x="599" y="184"/>
                    </a:lnTo>
                    <a:lnTo>
                      <a:pt x="589" y="170"/>
                    </a:lnTo>
                    <a:lnTo>
                      <a:pt x="575" y="157"/>
                    </a:lnTo>
                    <a:lnTo>
                      <a:pt x="560" y="143"/>
                    </a:lnTo>
                    <a:lnTo>
                      <a:pt x="541" y="129"/>
                    </a:lnTo>
                    <a:lnTo>
                      <a:pt x="518" y="114"/>
                    </a:lnTo>
                    <a:lnTo>
                      <a:pt x="490" y="99"/>
                    </a:lnTo>
                    <a:lnTo>
                      <a:pt x="457" y="81"/>
                    </a:lnTo>
                    <a:lnTo>
                      <a:pt x="302"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8" name="Freeform 63">
                <a:extLst>
                  <a:ext uri="{FF2B5EF4-FFF2-40B4-BE49-F238E27FC236}">
                    <a16:creationId xmlns:a16="http://schemas.microsoft.com/office/drawing/2014/main" id="{06B79A52-FE48-9540-8824-83E595C4DF03}"/>
                  </a:ext>
                </a:extLst>
              </p:cNvPr>
              <p:cNvSpPr>
                <a:spLocks/>
              </p:cNvSpPr>
              <p:nvPr/>
            </p:nvSpPr>
            <p:spPr bwMode="auto">
              <a:xfrm>
                <a:off x="4955" y="3555"/>
                <a:ext cx="77" cy="75"/>
              </a:xfrm>
              <a:custGeom>
                <a:avLst/>
                <a:gdLst>
                  <a:gd name="T0" fmla="*/ 0 w 697"/>
                  <a:gd name="T1" fmla="*/ 0 h 674"/>
                  <a:gd name="T2" fmla="*/ 0 w 697"/>
                  <a:gd name="T3" fmla="*/ 0 h 674"/>
                  <a:gd name="T4" fmla="*/ 0 w 697"/>
                  <a:gd name="T5" fmla="*/ 0 h 674"/>
                  <a:gd name="T6" fmla="*/ 0 w 697"/>
                  <a:gd name="T7" fmla="*/ 0 h 674"/>
                  <a:gd name="T8" fmla="*/ 0 w 697"/>
                  <a:gd name="T9" fmla="*/ 0 h 674"/>
                  <a:gd name="T10" fmla="*/ 0 w 697"/>
                  <a:gd name="T11" fmla="*/ 0 h 674"/>
                  <a:gd name="T12" fmla="*/ 0 w 697"/>
                  <a:gd name="T13" fmla="*/ 0 h 674"/>
                  <a:gd name="T14" fmla="*/ 0 w 697"/>
                  <a:gd name="T15" fmla="*/ 0 h 674"/>
                  <a:gd name="T16" fmla="*/ 0 w 697"/>
                  <a:gd name="T17" fmla="*/ 0 h 674"/>
                  <a:gd name="T18" fmla="*/ 0 w 697"/>
                  <a:gd name="T19" fmla="*/ 0 h 674"/>
                  <a:gd name="T20" fmla="*/ 0 w 697"/>
                  <a:gd name="T21" fmla="*/ 0 h 674"/>
                  <a:gd name="T22" fmla="*/ 0 w 697"/>
                  <a:gd name="T23" fmla="*/ 0 h 674"/>
                  <a:gd name="T24" fmla="*/ 0 w 697"/>
                  <a:gd name="T25" fmla="*/ 0 h 674"/>
                  <a:gd name="T26" fmla="*/ 0 w 697"/>
                  <a:gd name="T27" fmla="*/ 0 h 674"/>
                  <a:gd name="T28" fmla="*/ 0 w 697"/>
                  <a:gd name="T29" fmla="*/ 0 h 674"/>
                  <a:gd name="T30" fmla="*/ 0 w 697"/>
                  <a:gd name="T31" fmla="*/ 0 h 674"/>
                  <a:gd name="T32" fmla="*/ 0 w 697"/>
                  <a:gd name="T33" fmla="*/ 0 h 674"/>
                  <a:gd name="T34" fmla="*/ 0 w 697"/>
                  <a:gd name="T35" fmla="*/ 0 h 674"/>
                  <a:gd name="T36" fmla="*/ 0 w 697"/>
                  <a:gd name="T37" fmla="*/ 0 h 674"/>
                  <a:gd name="T38" fmla="*/ 0 w 697"/>
                  <a:gd name="T39" fmla="*/ 0 h 674"/>
                  <a:gd name="T40" fmla="*/ 0 w 697"/>
                  <a:gd name="T41" fmla="*/ 0 h 674"/>
                  <a:gd name="T42" fmla="*/ 0 w 697"/>
                  <a:gd name="T43" fmla="*/ 0 h 674"/>
                  <a:gd name="T44" fmla="*/ 0 w 697"/>
                  <a:gd name="T45" fmla="*/ 0 h 674"/>
                  <a:gd name="T46" fmla="*/ 0 w 697"/>
                  <a:gd name="T47" fmla="*/ 0 h 674"/>
                  <a:gd name="T48" fmla="*/ 0 w 697"/>
                  <a:gd name="T49" fmla="*/ 0 h 674"/>
                  <a:gd name="T50" fmla="*/ 0 w 697"/>
                  <a:gd name="T51" fmla="*/ 0 h 674"/>
                  <a:gd name="T52" fmla="*/ 0 w 697"/>
                  <a:gd name="T53" fmla="*/ 0 h 674"/>
                  <a:gd name="T54" fmla="*/ 0 w 697"/>
                  <a:gd name="T55" fmla="*/ 0 h 674"/>
                  <a:gd name="T56" fmla="*/ 0 w 697"/>
                  <a:gd name="T57" fmla="*/ 0 h 674"/>
                  <a:gd name="T58" fmla="*/ 0 w 697"/>
                  <a:gd name="T59" fmla="*/ 0 h 674"/>
                  <a:gd name="T60" fmla="*/ 0 w 697"/>
                  <a:gd name="T61" fmla="*/ 0 h 674"/>
                  <a:gd name="T62" fmla="*/ 0 w 697"/>
                  <a:gd name="T63" fmla="*/ 0 h 674"/>
                  <a:gd name="T64" fmla="*/ 0 w 697"/>
                  <a:gd name="T65" fmla="*/ 0 h 674"/>
                  <a:gd name="T66" fmla="*/ 0 w 697"/>
                  <a:gd name="T67" fmla="*/ 0 h 674"/>
                  <a:gd name="T68" fmla="*/ 0 w 697"/>
                  <a:gd name="T69" fmla="*/ 0 h 674"/>
                  <a:gd name="T70" fmla="*/ 0 w 697"/>
                  <a:gd name="T71" fmla="*/ 0 h 674"/>
                  <a:gd name="T72" fmla="*/ 0 w 697"/>
                  <a:gd name="T73" fmla="*/ 0 h 674"/>
                  <a:gd name="T74" fmla="*/ 0 w 697"/>
                  <a:gd name="T75" fmla="*/ 0 h 674"/>
                  <a:gd name="T76" fmla="*/ 0 w 697"/>
                  <a:gd name="T77" fmla="*/ 0 h 674"/>
                  <a:gd name="T78" fmla="*/ 0 w 697"/>
                  <a:gd name="T79" fmla="*/ 0 h 674"/>
                  <a:gd name="T80" fmla="*/ 0 w 697"/>
                  <a:gd name="T81" fmla="*/ 0 h 674"/>
                  <a:gd name="T82" fmla="*/ 0 w 697"/>
                  <a:gd name="T83" fmla="*/ 0 h 674"/>
                  <a:gd name="T84" fmla="*/ 0 w 697"/>
                  <a:gd name="T85" fmla="*/ 0 h 674"/>
                  <a:gd name="T86" fmla="*/ 0 w 697"/>
                  <a:gd name="T87" fmla="*/ 0 h 674"/>
                  <a:gd name="T88" fmla="*/ 0 w 697"/>
                  <a:gd name="T89" fmla="*/ 0 h 674"/>
                  <a:gd name="T90" fmla="*/ 0 w 697"/>
                  <a:gd name="T91" fmla="*/ 0 h 674"/>
                  <a:gd name="T92" fmla="*/ 0 w 697"/>
                  <a:gd name="T93" fmla="*/ 0 h 674"/>
                  <a:gd name="T94" fmla="*/ 0 w 697"/>
                  <a:gd name="T95" fmla="*/ 0 h 674"/>
                  <a:gd name="T96" fmla="*/ 0 w 697"/>
                  <a:gd name="T97" fmla="*/ 0 h 674"/>
                  <a:gd name="T98" fmla="*/ 0 w 697"/>
                  <a:gd name="T99" fmla="*/ 0 h 674"/>
                  <a:gd name="T100" fmla="*/ 0 w 697"/>
                  <a:gd name="T101" fmla="*/ 0 h 674"/>
                  <a:gd name="T102" fmla="*/ 0 w 697"/>
                  <a:gd name="T103" fmla="*/ 0 h 674"/>
                  <a:gd name="T104" fmla="*/ 0 w 697"/>
                  <a:gd name="T105" fmla="*/ 0 h 674"/>
                  <a:gd name="T106" fmla="*/ 0 w 697"/>
                  <a:gd name="T107" fmla="*/ 0 h 674"/>
                  <a:gd name="T108" fmla="*/ 0 w 697"/>
                  <a:gd name="T109" fmla="*/ 0 h 674"/>
                  <a:gd name="T110" fmla="*/ 0 w 697"/>
                  <a:gd name="T111" fmla="*/ 0 h 674"/>
                  <a:gd name="T112" fmla="*/ 0 w 697"/>
                  <a:gd name="T113" fmla="*/ 0 h 674"/>
                  <a:gd name="T114" fmla="*/ 0 w 697"/>
                  <a:gd name="T115" fmla="*/ 0 h 6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97" h="674">
                    <a:moveTo>
                      <a:pt x="523" y="36"/>
                    </a:moveTo>
                    <a:lnTo>
                      <a:pt x="500" y="25"/>
                    </a:lnTo>
                    <a:lnTo>
                      <a:pt x="476" y="16"/>
                    </a:lnTo>
                    <a:lnTo>
                      <a:pt x="454" y="9"/>
                    </a:lnTo>
                    <a:lnTo>
                      <a:pt x="430" y="4"/>
                    </a:lnTo>
                    <a:lnTo>
                      <a:pt x="408" y="0"/>
                    </a:lnTo>
                    <a:lnTo>
                      <a:pt x="387" y="0"/>
                    </a:lnTo>
                    <a:lnTo>
                      <a:pt x="366" y="0"/>
                    </a:lnTo>
                    <a:lnTo>
                      <a:pt x="345" y="4"/>
                    </a:lnTo>
                    <a:lnTo>
                      <a:pt x="326" y="8"/>
                    </a:lnTo>
                    <a:lnTo>
                      <a:pt x="307" y="15"/>
                    </a:lnTo>
                    <a:lnTo>
                      <a:pt x="289" y="24"/>
                    </a:lnTo>
                    <a:lnTo>
                      <a:pt x="273" y="34"/>
                    </a:lnTo>
                    <a:lnTo>
                      <a:pt x="265" y="41"/>
                    </a:lnTo>
                    <a:lnTo>
                      <a:pt x="258" y="46"/>
                    </a:lnTo>
                    <a:lnTo>
                      <a:pt x="251" y="54"/>
                    </a:lnTo>
                    <a:lnTo>
                      <a:pt x="244" y="61"/>
                    </a:lnTo>
                    <a:lnTo>
                      <a:pt x="238" y="68"/>
                    </a:lnTo>
                    <a:lnTo>
                      <a:pt x="232" y="77"/>
                    </a:lnTo>
                    <a:lnTo>
                      <a:pt x="226" y="85"/>
                    </a:lnTo>
                    <a:lnTo>
                      <a:pt x="221" y="95"/>
                    </a:lnTo>
                    <a:lnTo>
                      <a:pt x="215" y="108"/>
                    </a:lnTo>
                    <a:lnTo>
                      <a:pt x="211" y="122"/>
                    </a:lnTo>
                    <a:lnTo>
                      <a:pt x="207" y="135"/>
                    </a:lnTo>
                    <a:lnTo>
                      <a:pt x="205" y="150"/>
                    </a:lnTo>
                    <a:lnTo>
                      <a:pt x="204" y="164"/>
                    </a:lnTo>
                    <a:lnTo>
                      <a:pt x="205" y="179"/>
                    </a:lnTo>
                    <a:lnTo>
                      <a:pt x="207" y="193"/>
                    </a:lnTo>
                    <a:lnTo>
                      <a:pt x="211" y="208"/>
                    </a:lnTo>
                    <a:lnTo>
                      <a:pt x="215" y="222"/>
                    </a:lnTo>
                    <a:lnTo>
                      <a:pt x="221" y="237"/>
                    </a:lnTo>
                    <a:lnTo>
                      <a:pt x="227" y="250"/>
                    </a:lnTo>
                    <a:lnTo>
                      <a:pt x="236" y="265"/>
                    </a:lnTo>
                    <a:lnTo>
                      <a:pt x="246" y="278"/>
                    </a:lnTo>
                    <a:lnTo>
                      <a:pt x="256" y="292"/>
                    </a:lnTo>
                    <a:lnTo>
                      <a:pt x="269" y="304"/>
                    </a:lnTo>
                    <a:lnTo>
                      <a:pt x="282" y="317"/>
                    </a:lnTo>
                    <a:lnTo>
                      <a:pt x="356" y="383"/>
                    </a:lnTo>
                    <a:lnTo>
                      <a:pt x="368" y="394"/>
                    </a:lnTo>
                    <a:lnTo>
                      <a:pt x="379" y="405"/>
                    </a:lnTo>
                    <a:lnTo>
                      <a:pt x="389" y="416"/>
                    </a:lnTo>
                    <a:lnTo>
                      <a:pt x="398" y="427"/>
                    </a:lnTo>
                    <a:lnTo>
                      <a:pt x="406" y="438"/>
                    </a:lnTo>
                    <a:lnTo>
                      <a:pt x="413" y="447"/>
                    </a:lnTo>
                    <a:lnTo>
                      <a:pt x="418" y="457"/>
                    </a:lnTo>
                    <a:lnTo>
                      <a:pt x="421" y="467"/>
                    </a:lnTo>
                    <a:lnTo>
                      <a:pt x="425" y="476"/>
                    </a:lnTo>
                    <a:lnTo>
                      <a:pt x="427" y="485"/>
                    </a:lnTo>
                    <a:lnTo>
                      <a:pt x="428" y="493"/>
                    </a:lnTo>
                    <a:lnTo>
                      <a:pt x="428" y="502"/>
                    </a:lnTo>
                    <a:lnTo>
                      <a:pt x="427" y="511"/>
                    </a:lnTo>
                    <a:lnTo>
                      <a:pt x="425" y="520"/>
                    </a:lnTo>
                    <a:lnTo>
                      <a:pt x="423" y="528"/>
                    </a:lnTo>
                    <a:lnTo>
                      <a:pt x="418" y="537"/>
                    </a:lnTo>
                    <a:lnTo>
                      <a:pt x="411" y="548"/>
                    </a:lnTo>
                    <a:lnTo>
                      <a:pt x="404" y="557"/>
                    </a:lnTo>
                    <a:lnTo>
                      <a:pt x="395" y="565"/>
                    </a:lnTo>
                    <a:lnTo>
                      <a:pt x="385" y="572"/>
                    </a:lnTo>
                    <a:lnTo>
                      <a:pt x="374" y="577"/>
                    </a:lnTo>
                    <a:lnTo>
                      <a:pt x="362" y="582"/>
                    </a:lnTo>
                    <a:lnTo>
                      <a:pt x="349" y="584"/>
                    </a:lnTo>
                    <a:lnTo>
                      <a:pt x="336" y="586"/>
                    </a:lnTo>
                    <a:lnTo>
                      <a:pt x="323" y="586"/>
                    </a:lnTo>
                    <a:lnTo>
                      <a:pt x="311" y="586"/>
                    </a:lnTo>
                    <a:lnTo>
                      <a:pt x="299" y="585"/>
                    </a:lnTo>
                    <a:lnTo>
                      <a:pt x="285" y="582"/>
                    </a:lnTo>
                    <a:lnTo>
                      <a:pt x="273" y="578"/>
                    </a:lnTo>
                    <a:lnTo>
                      <a:pt x="260" y="573"/>
                    </a:lnTo>
                    <a:lnTo>
                      <a:pt x="245" y="567"/>
                    </a:lnTo>
                    <a:lnTo>
                      <a:pt x="231" y="559"/>
                    </a:lnTo>
                    <a:lnTo>
                      <a:pt x="207" y="546"/>
                    </a:lnTo>
                    <a:lnTo>
                      <a:pt x="185" y="531"/>
                    </a:lnTo>
                    <a:lnTo>
                      <a:pt x="164" y="516"/>
                    </a:lnTo>
                    <a:lnTo>
                      <a:pt x="144" y="499"/>
                    </a:lnTo>
                    <a:lnTo>
                      <a:pt x="125" y="480"/>
                    </a:lnTo>
                    <a:lnTo>
                      <a:pt x="107" y="460"/>
                    </a:lnTo>
                    <a:lnTo>
                      <a:pt x="89" y="439"/>
                    </a:lnTo>
                    <a:lnTo>
                      <a:pt x="73" y="415"/>
                    </a:lnTo>
                    <a:lnTo>
                      <a:pt x="0" y="466"/>
                    </a:lnTo>
                    <a:lnTo>
                      <a:pt x="18" y="491"/>
                    </a:lnTo>
                    <a:lnTo>
                      <a:pt x="38" y="515"/>
                    </a:lnTo>
                    <a:lnTo>
                      <a:pt x="59" y="537"/>
                    </a:lnTo>
                    <a:lnTo>
                      <a:pt x="81" y="559"/>
                    </a:lnTo>
                    <a:lnTo>
                      <a:pt x="106" y="579"/>
                    </a:lnTo>
                    <a:lnTo>
                      <a:pt x="132" y="598"/>
                    </a:lnTo>
                    <a:lnTo>
                      <a:pt x="158" y="615"/>
                    </a:lnTo>
                    <a:lnTo>
                      <a:pt x="186" y="631"/>
                    </a:lnTo>
                    <a:lnTo>
                      <a:pt x="207" y="642"/>
                    </a:lnTo>
                    <a:lnTo>
                      <a:pt x="229" y="651"/>
                    </a:lnTo>
                    <a:lnTo>
                      <a:pt x="250" y="659"/>
                    </a:lnTo>
                    <a:lnTo>
                      <a:pt x="271" y="664"/>
                    </a:lnTo>
                    <a:lnTo>
                      <a:pt x="291" y="669"/>
                    </a:lnTo>
                    <a:lnTo>
                      <a:pt x="312" y="672"/>
                    </a:lnTo>
                    <a:lnTo>
                      <a:pt x="331" y="674"/>
                    </a:lnTo>
                    <a:lnTo>
                      <a:pt x="351" y="674"/>
                    </a:lnTo>
                    <a:lnTo>
                      <a:pt x="365" y="673"/>
                    </a:lnTo>
                    <a:lnTo>
                      <a:pt x="379" y="672"/>
                    </a:lnTo>
                    <a:lnTo>
                      <a:pt x="392" y="670"/>
                    </a:lnTo>
                    <a:lnTo>
                      <a:pt x="406" y="666"/>
                    </a:lnTo>
                    <a:lnTo>
                      <a:pt x="418" y="662"/>
                    </a:lnTo>
                    <a:lnTo>
                      <a:pt x="430" y="657"/>
                    </a:lnTo>
                    <a:lnTo>
                      <a:pt x="443" y="652"/>
                    </a:lnTo>
                    <a:lnTo>
                      <a:pt x="454" y="645"/>
                    </a:lnTo>
                    <a:lnTo>
                      <a:pt x="465" y="638"/>
                    </a:lnTo>
                    <a:lnTo>
                      <a:pt x="475" y="632"/>
                    </a:lnTo>
                    <a:lnTo>
                      <a:pt x="485" y="623"/>
                    </a:lnTo>
                    <a:lnTo>
                      <a:pt x="494" y="614"/>
                    </a:lnTo>
                    <a:lnTo>
                      <a:pt x="502" y="605"/>
                    </a:lnTo>
                    <a:lnTo>
                      <a:pt x="510" y="595"/>
                    </a:lnTo>
                    <a:lnTo>
                      <a:pt x="517" y="585"/>
                    </a:lnTo>
                    <a:lnTo>
                      <a:pt x="523" y="574"/>
                    </a:lnTo>
                    <a:lnTo>
                      <a:pt x="530" y="558"/>
                    </a:lnTo>
                    <a:lnTo>
                      <a:pt x="535" y="543"/>
                    </a:lnTo>
                    <a:lnTo>
                      <a:pt x="540" y="527"/>
                    </a:lnTo>
                    <a:lnTo>
                      <a:pt x="542" y="510"/>
                    </a:lnTo>
                    <a:lnTo>
                      <a:pt x="543" y="495"/>
                    </a:lnTo>
                    <a:lnTo>
                      <a:pt x="542" y="479"/>
                    </a:lnTo>
                    <a:lnTo>
                      <a:pt x="541" y="463"/>
                    </a:lnTo>
                    <a:lnTo>
                      <a:pt x="536" y="448"/>
                    </a:lnTo>
                    <a:lnTo>
                      <a:pt x="531" y="433"/>
                    </a:lnTo>
                    <a:lnTo>
                      <a:pt x="523" y="418"/>
                    </a:lnTo>
                    <a:lnTo>
                      <a:pt x="514" y="402"/>
                    </a:lnTo>
                    <a:lnTo>
                      <a:pt x="503" y="386"/>
                    </a:lnTo>
                    <a:lnTo>
                      <a:pt x="492" y="371"/>
                    </a:lnTo>
                    <a:lnTo>
                      <a:pt x="478" y="356"/>
                    </a:lnTo>
                    <a:lnTo>
                      <a:pt x="465" y="342"/>
                    </a:lnTo>
                    <a:lnTo>
                      <a:pt x="450" y="328"/>
                    </a:lnTo>
                    <a:lnTo>
                      <a:pt x="382" y="266"/>
                    </a:lnTo>
                    <a:lnTo>
                      <a:pt x="368" y="253"/>
                    </a:lnTo>
                    <a:lnTo>
                      <a:pt x="358" y="242"/>
                    </a:lnTo>
                    <a:lnTo>
                      <a:pt x="350" y="234"/>
                    </a:lnTo>
                    <a:lnTo>
                      <a:pt x="342" y="225"/>
                    </a:lnTo>
                    <a:lnTo>
                      <a:pt x="333" y="212"/>
                    </a:lnTo>
                    <a:lnTo>
                      <a:pt x="326" y="200"/>
                    </a:lnTo>
                    <a:lnTo>
                      <a:pt x="320" y="188"/>
                    </a:lnTo>
                    <a:lnTo>
                      <a:pt x="317" y="176"/>
                    </a:lnTo>
                    <a:lnTo>
                      <a:pt x="316" y="164"/>
                    </a:lnTo>
                    <a:lnTo>
                      <a:pt x="317" y="153"/>
                    </a:lnTo>
                    <a:lnTo>
                      <a:pt x="319" y="142"/>
                    </a:lnTo>
                    <a:lnTo>
                      <a:pt x="323" y="131"/>
                    </a:lnTo>
                    <a:lnTo>
                      <a:pt x="329" y="122"/>
                    </a:lnTo>
                    <a:lnTo>
                      <a:pt x="336" y="114"/>
                    </a:lnTo>
                    <a:lnTo>
                      <a:pt x="342" y="108"/>
                    </a:lnTo>
                    <a:lnTo>
                      <a:pt x="350" y="101"/>
                    </a:lnTo>
                    <a:lnTo>
                      <a:pt x="359" y="96"/>
                    </a:lnTo>
                    <a:lnTo>
                      <a:pt x="368" y="92"/>
                    </a:lnTo>
                    <a:lnTo>
                      <a:pt x="378" y="90"/>
                    </a:lnTo>
                    <a:lnTo>
                      <a:pt x="389" y="87"/>
                    </a:lnTo>
                    <a:lnTo>
                      <a:pt x="400" y="87"/>
                    </a:lnTo>
                    <a:lnTo>
                      <a:pt x="411" y="87"/>
                    </a:lnTo>
                    <a:lnTo>
                      <a:pt x="424" y="89"/>
                    </a:lnTo>
                    <a:lnTo>
                      <a:pt x="436" y="92"/>
                    </a:lnTo>
                    <a:lnTo>
                      <a:pt x="449" y="95"/>
                    </a:lnTo>
                    <a:lnTo>
                      <a:pt x="463" y="100"/>
                    </a:lnTo>
                    <a:lnTo>
                      <a:pt x="476" y="105"/>
                    </a:lnTo>
                    <a:lnTo>
                      <a:pt x="489" y="112"/>
                    </a:lnTo>
                    <a:lnTo>
                      <a:pt x="510" y="123"/>
                    </a:lnTo>
                    <a:lnTo>
                      <a:pt x="528" y="137"/>
                    </a:lnTo>
                    <a:lnTo>
                      <a:pt x="546" y="151"/>
                    </a:lnTo>
                    <a:lnTo>
                      <a:pt x="564" y="167"/>
                    </a:lnTo>
                    <a:lnTo>
                      <a:pt x="580" y="183"/>
                    </a:lnTo>
                    <a:lnTo>
                      <a:pt x="595" y="201"/>
                    </a:lnTo>
                    <a:lnTo>
                      <a:pt x="610" y="221"/>
                    </a:lnTo>
                    <a:lnTo>
                      <a:pt x="623" y="242"/>
                    </a:lnTo>
                    <a:lnTo>
                      <a:pt x="697" y="199"/>
                    </a:lnTo>
                    <a:lnTo>
                      <a:pt x="690" y="187"/>
                    </a:lnTo>
                    <a:lnTo>
                      <a:pt x="683" y="176"/>
                    </a:lnTo>
                    <a:lnTo>
                      <a:pt x="676" y="164"/>
                    </a:lnTo>
                    <a:lnTo>
                      <a:pt x="667" y="153"/>
                    </a:lnTo>
                    <a:lnTo>
                      <a:pt x="648" y="131"/>
                    </a:lnTo>
                    <a:lnTo>
                      <a:pt x="627" y="109"/>
                    </a:lnTo>
                    <a:lnTo>
                      <a:pt x="603" y="89"/>
                    </a:lnTo>
                    <a:lnTo>
                      <a:pt x="578" y="70"/>
                    </a:lnTo>
                    <a:lnTo>
                      <a:pt x="551" y="52"/>
                    </a:lnTo>
                    <a:lnTo>
                      <a:pt x="52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49" name="Freeform 64">
                <a:extLst>
                  <a:ext uri="{FF2B5EF4-FFF2-40B4-BE49-F238E27FC236}">
                    <a16:creationId xmlns:a16="http://schemas.microsoft.com/office/drawing/2014/main" id="{B95567F0-CE7E-9D43-AEAF-522E1EEDBF6C}"/>
                  </a:ext>
                </a:extLst>
              </p:cNvPr>
              <p:cNvSpPr>
                <a:spLocks/>
              </p:cNvSpPr>
              <p:nvPr/>
            </p:nvSpPr>
            <p:spPr bwMode="auto">
              <a:xfrm>
                <a:off x="5021" y="3583"/>
                <a:ext cx="43" cy="70"/>
              </a:xfrm>
              <a:custGeom>
                <a:avLst/>
                <a:gdLst>
                  <a:gd name="T0" fmla="*/ 0 w 390"/>
                  <a:gd name="T1" fmla="*/ 0 h 627"/>
                  <a:gd name="T2" fmla="*/ 0 w 390"/>
                  <a:gd name="T3" fmla="*/ 0 h 627"/>
                  <a:gd name="T4" fmla="*/ 0 w 390"/>
                  <a:gd name="T5" fmla="*/ 0 h 627"/>
                  <a:gd name="T6" fmla="*/ 0 w 390"/>
                  <a:gd name="T7" fmla="*/ 0 h 627"/>
                  <a:gd name="T8" fmla="*/ 0 w 390"/>
                  <a:gd name="T9" fmla="*/ 0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0" h="627">
                    <a:moveTo>
                      <a:pt x="0" y="580"/>
                    </a:moveTo>
                    <a:lnTo>
                      <a:pt x="88" y="627"/>
                    </a:lnTo>
                    <a:lnTo>
                      <a:pt x="390" y="46"/>
                    </a:lnTo>
                    <a:lnTo>
                      <a:pt x="301"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0" name="Freeform 65">
                <a:extLst>
                  <a:ext uri="{FF2B5EF4-FFF2-40B4-BE49-F238E27FC236}">
                    <a16:creationId xmlns:a16="http://schemas.microsoft.com/office/drawing/2014/main" id="{41287234-FE8B-9647-9DFE-54B048C8ED85}"/>
                  </a:ext>
                </a:extLst>
              </p:cNvPr>
              <p:cNvSpPr>
                <a:spLocks/>
              </p:cNvSpPr>
              <p:nvPr/>
            </p:nvSpPr>
            <p:spPr bwMode="auto">
              <a:xfrm>
                <a:off x="5062" y="3595"/>
                <a:ext cx="62" cy="79"/>
              </a:xfrm>
              <a:custGeom>
                <a:avLst/>
                <a:gdLst>
                  <a:gd name="T0" fmla="*/ 0 w 558"/>
                  <a:gd name="T1" fmla="*/ 0 h 710"/>
                  <a:gd name="T2" fmla="*/ 0 w 558"/>
                  <a:gd name="T3" fmla="*/ 0 h 710"/>
                  <a:gd name="T4" fmla="*/ 0 w 558"/>
                  <a:gd name="T5" fmla="*/ 0 h 710"/>
                  <a:gd name="T6" fmla="*/ 0 w 558"/>
                  <a:gd name="T7" fmla="*/ 0 h 710"/>
                  <a:gd name="T8" fmla="*/ 0 w 558"/>
                  <a:gd name="T9" fmla="*/ 0 h 710"/>
                  <a:gd name="T10" fmla="*/ 0 w 558"/>
                  <a:gd name="T11" fmla="*/ 0 h 710"/>
                  <a:gd name="T12" fmla="*/ 0 w 558"/>
                  <a:gd name="T13" fmla="*/ 0 h 710"/>
                  <a:gd name="T14" fmla="*/ 0 w 558"/>
                  <a:gd name="T15" fmla="*/ 0 h 710"/>
                  <a:gd name="T16" fmla="*/ 0 w 558"/>
                  <a:gd name="T17" fmla="*/ 0 h 71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8" h="710">
                    <a:moveTo>
                      <a:pt x="103" y="75"/>
                    </a:moveTo>
                    <a:lnTo>
                      <a:pt x="263" y="159"/>
                    </a:lnTo>
                    <a:lnTo>
                      <a:pt x="0" y="665"/>
                    </a:lnTo>
                    <a:lnTo>
                      <a:pt x="87" y="710"/>
                    </a:lnTo>
                    <a:lnTo>
                      <a:pt x="350" y="204"/>
                    </a:lnTo>
                    <a:lnTo>
                      <a:pt x="508" y="286"/>
                    </a:lnTo>
                    <a:lnTo>
                      <a:pt x="558" y="218"/>
                    </a:lnTo>
                    <a:lnTo>
                      <a:pt x="142" y="0"/>
                    </a:lnTo>
                    <a:lnTo>
                      <a:pt x="103" y="7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1" name="Freeform 66">
                <a:extLst>
                  <a:ext uri="{FF2B5EF4-FFF2-40B4-BE49-F238E27FC236}">
                    <a16:creationId xmlns:a16="http://schemas.microsoft.com/office/drawing/2014/main" id="{8861AF02-FA34-BF47-9E93-32396776FD0E}"/>
                  </a:ext>
                </a:extLst>
              </p:cNvPr>
              <p:cNvSpPr>
                <a:spLocks/>
              </p:cNvSpPr>
              <p:nvPr/>
            </p:nvSpPr>
            <p:spPr bwMode="auto">
              <a:xfrm>
                <a:off x="5121" y="3624"/>
                <a:ext cx="67" cy="82"/>
              </a:xfrm>
              <a:custGeom>
                <a:avLst/>
                <a:gdLst>
                  <a:gd name="T0" fmla="*/ 0 w 603"/>
                  <a:gd name="T1" fmla="*/ 0 h 737"/>
                  <a:gd name="T2" fmla="*/ 0 w 603"/>
                  <a:gd name="T3" fmla="*/ 0 h 737"/>
                  <a:gd name="T4" fmla="*/ 0 w 603"/>
                  <a:gd name="T5" fmla="*/ 0 h 737"/>
                  <a:gd name="T6" fmla="*/ 0 w 603"/>
                  <a:gd name="T7" fmla="*/ 0 h 737"/>
                  <a:gd name="T8" fmla="*/ 0 w 603"/>
                  <a:gd name="T9" fmla="*/ 0 h 737"/>
                  <a:gd name="T10" fmla="*/ 0 w 603"/>
                  <a:gd name="T11" fmla="*/ 0 h 737"/>
                  <a:gd name="T12" fmla="*/ 0 w 603"/>
                  <a:gd name="T13" fmla="*/ 0 h 737"/>
                  <a:gd name="T14" fmla="*/ 0 w 603"/>
                  <a:gd name="T15" fmla="*/ 0 h 737"/>
                  <a:gd name="T16" fmla="*/ 0 w 603"/>
                  <a:gd name="T17" fmla="*/ 0 h 737"/>
                  <a:gd name="T18" fmla="*/ 0 w 603"/>
                  <a:gd name="T19" fmla="*/ 0 h 737"/>
                  <a:gd name="T20" fmla="*/ 0 w 603"/>
                  <a:gd name="T21" fmla="*/ 0 h 737"/>
                  <a:gd name="T22" fmla="*/ 0 w 603"/>
                  <a:gd name="T23" fmla="*/ 0 h 737"/>
                  <a:gd name="T24" fmla="*/ 0 w 603"/>
                  <a:gd name="T25" fmla="*/ 0 h 737"/>
                  <a:gd name="T26" fmla="*/ 0 w 603"/>
                  <a:gd name="T27" fmla="*/ 0 h 737"/>
                  <a:gd name="T28" fmla="*/ 0 w 603"/>
                  <a:gd name="T29" fmla="*/ 0 h 737"/>
                  <a:gd name="T30" fmla="*/ 0 w 603"/>
                  <a:gd name="T31" fmla="*/ 0 h 737"/>
                  <a:gd name="T32" fmla="*/ 0 w 603"/>
                  <a:gd name="T33" fmla="*/ 0 h 737"/>
                  <a:gd name="T34" fmla="*/ 0 w 603"/>
                  <a:gd name="T35" fmla="*/ 0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3" h="737">
                    <a:moveTo>
                      <a:pt x="122" y="456"/>
                    </a:moveTo>
                    <a:lnTo>
                      <a:pt x="0" y="689"/>
                    </a:lnTo>
                    <a:lnTo>
                      <a:pt x="92" y="737"/>
                    </a:lnTo>
                    <a:lnTo>
                      <a:pt x="213" y="505"/>
                    </a:lnTo>
                    <a:lnTo>
                      <a:pt x="603" y="268"/>
                    </a:lnTo>
                    <a:lnTo>
                      <a:pt x="502" y="214"/>
                    </a:lnTo>
                    <a:lnTo>
                      <a:pt x="283" y="349"/>
                    </a:lnTo>
                    <a:lnTo>
                      <a:pt x="259" y="365"/>
                    </a:lnTo>
                    <a:lnTo>
                      <a:pt x="237" y="380"/>
                    </a:lnTo>
                    <a:lnTo>
                      <a:pt x="220" y="394"/>
                    </a:lnTo>
                    <a:lnTo>
                      <a:pt x="213" y="398"/>
                    </a:lnTo>
                    <a:lnTo>
                      <a:pt x="214" y="390"/>
                    </a:lnTo>
                    <a:lnTo>
                      <a:pt x="215" y="369"/>
                    </a:lnTo>
                    <a:lnTo>
                      <a:pt x="217" y="341"/>
                    </a:lnTo>
                    <a:lnTo>
                      <a:pt x="215" y="312"/>
                    </a:lnTo>
                    <a:lnTo>
                      <a:pt x="201" y="57"/>
                    </a:lnTo>
                    <a:lnTo>
                      <a:pt x="92" y="0"/>
                    </a:lnTo>
                    <a:lnTo>
                      <a:pt x="122"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2" name="Freeform 67">
                <a:extLst>
                  <a:ext uri="{FF2B5EF4-FFF2-40B4-BE49-F238E27FC236}">
                    <a16:creationId xmlns:a16="http://schemas.microsoft.com/office/drawing/2014/main" id="{2DA9D874-2038-984A-BA92-35D44579BCC4}"/>
                  </a:ext>
                </a:extLst>
              </p:cNvPr>
              <p:cNvSpPr>
                <a:spLocks noEditPoints="1"/>
              </p:cNvSpPr>
              <p:nvPr/>
            </p:nvSpPr>
            <p:spPr bwMode="auto">
              <a:xfrm>
                <a:off x="5196" y="3679"/>
                <a:ext cx="71" cy="76"/>
              </a:xfrm>
              <a:custGeom>
                <a:avLst/>
                <a:gdLst>
                  <a:gd name="T0" fmla="*/ 0 w 634"/>
                  <a:gd name="T1" fmla="*/ 0 h 682"/>
                  <a:gd name="T2" fmla="*/ 0 w 634"/>
                  <a:gd name="T3" fmla="*/ 0 h 682"/>
                  <a:gd name="T4" fmla="*/ 0 w 634"/>
                  <a:gd name="T5" fmla="*/ 0 h 682"/>
                  <a:gd name="T6" fmla="*/ 0 w 634"/>
                  <a:gd name="T7" fmla="*/ 0 h 682"/>
                  <a:gd name="T8" fmla="*/ 0 w 634"/>
                  <a:gd name="T9" fmla="*/ 0 h 682"/>
                  <a:gd name="T10" fmla="*/ 0 w 634"/>
                  <a:gd name="T11" fmla="*/ 0 h 682"/>
                  <a:gd name="T12" fmla="*/ 0 w 634"/>
                  <a:gd name="T13" fmla="*/ 0 h 682"/>
                  <a:gd name="T14" fmla="*/ 0 w 634"/>
                  <a:gd name="T15" fmla="*/ 0 h 682"/>
                  <a:gd name="T16" fmla="*/ 0 w 634"/>
                  <a:gd name="T17" fmla="*/ 0 h 682"/>
                  <a:gd name="T18" fmla="*/ 0 w 634"/>
                  <a:gd name="T19" fmla="*/ 0 h 682"/>
                  <a:gd name="T20" fmla="*/ 0 w 634"/>
                  <a:gd name="T21" fmla="*/ 0 h 682"/>
                  <a:gd name="T22" fmla="*/ 0 w 634"/>
                  <a:gd name="T23" fmla="*/ 0 h 682"/>
                  <a:gd name="T24" fmla="*/ 0 w 634"/>
                  <a:gd name="T25" fmla="*/ 0 h 682"/>
                  <a:gd name="T26" fmla="*/ 0 w 634"/>
                  <a:gd name="T27" fmla="*/ 0 h 682"/>
                  <a:gd name="T28" fmla="*/ 0 w 634"/>
                  <a:gd name="T29" fmla="*/ 0 h 682"/>
                  <a:gd name="T30" fmla="*/ 0 w 634"/>
                  <a:gd name="T31" fmla="*/ 0 h 682"/>
                  <a:gd name="T32" fmla="*/ 0 w 634"/>
                  <a:gd name="T33" fmla="*/ 0 h 682"/>
                  <a:gd name="T34" fmla="*/ 0 w 634"/>
                  <a:gd name="T35" fmla="*/ 0 h 682"/>
                  <a:gd name="T36" fmla="*/ 0 w 634"/>
                  <a:gd name="T37" fmla="*/ 0 h 682"/>
                  <a:gd name="T38" fmla="*/ 0 w 634"/>
                  <a:gd name="T39" fmla="*/ 0 h 682"/>
                  <a:gd name="T40" fmla="*/ 0 w 634"/>
                  <a:gd name="T41" fmla="*/ 0 h 682"/>
                  <a:gd name="T42" fmla="*/ 0 w 634"/>
                  <a:gd name="T43" fmla="*/ 0 h 682"/>
                  <a:gd name="T44" fmla="*/ 0 w 634"/>
                  <a:gd name="T45" fmla="*/ 0 h 682"/>
                  <a:gd name="T46" fmla="*/ 0 w 634"/>
                  <a:gd name="T47" fmla="*/ 0 h 682"/>
                  <a:gd name="T48" fmla="*/ 0 w 634"/>
                  <a:gd name="T49" fmla="*/ 0 h 682"/>
                  <a:gd name="T50" fmla="*/ 0 w 634"/>
                  <a:gd name="T51" fmla="*/ 0 h 682"/>
                  <a:gd name="T52" fmla="*/ 0 w 634"/>
                  <a:gd name="T53" fmla="*/ 0 h 682"/>
                  <a:gd name="T54" fmla="*/ 0 w 634"/>
                  <a:gd name="T55" fmla="*/ 0 h 682"/>
                  <a:gd name="T56" fmla="*/ 0 w 634"/>
                  <a:gd name="T57" fmla="*/ 0 h 682"/>
                  <a:gd name="T58" fmla="*/ 0 w 634"/>
                  <a:gd name="T59" fmla="*/ 0 h 682"/>
                  <a:gd name="T60" fmla="*/ 0 w 634"/>
                  <a:gd name="T61" fmla="*/ 0 h 682"/>
                  <a:gd name="T62" fmla="*/ 0 w 634"/>
                  <a:gd name="T63" fmla="*/ 0 h 682"/>
                  <a:gd name="T64" fmla="*/ 0 w 634"/>
                  <a:gd name="T65" fmla="*/ 0 h 682"/>
                  <a:gd name="T66" fmla="*/ 0 w 634"/>
                  <a:gd name="T67" fmla="*/ 0 h 682"/>
                  <a:gd name="T68" fmla="*/ 0 w 634"/>
                  <a:gd name="T69" fmla="*/ 0 h 682"/>
                  <a:gd name="T70" fmla="*/ 0 w 634"/>
                  <a:gd name="T71" fmla="*/ 0 h 682"/>
                  <a:gd name="T72" fmla="*/ 0 w 634"/>
                  <a:gd name="T73" fmla="*/ 0 h 682"/>
                  <a:gd name="T74" fmla="*/ 0 w 634"/>
                  <a:gd name="T75" fmla="*/ 0 h 682"/>
                  <a:gd name="T76" fmla="*/ 0 w 634"/>
                  <a:gd name="T77" fmla="*/ 0 h 682"/>
                  <a:gd name="T78" fmla="*/ 0 w 634"/>
                  <a:gd name="T79" fmla="*/ 0 h 682"/>
                  <a:gd name="T80" fmla="*/ 0 w 634"/>
                  <a:gd name="T81" fmla="*/ 0 h 682"/>
                  <a:gd name="T82" fmla="*/ 0 w 634"/>
                  <a:gd name="T83" fmla="*/ 0 h 682"/>
                  <a:gd name="T84" fmla="*/ 0 w 634"/>
                  <a:gd name="T85" fmla="*/ 0 h 682"/>
                  <a:gd name="T86" fmla="*/ 0 w 634"/>
                  <a:gd name="T87" fmla="*/ 0 h 682"/>
                  <a:gd name="T88" fmla="*/ 0 w 634"/>
                  <a:gd name="T89" fmla="*/ 0 h 682"/>
                  <a:gd name="T90" fmla="*/ 0 w 634"/>
                  <a:gd name="T91" fmla="*/ 0 h 682"/>
                  <a:gd name="T92" fmla="*/ 0 w 634"/>
                  <a:gd name="T93" fmla="*/ 0 h 682"/>
                  <a:gd name="T94" fmla="*/ 0 w 634"/>
                  <a:gd name="T95" fmla="*/ 0 h 682"/>
                  <a:gd name="T96" fmla="*/ 0 w 634"/>
                  <a:gd name="T97" fmla="*/ 0 h 682"/>
                  <a:gd name="T98" fmla="*/ 0 w 634"/>
                  <a:gd name="T99" fmla="*/ 0 h 682"/>
                  <a:gd name="T100" fmla="*/ 0 w 634"/>
                  <a:gd name="T101" fmla="*/ 0 h 682"/>
                  <a:gd name="T102" fmla="*/ 0 w 634"/>
                  <a:gd name="T103" fmla="*/ 0 h 682"/>
                  <a:gd name="T104" fmla="*/ 0 w 634"/>
                  <a:gd name="T105" fmla="*/ 0 h 682"/>
                  <a:gd name="T106" fmla="*/ 0 w 634"/>
                  <a:gd name="T107" fmla="*/ 0 h 682"/>
                  <a:gd name="T108" fmla="*/ 0 w 634"/>
                  <a:gd name="T109" fmla="*/ 0 h 682"/>
                  <a:gd name="T110" fmla="*/ 0 w 634"/>
                  <a:gd name="T111" fmla="*/ 0 h 6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34" h="682">
                    <a:moveTo>
                      <a:pt x="532" y="259"/>
                    </a:moveTo>
                    <a:lnTo>
                      <a:pt x="531" y="278"/>
                    </a:lnTo>
                    <a:lnTo>
                      <a:pt x="529" y="297"/>
                    </a:lnTo>
                    <a:lnTo>
                      <a:pt x="524" y="317"/>
                    </a:lnTo>
                    <a:lnTo>
                      <a:pt x="519" y="338"/>
                    </a:lnTo>
                    <a:lnTo>
                      <a:pt x="511" y="362"/>
                    </a:lnTo>
                    <a:lnTo>
                      <a:pt x="501" y="386"/>
                    </a:lnTo>
                    <a:lnTo>
                      <a:pt x="488" y="412"/>
                    </a:lnTo>
                    <a:lnTo>
                      <a:pt x="474" y="441"/>
                    </a:lnTo>
                    <a:lnTo>
                      <a:pt x="463" y="462"/>
                    </a:lnTo>
                    <a:lnTo>
                      <a:pt x="452" y="482"/>
                    </a:lnTo>
                    <a:lnTo>
                      <a:pt x="440" y="499"/>
                    </a:lnTo>
                    <a:lnTo>
                      <a:pt x="430" y="515"/>
                    </a:lnTo>
                    <a:lnTo>
                      <a:pt x="419" y="528"/>
                    </a:lnTo>
                    <a:lnTo>
                      <a:pt x="408" y="540"/>
                    </a:lnTo>
                    <a:lnTo>
                      <a:pt x="396" y="552"/>
                    </a:lnTo>
                    <a:lnTo>
                      <a:pt x="384" y="564"/>
                    </a:lnTo>
                    <a:lnTo>
                      <a:pt x="374" y="571"/>
                    </a:lnTo>
                    <a:lnTo>
                      <a:pt x="365" y="578"/>
                    </a:lnTo>
                    <a:lnTo>
                      <a:pt x="355" y="584"/>
                    </a:lnTo>
                    <a:lnTo>
                      <a:pt x="343" y="588"/>
                    </a:lnTo>
                    <a:lnTo>
                      <a:pt x="333" y="593"/>
                    </a:lnTo>
                    <a:lnTo>
                      <a:pt x="322" y="595"/>
                    </a:lnTo>
                    <a:lnTo>
                      <a:pt x="311" y="597"/>
                    </a:lnTo>
                    <a:lnTo>
                      <a:pt x="300" y="598"/>
                    </a:lnTo>
                    <a:lnTo>
                      <a:pt x="289" y="598"/>
                    </a:lnTo>
                    <a:lnTo>
                      <a:pt x="277" y="597"/>
                    </a:lnTo>
                    <a:lnTo>
                      <a:pt x="264" y="596"/>
                    </a:lnTo>
                    <a:lnTo>
                      <a:pt x="252" y="593"/>
                    </a:lnTo>
                    <a:lnTo>
                      <a:pt x="240" y="589"/>
                    </a:lnTo>
                    <a:lnTo>
                      <a:pt x="228" y="585"/>
                    </a:lnTo>
                    <a:lnTo>
                      <a:pt x="214" y="579"/>
                    </a:lnTo>
                    <a:lnTo>
                      <a:pt x="201" y="573"/>
                    </a:lnTo>
                    <a:lnTo>
                      <a:pt x="190" y="567"/>
                    </a:lnTo>
                    <a:lnTo>
                      <a:pt x="178" y="560"/>
                    </a:lnTo>
                    <a:lnTo>
                      <a:pt x="168" y="554"/>
                    </a:lnTo>
                    <a:lnTo>
                      <a:pt x="158" y="546"/>
                    </a:lnTo>
                    <a:lnTo>
                      <a:pt x="149" y="539"/>
                    </a:lnTo>
                    <a:lnTo>
                      <a:pt x="142" y="531"/>
                    </a:lnTo>
                    <a:lnTo>
                      <a:pt x="134" y="523"/>
                    </a:lnTo>
                    <a:lnTo>
                      <a:pt x="127" y="515"/>
                    </a:lnTo>
                    <a:lnTo>
                      <a:pt x="120" y="507"/>
                    </a:lnTo>
                    <a:lnTo>
                      <a:pt x="116" y="499"/>
                    </a:lnTo>
                    <a:lnTo>
                      <a:pt x="110" y="490"/>
                    </a:lnTo>
                    <a:lnTo>
                      <a:pt x="107" y="481"/>
                    </a:lnTo>
                    <a:lnTo>
                      <a:pt x="104" y="472"/>
                    </a:lnTo>
                    <a:lnTo>
                      <a:pt x="102" y="463"/>
                    </a:lnTo>
                    <a:lnTo>
                      <a:pt x="99" y="454"/>
                    </a:lnTo>
                    <a:lnTo>
                      <a:pt x="98" y="445"/>
                    </a:lnTo>
                    <a:lnTo>
                      <a:pt x="98" y="434"/>
                    </a:lnTo>
                    <a:lnTo>
                      <a:pt x="98" y="423"/>
                    </a:lnTo>
                    <a:lnTo>
                      <a:pt x="98" y="412"/>
                    </a:lnTo>
                    <a:lnTo>
                      <a:pt x="99" y="401"/>
                    </a:lnTo>
                    <a:lnTo>
                      <a:pt x="103" y="377"/>
                    </a:lnTo>
                    <a:lnTo>
                      <a:pt x="109" y="352"/>
                    </a:lnTo>
                    <a:lnTo>
                      <a:pt x="117" y="325"/>
                    </a:lnTo>
                    <a:lnTo>
                      <a:pt x="127" y="297"/>
                    </a:lnTo>
                    <a:lnTo>
                      <a:pt x="141" y="269"/>
                    </a:lnTo>
                    <a:lnTo>
                      <a:pt x="155" y="239"/>
                    </a:lnTo>
                    <a:lnTo>
                      <a:pt x="168" y="213"/>
                    </a:lnTo>
                    <a:lnTo>
                      <a:pt x="183" y="190"/>
                    </a:lnTo>
                    <a:lnTo>
                      <a:pt x="196" y="170"/>
                    </a:lnTo>
                    <a:lnTo>
                      <a:pt x="211" y="151"/>
                    </a:lnTo>
                    <a:lnTo>
                      <a:pt x="225" y="135"/>
                    </a:lnTo>
                    <a:lnTo>
                      <a:pt x="239" y="122"/>
                    </a:lnTo>
                    <a:lnTo>
                      <a:pt x="254" y="111"/>
                    </a:lnTo>
                    <a:lnTo>
                      <a:pt x="269" y="101"/>
                    </a:lnTo>
                    <a:lnTo>
                      <a:pt x="278" y="97"/>
                    </a:lnTo>
                    <a:lnTo>
                      <a:pt x="285" y="93"/>
                    </a:lnTo>
                    <a:lnTo>
                      <a:pt x="294" y="91"/>
                    </a:lnTo>
                    <a:lnTo>
                      <a:pt x="304" y="88"/>
                    </a:lnTo>
                    <a:lnTo>
                      <a:pt x="313" y="86"/>
                    </a:lnTo>
                    <a:lnTo>
                      <a:pt x="323" y="86"/>
                    </a:lnTo>
                    <a:lnTo>
                      <a:pt x="333" y="85"/>
                    </a:lnTo>
                    <a:lnTo>
                      <a:pt x="343" y="85"/>
                    </a:lnTo>
                    <a:lnTo>
                      <a:pt x="355" y="86"/>
                    </a:lnTo>
                    <a:lnTo>
                      <a:pt x="365" y="87"/>
                    </a:lnTo>
                    <a:lnTo>
                      <a:pt x="376" y="90"/>
                    </a:lnTo>
                    <a:lnTo>
                      <a:pt x="386" y="92"/>
                    </a:lnTo>
                    <a:lnTo>
                      <a:pt x="396" y="95"/>
                    </a:lnTo>
                    <a:lnTo>
                      <a:pt x="407" y="100"/>
                    </a:lnTo>
                    <a:lnTo>
                      <a:pt x="417" y="104"/>
                    </a:lnTo>
                    <a:lnTo>
                      <a:pt x="427" y="108"/>
                    </a:lnTo>
                    <a:lnTo>
                      <a:pt x="439" y="115"/>
                    </a:lnTo>
                    <a:lnTo>
                      <a:pt x="451" y="122"/>
                    </a:lnTo>
                    <a:lnTo>
                      <a:pt x="462" y="129"/>
                    </a:lnTo>
                    <a:lnTo>
                      <a:pt x="471" y="136"/>
                    </a:lnTo>
                    <a:lnTo>
                      <a:pt x="481" y="144"/>
                    </a:lnTo>
                    <a:lnTo>
                      <a:pt x="490" y="153"/>
                    </a:lnTo>
                    <a:lnTo>
                      <a:pt x="497" y="161"/>
                    </a:lnTo>
                    <a:lnTo>
                      <a:pt x="504" y="171"/>
                    </a:lnTo>
                    <a:lnTo>
                      <a:pt x="511" y="180"/>
                    </a:lnTo>
                    <a:lnTo>
                      <a:pt x="516" y="190"/>
                    </a:lnTo>
                    <a:lnTo>
                      <a:pt x="521" y="200"/>
                    </a:lnTo>
                    <a:lnTo>
                      <a:pt x="525" y="211"/>
                    </a:lnTo>
                    <a:lnTo>
                      <a:pt x="527" y="222"/>
                    </a:lnTo>
                    <a:lnTo>
                      <a:pt x="530" y="235"/>
                    </a:lnTo>
                    <a:lnTo>
                      <a:pt x="532" y="247"/>
                    </a:lnTo>
                    <a:lnTo>
                      <a:pt x="532" y="259"/>
                    </a:lnTo>
                    <a:close/>
                    <a:moveTo>
                      <a:pt x="50" y="199"/>
                    </a:moveTo>
                    <a:lnTo>
                      <a:pt x="41" y="217"/>
                    </a:lnTo>
                    <a:lnTo>
                      <a:pt x="34" y="233"/>
                    </a:lnTo>
                    <a:lnTo>
                      <a:pt x="27" y="251"/>
                    </a:lnTo>
                    <a:lnTo>
                      <a:pt x="20" y="268"/>
                    </a:lnTo>
                    <a:lnTo>
                      <a:pt x="15" y="285"/>
                    </a:lnTo>
                    <a:lnTo>
                      <a:pt x="10" y="301"/>
                    </a:lnTo>
                    <a:lnTo>
                      <a:pt x="7" y="318"/>
                    </a:lnTo>
                    <a:lnTo>
                      <a:pt x="5" y="334"/>
                    </a:lnTo>
                    <a:lnTo>
                      <a:pt x="2" y="351"/>
                    </a:lnTo>
                    <a:lnTo>
                      <a:pt x="1" y="367"/>
                    </a:lnTo>
                    <a:lnTo>
                      <a:pt x="0" y="383"/>
                    </a:lnTo>
                    <a:lnTo>
                      <a:pt x="1" y="400"/>
                    </a:lnTo>
                    <a:lnTo>
                      <a:pt x="2" y="415"/>
                    </a:lnTo>
                    <a:lnTo>
                      <a:pt x="5" y="432"/>
                    </a:lnTo>
                    <a:lnTo>
                      <a:pt x="7" y="448"/>
                    </a:lnTo>
                    <a:lnTo>
                      <a:pt x="11" y="464"/>
                    </a:lnTo>
                    <a:lnTo>
                      <a:pt x="16" y="479"/>
                    </a:lnTo>
                    <a:lnTo>
                      <a:pt x="20" y="493"/>
                    </a:lnTo>
                    <a:lnTo>
                      <a:pt x="26" y="507"/>
                    </a:lnTo>
                    <a:lnTo>
                      <a:pt x="31" y="519"/>
                    </a:lnTo>
                    <a:lnTo>
                      <a:pt x="38" y="531"/>
                    </a:lnTo>
                    <a:lnTo>
                      <a:pt x="45" y="544"/>
                    </a:lnTo>
                    <a:lnTo>
                      <a:pt x="54" y="555"/>
                    </a:lnTo>
                    <a:lnTo>
                      <a:pt x="61" y="565"/>
                    </a:lnTo>
                    <a:lnTo>
                      <a:pt x="71" y="576"/>
                    </a:lnTo>
                    <a:lnTo>
                      <a:pt x="81" y="586"/>
                    </a:lnTo>
                    <a:lnTo>
                      <a:pt x="93" y="596"/>
                    </a:lnTo>
                    <a:lnTo>
                      <a:pt x="105" y="605"/>
                    </a:lnTo>
                    <a:lnTo>
                      <a:pt x="118" y="614"/>
                    </a:lnTo>
                    <a:lnTo>
                      <a:pt x="133" y="623"/>
                    </a:lnTo>
                    <a:lnTo>
                      <a:pt x="147" y="632"/>
                    </a:lnTo>
                    <a:lnTo>
                      <a:pt x="163" y="641"/>
                    </a:lnTo>
                    <a:lnTo>
                      <a:pt x="181" y="649"/>
                    </a:lnTo>
                    <a:lnTo>
                      <a:pt x="197" y="657"/>
                    </a:lnTo>
                    <a:lnTo>
                      <a:pt x="214" y="664"/>
                    </a:lnTo>
                    <a:lnTo>
                      <a:pt x="231" y="670"/>
                    </a:lnTo>
                    <a:lnTo>
                      <a:pt x="246" y="674"/>
                    </a:lnTo>
                    <a:lnTo>
                      <a:pt x="262" y="677"/>
                    </a:lnTo>
                    <a:lnTo>
                      <a:pt x="278" y="680"/>
                    </a:lnTo>
                    <a:lnTo>
                      <a:pt x="293" y="682"/>
                    </a:lnTo>
                    <a:lnTo>
                      <a:pt x="308" y="682"/>
                    </a:lnTo>
                    <a:lnTo>
                      <a:pt x="323" y="682"/>
                    </a:lnTo>
                    <a:lnTo>
                      <a:pt x="338" y="681"/>
                    </a:lnTo>
                    <a:lnTo>
                      <a:pt x="352" y="678"/>
                    </a:lnTo>
                    <a:lnTo>
                      <a:pt x="368" y="675"/>
                    </a:lnTo>
                    <a:lnTo>
                      <a:pt x="382" y="671"/>
                    </a:lnTo>
                    <a:lnTo>
                      <a:pt x="397" y="665"/>
                    </a:lnTo>
                    <a:lnTo>
                      <a:pt x="413" y="660"/>
                    </a:lnTo>
                    <a:lnTo>
                      <a:pt x="426" y="654"/>
                    </a:lnTo>
                    <a:lnTo>
                      <a:pt x="438" y="647"/>
                    </a:lnTo>
                    <a:lnTo>
                      <a:pt x="451" y="641"/>
                    </a:lnTo>
                    <a:lnTo>
                      <a:pt x="462" y="633"/>
                    </a:lnTo>
                    <a:lnTo>
                      <a:pt x="473" y="625"/>
                    </a:lnTo>
                    <a:lnTo>
                      <a:pt x="483" y="616"/>
                    </a:lnTo>
                    <a:lnTo>
                      <a:pt x="494" y="606"/>
                    </a:lnTo>
                    <a:lnTo>
                      <a:pt x="504" y="596"/>
                    </a:lnTo>
                    <a:lnTo>
                      <a:pt x="514" y="585"/>
                    </a:lnTo>
                    <a:lnTo>
                      <a:pt x="523" y="573"/>
                    </a:lnTo>
                    <a:lnTo>
                      <a:pt x="533" y="560"/>
                    </a:lnTo>
                    <a:lnTo>
                      <a:pt x="542" y="546"/>
                    </a:lnTo>
                    <a:lnTo>
                      <a:pt x="561" y="516"/>
                    </a:lnTo>
                    <a:lnTo>
                      <a:pt x="580" y="481"/>
                    </a:lnTo>
                    <a:lnTo>
                      <a:pt x="597" y="448"/>
                    </a:lnTo>
                    <a:lnTo>
                      <a:pt x="610" y="414"/>
                    </a:lnTo>
                    <a:lnTo>
                      <a:pt x="616" y="399"/>
                    </a:lnTo>
                    <a:lnTo>
                      <a:pt x="621" y="383"/>
                    </a:lnTo>
                    <a:lnTo>
                      <a:pt x="624" y="367"/>
                    </a:lnTo>
                    <a:lnTo>
                      <a:pt x="628" y="353"/>
                    </a:lnTo>
                    <a:lnTo>
                      <a:pt x="631" y="338"/>
                    </a:lnTo>
                    <a:lnTo>
                      <a:pt x="632" y="323"/>
                    </a:lnTo>
                    <a:lnTo>
                      <a:pt x="633" y="309"/>
                    </a:lnTo>
                    <a:lnTo>
                      <a:pt x="634" y="295"/>
                    </a:lnTo>
                    <a:lnTo>
                      <a:pt x="633" y="280"/>
                    </a:lnTo>
                    <a:lnTo>
                      <a:pt x="632" y="267"/>
                    </a:lnTo>
                    <a:lnTo>
                      <a:pt x="631" y="254"/>
                    </a:lnTo>
                    <a:lnTo>
                      <a:pt x="628" y="240"/>
                    </a:lnTo>
                    <a:lnTo>
                      <a:pt x="624" y="224"/>
                    </a:lnTo>
                    <a:lnTo>
                      <a:pt x="620" y="209"/>
                    </a:lnTo>
                    <a:lnTo>
                      <a:pt x="614" y="194"/>
                    </a:lnTo>
                    <a:lnTo>
                      <a:pt x="609" y="180"/>
                    </a:lnTo>
                    <a:lnTo>
                      <a:pt x="602" y="166"/>
                    </a:lnTo>
                    <a:lnTo>
                      <a:pt x="594" y="152"/>
                    </a:lnTo>
                    <a:lnTo>
                      <a:pt x="585" y="139"/>
                    </a:lnTo>
                    <a:lnTo>
                      <a:pt x="576" y="126"/>
                    </a:lnTo>
                    <a:lnTo>
                      <a:pt x="566" y="114"/>
                    </a:lnTo>
                    <a:lnTo>
                      <a:pt x="555" y="102"/>
                    </a:lnTo>
                    <a:lnTo>
                      <a:pt x="543" y="90"/>
                    </a:lnTo>
                    <a:lnTo>
                      <a:pt x="530" y="78"/>
                    </a:lnTo>
                    <a:lnTo>
                      <a:pt x="516" y="67"/>
                    </a:lnTo>
                    <a:lnTo>
                      <a:pt x="501" y="57"/>
                    </a:lnTo>
                    <a:lnTo>
                      <a:pt x="485" y="47"/>
                    </a:lnTo>
                    <a:lnTo>
                      <a:pt x="468" y="38"/>
                    </a:lnTo>
                    <a:lnTo>
                      <a:pt x="453" y="30"/>
                    </a:lnTo>
                    <a:lnTo>
                      <a:pt x="437" y="24"/>
                    </a:lnTo>
                    <a:lnTo>
                      <a:pt x="423" y="18"/>
                    </a:lnTo>
                    <a:lnTo>
                      <a:pt x="407" y="13"/>
                    </a:lnTo>
                    <a:lnTo>
                      <a:pt x="393" y="9"/>
                    </a:lnTo>
                    <a:lnTo>
                      <a:pt x="377" y="6"/>
                    </a:lnTo>
                    <a:lnTo>
                      <a:pt x="362" y="4"/>
                    </a:lnTo>
                    <a:lnTo>
                      <a:pt x="348" y="1"/>
                    </a:lnTo>
                    <a:lnTo>
                      <a:pt x="332" y="0"/>
                    </a:lnTo>
                    <a:lnTo>
                      <a:pt x="318" y="0"/>
                    </a:lnTo>
                    <a:lnTo>
                      <a:pt x="303" y="1"/>
                    </a:lnTo>
                    <a:lnTo>
                      <a:pt x="290" y="3"/>
                    </a:lnTo>
                    <a:lnTo>
                      <a:pt x="275" y="6"/>
                    </a:lnTo>
                    <a:lnTo>
                      <a:pt x="261" y="8"/>
                    </a:lnTo>
                    <a:lnTo>
                      <a:pt x="248" y="13"/>
                    </a:lnTo>
                    <a:lnTo>
                      <a:pt x="234" y="17"/>
                    </a:lnTo>
                    <a:lnTo>
                      <a:pt x="221" y="23"/>
                    </a:lnTo>
                    <a:lnTo>
                      <a:pt x="207" y="29"/>
                    </a:lnTo>
                    <a:lnTo>
                      <a:pt x="194" y="36"/>
                    </a:lnTo>
                    <a:lnTo>
                      <a:pt x="182" y="45"/>
                    </a:lnTo>
                    <a:lnTo>
                      <a:pt x="170" y="53"/>
                    </a:lnTo>
                    <a:lnTo>
                      <a:pt x="157" y="63"/>
                    </a:lnTo>
                    <a:lnTo>
                      <a:pt x="145" y="73"/>
                    </a:lnTo>
                    <a:lnTo>
                      <a:pt x="133" y="84"/>
                    </a:lnTo>
                    <a:lnTo>
                      <a:pt x="122" y="95"/>
                    </a:lnTo>
                    <a:lnTo>
                      <a:pt x="110" y="108"/>
                    </a:lnTo>
                    <a:lnTo>
                      <a:pt x="99" y="122"/>
                    </a:lnTo>
                    <a:lnTo>
                      <a:pt x="89" y="135"/>
                    </a:lnTo>
                    <a:lnTo>
                      <a:pt x="79" y="150"/>
                    </a:lnTo>
                    <a:lnTo>
                      <a:pt x="69" y="165"/>
                    </a:lnTo>
                    <a:lnTo>
                      <a:pt x="59" y="182"/>
                    </a:lnTo>
                    <a:lnTo>
                      <a:pt x="50" y="1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3" name="Freeform 68">
                <a:extLst>
                  <a:ext uri="{FF2B5EF4-FFF2-40B4-BE49-F238E27FC236}">
                    <a16:creationId xmlns:a16="http://schemas.microsoft.com/office/drawing/2014/main" id="{516CA90D-7D25-8946-891E-C254F954C4D3}"/>
                  </a:ext>
                </a:extLst>
              </p:cNvPr>
              <p:cNvSpPr>
                <a:spLocks/>
              </p:cNvSpPr>
              <p:nvPr/>
            </p:nvSpPr>
            <p:spPr bwMode="auto">
              <a:xfrm>
                <a:off x="5260" y="3708"/>
                <a:ext cx="72" cy="70"/>
              </a:xfrm>
              <a:custGeom>
                <a:avLst/>
                <a:gdLst>
                  <a:gd name="T0" fmla="*/ 0 w 647"/>
                  <a:gd name="T1" fmla="*/ 0 h 622"/>
                  <a:gd name="T2" fmla="*/ 0 w 647"/>
                  <a:gd name="T3" fmla="*/ 0 h 622"/>
                  <a:gd name="T4" fmla="*/ 0 w 647"/>
                  <a:gd name="T5" fmla="*/ 0 h 622"/>
                  <a:gd name="T6" fmla="*/ 0 w 647"/>
                  <a:gd name="T7" fmla="*/ 0 h 622"/>
                  <a:gd name="T8" fmla="*/ 0 w 647"/>
                  <a:gd name="T9" fmla="*/ 0 h 622"/>
                  <a:gd name="T10" fmla="*/ 0 w 647"/>
                  <a:gd name="T11" fmla="*/ 0 h 622"/>
                  <a:gd name="T12" fmla="*/ 0 w 647"/>
                  <a:gd name="T13" fmla="*/ 0 h 622"/>
                  <a:gd name="T14" fmla="*/ 0 w 647"/>
                  <a:gd name="T15" fmla="*/ 0 h 622"/>
                  <a:gd name="T16" fmla="*/ 0 w 647"/>
                  <a:gd name="T17" fmla="*/ 0 h 622"/>
                  <a:gd name="T18" fmla="*/ 0 w 647"/>
                  <a:gd name="T19" fmla="*/ 0 h 622"/>
                  <a:gd name="T20" fmla="*/ 0 w 647"/>
                  <a:gd name="T21" fmla="*/ 0 h 6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47" h="622">
                    <a:moveTo>
                      <a:pt x="0" y="577"/>
                    </a:moveTo>
                    <a:lnTo>
                      <a:pt x="89" y="622"/>
                    </a:lnTo>
                    <a:lnTo>
                      <a:pt x="228" y="356"/>
                    </a:lnTo>
                    <a:lnTo>
                      <a:pt x="429" y="461"/>
                    </a:lnTo>
                    <a:lnTo>
                      <a:pt x="468" y="387"/>
                    </a:lnTo>
                    <a:lnTo>
                      <a:pt x="266" y="282"/>
                    </a:lnTo>
                    <a:lnTo>
                      <a:pt x="351" y="119"/>
                    </a:lnTo>
                    <a:lnTo>
                      <a:pt x="596" y="246"/>
                    </a:lnTo>
                    <a:lnTo>
                      <a:pt x="647" y="179"/>
                    </a:lnTo>
                    <a:lnTo>
                      <a:pt x="300"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4" name="Freeform 69">
                <a:extLst>
                  <a:ext uri="{FF2B5EF4-FFF2-40B4-BE49-F238E27FC236}">
                    <a16:creationId xmlns:a16="http://schemas.microsoft.com/office/drawing/2014/main" id="{8B09F632-A7A4-5641-8123-55DDDBBEAE4F}"/>
                  </a:ext>
                </a:extLst>
              </p:cNvPr>
              <p:cNvSpPr>
                <a:spLocks/>
              </p:cNvSpPr>
              <p:nvPr/>
            </p:nvSpPr>
            <p:spPr bwMode="auto">
              <a:xfrm>
                <a:off x="4534" y="3535"/>
                <a:ext cx="62" cy="79"/>
              </a:xfrm>
              <a:custGeom>
                <a:avLst/>
                <a:gdLst>
                  <a:gd name="T0" fmla="*/ 0 w 556"/>
                  <a:gd name="T1" fmla="*/ 0 h 709"/>
                  <a:gd name="T2" fmla="*/ 0 w 556"/>
                  <a:gd name="T3" fmla="*/ 0 h 709"/>
                  <a:gd name="T4" fmla="*/ 0 w 556"/>
                  <a:gd name="T5" fmla="*/ 0 h 709"/>
                  <a:gd name="T6" fmla="*/ 0 w 556"/>
                  <a:gd name="T7" fmla="*/ 0 h 709"/>
                  <a:gd name="T8" fmla="*/ 0 w 556"/>
                  <a:gd name="T9" fmla="*/ 0 h 709"/>
                  <a:gd name="T10" fmla="*/ 0 w 556"/>
                  <a:gd name="T11" fmla="*/ 0 h 709"/>
                  <a:gd name="T12" fmla="*/ 0 w 556"/>
                  <a:gd name="T13" fmla="*/ 0 h 709"/>
                  <a:gd name="T14" fmla="*/ 0 w 556"/>
                  <a:gd name="T15" fmla="*/ 0 h 709"/>
                  <a:gd name="T16" fmla="*/ 0 w 556"/>
                  <a:gd name="T17" fmla="*/ 0 h 7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6" h="709">
                    <a:moveTo>
                      <a:pt x="102" y="74"/>
                    </a:moveTo>
                    <a:lnTo>
                      <a:pt x="263" y="158"/>
                    </a:lnTo>
                    <a:lnTo>
                      <a:pt x="0" y="665"/>
                    </a:lnTo>
                    <a:lnTo>
                      <a:pt x="86" y="709"/>
                    </a:lnTo>
                    <a:lnTo>
                      <a:pt x="349" y="203"/>
                    </a:lnTo>
                    <a:lnTo>
                      <a:pt x="508" y="286"/>
                    </a:lnTo>
                    <a:lnTo>
                      <a:pt x="556" y="217"/>
                    </a:lnTo>
                    <a:lnTo>
                      <a:pt x="140" y="0"/>
                    </a:lnTo>
                    <a:lnTo>
                      <a:pt x="102" y="7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5" name="Freeform 70">
                <a:extLst>
                  <a:ext uri="{FF2B5EF4-FFF2-40B4-BE49-F238E27FC236}">
                    <a16:creationId xmlns:a16="http://schemas.microsoft.com/office/drawing/2014/main" id="{77348E99-843C-7249-A87A-762D577EBC5C}"/>
                  </a:ext>
                </a:extLst>
              </p:cNvPr>
              <p:cNvSpPr>
                <a:spLocks/>
              </p:cNvSpPr>
              <p:nvPr/>
            </p:nvSpPr>
            <p:spPr bwMode="auto">
              <a:xfrm>
                <a:off x="5024" y="3806"/>
                <a:ext cx="70" cy="77"/>
              </a:xfrm>
              <a:custGeom>
                <a:avLst/>
                <a:gdLst>
                  <a:gd name="T0" fmla="*/ 0 w 631"/>
                  <a:gd name="T1" fmla="*/ 0 h 692"/>
                  <a:gd name="T2" fmla="*/ 0 w 631"/>
                  <a:gd name="T3" fmla="*/ 0 h 692"/>
                  <a:gd name="T4" fmla="*/ 0 w 631"/>
                  <a:gd name="T5" fmla="*/ 0 h 692"/>
                  <a:gd name="T6" fmla="*/ 0 w 631"/>
                  <a:gd name="T7" fmla="*/ 0 h 692"/>
                  <a:gd name="T8" fmla="*/ 0 w 631"/>
                  <a:gd name="T9" fmla="*/ 0 h 692"/>
                  <a:gd name="T10" fmla="*/ 0 w 631"/>
                  <a:gd name="T11" fmla="*/ 0 h 692"/>
                  <a:gd name="T12" fmla="*/ 0 w 631"/>
                  <a:gd name="T13" fmla="*/ 0 h 692"/>
                  <a:gd name="T14" fmla="*/ 0 w 631"/>
                  <a:gd name="T15" fmla="*/ 0 h 692"/>
                  <a:gd name="T16" fmla="*/ 0 w 631"/>
                  <a:gd name="T17" fmla="*/ 0 h 692"/>
                  <a:gd name="T18" fmla="*/ 0 w 631"/>
                  <a:gd name="T19" fmla="*/ 0 h 692"/>
                  <a:gd name="T20" fmla="*/ 0 w 631"/>
                  <a:gd name="T21" fmla="*/ 0 h 692"/>
                  <a:gd name="T22" fmla="*/ 0 w 631"/>
                  <a:gd name="T23" fmla="*/ 0 h 692"/>
                  <a:gd name="T24" fmla="*/ 0 w 631"/>
                  <a:gd name="T25" fmla="*/ 0 h 692"/>
                  <a:gd name="T26" fmla="*/ 0 w 631"/>
                  <a:gd name="T27" fmla="*/ 0 h 692"/>
                  <a:gd name="T28" fmla="*/ 0 w 631"/>
                  <a:gd name="T29" fmla="*/ 0 h 692"/>
                  <a:gd name="T30" fmla="*/ 0 w 631"/>
                  <a:gd name="T31" fmla="*/ 0 h 692"/>
                  <a:gd name="T32" fmla="*/ 0 w 631"/>
                  <a:gd name="T33" fmla="*/ 0 h 692"/>
                  <a:gd name="T34" fmla="*/ 0 w 631"/>
                  <a:gd name="T35" fmla="*/ 0 h 692"/>
                  <a:gd name="T36" fmla="*/ 0 w 631"/>
                  <a:gd name="T37" fmla="*/ 0 h 692"/>
                  <a:gd name="T38" fmla="*/ 0 w 631"/>
                  <a:gd name="T39" fmla="*/ 0 h 692"/>
                  <a:gd name="T40" fmla="*/ 0 w 631"/>
                  <a:gd name="T41" fmla="*/ 0 h 692"/>
                  <a:gd name="T42" fmla="*/ 0 w 631"/>
                  <a:gd name="T43" fmla="*/ 0 h 692"/>
                  <a:gd name="T44" fmla="*/ 0 w 631"/>
                  <a:gd name="T45" fmla="*/ 0 h 692"/>
                  <a:gd name="T46" fmla="*/ 0 w 631"/>
                  <a:gd name="T47" fmla="*/ 0 h 692"/>
                  <a:gd name="T48" fmla="*/ 0 w 631"/>
                  <a:gd name="T49" fmla="*/ 0 h 692"/>
                  <a:gd name="T50" fmla="*/ 0 w 631"/>
                  <a:gd name="T51" fmla="*/ 0 h 692"/>
                  <a:gd name="T52" fmla="*/ 0 w 631"/>
                  <a:gd name="T53" fmla="*/ 0 h 692"/>
                  <a:gd name="T54" fmla="*/ 0 w 631"/>
                  <a:gd name="T55" fmla="*/ 0 h 692"/>
                  <a:gd name="T56" fmla="*/ 0 w 631"/>
                  <a:gd name="T57" fmla="*/ 0 h 692"/>
                  <a:gd name="T58" fmla="*/ 0 w 631"/>
                  <a:gd name="T59" fmla="*/ 0 h 692"/>
                  <a:gd name="T60" fmla="*/ 0 w 631"/>
                  <a:gd name="T61" fmla="*/ 0 h 692"/>
                  <a:gd name="T62" fmla="*/ 0 w 631"/>
                  <a:gd name="T63" fmla="*/ 0 h 692"/>
                  <a:gd name="T64" fmla="*/ 0 w 631"/>
                  <a:gd name="T65" fmla="*/ 0 h 692"/>
                  <a:gd name="T66" fmla="*/ 0 w 631"/>
                  <a:gd name="T67" fmla="*/ 0 h 692"/>
                  <a:gd name="T68" fmla="*/ 0 w 631"/>
                  <a:gd name="T69" fmla="*/ 0 h 692"/>
                  <a:gd name="T70" fmla="*/ 0 w 631"/>
                  <a:gd name="T71" fmla="*/ 0 h 692"/>
                  <a:gd name="T72" fmla="*/ 0 w 631"/>
                  <a:gd name="T73" fmla="*/ 0 h 692"/>
                  <a:gd name="T74" fmla="*/ 0 w 631"/>
                  <a:gd name="T75" fmla="*/ 0 h 692"/>
                  <a:gd name="T76" fmla="*/ 0 w 631"/>
                  <a:gd name="T77" fmla="*/ 0 h 692"/>
                  <a:gd name="T78" fmla="*/ 0 w 631"/>
                  <a:gd name="T79" fmla="*/ 0 h 692"/>
                  <a:gd name="T80" fmla="*/ 0 w 631"/>
                  <a:gd name="T81" fmla="*/ 0 h 692"/>
                  <a:gd name="T82" fmla="*/ 0 w 631"/>
                  <a:gd name="T83" fmla="*/ 0 h 692"/>
                  <a:gd name="T84" fmla="*/ 0 w 631"/>
                  <a:gd name="T85" fmla="*/ 0 h 692"/>
                  <a:gd name="T86" fmla="*/ 0 w 631"/>
                  <a:gd name="T87" fmla="*/ 0 h 692"/>
                  <a:gd name="T88" fmla="*/ 0 w 631"/>
                  <a:gd name="T89" fmla="*/ 0 h 692"/>
                  <a:gd name="T90" fmla="*/ 0 w 631"/>
                  <a:gd name="T91" fmla="*/ 0 h 692"/>
                  <a:gd name="T92" fmla="*/ 0 w 631"/>
                  <a:gd name="T93" fmla="*/ 0 h 692"/>
                  <a:gd name="T94" fmla="*/ 0 w 631"/>
                  <a:gd name="T95" fmla="*/ 0 h 692"/>
                  <a:gd name="T96" fmla="*/ 0 w 631"/>
                  <a:gd name="T97" fmla="*/ 0 h 69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31" h="692">
                    <a:moveTo>
                      <a:pt x="478" y="40"/>
                    </a:moveTo>
                    <a:lnTo>
                      <a:pt x="454" y="29"/>
                    </a:lnTo>
                    <a:lnTo>
                      <a:pt x="429" y="19"/>
                    </a:lnTo>
                    <a:lnTo>
                      <a:pt x="405" y="11"/>
                    </a:lnTo>
                    <a:lnTo>
                      <a:pt x="381" y="5"/>
                    </a:lnTo>
                    <a:lnTo>
                      <a:pt x="357" y="1"/>
                    </a:lnTo>
                    <a:lnTo>
                      <a:pt x="333" y="0"/>
                    </a:lnTo>
                    <a:lnTo>
                      <a:pt x="309" y="0"/>
                    </a:lnTo>
                    <a:lnTo>
                      <a:pt x="285" y="2"/>
                    </a:lnTo>
                    <a:lnTo>
                      <a:pt x="266" y="4"/>
                    </a:lnTo>
                    <a:lnTo>
                      <a:pt x="249" y="9"/>
                    </a:lnTo>
                    <a:lnTo>
                      <a:pt x="232" y="14"/>
                    </a:lnTo>
                    <a:lnTo>
                      <a:pt x="214" y="21"/>
                    </a:lnTo>
                    <a:lnTo>
                      <a:pt x="198" y="29"/>
                    </a:lnTo>
                    <a:lnTo>
                      <a:pt x="183" y="37"/>
                    </a:lnTo>
                    <a:lnTo>
                      <a:pt x="167" y="47"/>
                    </a:lnTo>
                    <a:lnTo>
                      <a:pt x="152" y="58"/>
                    </a:lnTo>
                    <a:lnTo>
                      <a:pt x="137" y="70"/>
                    </a:lnTo>
                    <a:lnTo>
                      <a:pt x="124" y="83"/>
                    </a:lnTo>
                    <a:lnTo>
                      <a:pt x="110" y="99"/>
                    </a:lnTo>
                    <a:lnTo>
                      <a:pt x="97" y="115"/>
                    </a:lnTo>
                    <a:lnTo>
                      <a:pt x="85" y="131"/>
                    </a:lnTo>
                    <a:lnTo>
                      <a:pt x="72" y="150"/>
                    </a:lnTo>
                    <a:lnTo>
                      <a:pt x="60" y="169"/>
                    </a:lnTo>
                    <a:lnTo>
                      <a:pt x="49" y="190"/>
                    </a:lnTo>
                    <a:lnTo>
                      <a:pt x="40" y="208"/>
                    </a:lnTo>
                    <a:lnTo>
                      <a:pt x="32" y="226"/>
                    </a:lnTo>
                    <a:lnTo>
                      <a:pt x="24" y="243"/>
                    </a:lnTo>
                    <a:lnTo>
                      <a:pt x="19" y="261"/>
                    </a:lnTo>
                    <a:lnTo>
                      <a:pt x="13" y="277"/>
                    </a:lnTo>
                    <a:lnTo>
                      <a:pt x="9" y="294"/>
                    </a:lnTo>
                    <a:lnTo>
                      <a:pt x="5" y="311"/>
                    </a:lnTo>
                    <a:lnTo>
                      <a:pt x="2" y="327"/>
                    </a:lnTo>
                    <a:lnTo>
                      <a:pt x="1" y="343"/>
                    </a:lnTo>
                    <a:lnTo>
                      <a:pt x="0" y="359"/>
                    </a:lnTo>
                    <a:lnTo>
                      <a:pt x="0" y="375"/>
                    </a:lnTo>
                    <a:lnTo>
                      <a:pt x="1" y="390"/>
                    </a:lnTo>
                    <a:lnTo>
                      <a:pt x="2" y="406"/>
                    </a:lnTo>
                    <a:lnTo>
                      <a:pt x="5" y="421"/>
                    </a:lnTo>
                    <a:lnTo>
                      <a:pt x="9" y="437"/>
                    </a:lnTo>
                    <a:lnTo>
                      <a:pt x="13" y="453"/>
                    </a:lnTo>
                    <a:lnTo>
                      <a:pt x="18" y="466"/>
                    </a:lnTo>
                    <a:lnTo>
                      <a:pt x="23" y="480"/>
                    </a:lnTo>
                    <a:lnTo>
                      <a:pt x="30" y="494"/>
                    </a:lnTo>
                    <a:lnTo>
                      <a:pt x="37" y="507"/>
                    </a:lnTo>
                    <a:lnTo>
                      <a:pt x="45" y="521"/>
                    </a:lnTo>
                    <a:lnTo>
                      <a:pt x="53" y="534"/>
                    </a:lnTo>
                    <a:lnTo>
                      <a:pt x="62" y="546"/>
                    </a:lnTo>
                    <a:lnTo>
                      <a:pt x="72" y="559"/>
                    </a:lnTo>
                    <a:lnTo>
                      <a:pt x="84" y="570"/>
                    </a:lnTo>
                    <a:lnTo>
                      <a:pt x="95" y="581"/>
                    </a:lnTo>
                    <a:lnTo>
                      <a:pt x="107" y="592"/>
                    </a:lnTo>
                    <a:lnTo>
                      <a:pt x="120" y="603"/>
                    </a:lnTo>
                    <a:lnTo>
                      <a:pt x="135" y="613"/>
                    </a:lnTo>
                    <a:lnTo>
                      <a:pt x="149" y="623"/>
                    </a:lnTo>
                    <a:lnTo>
                      <a:pt x="165" y="632"/>
                    </a:lnTo>
                    <a:lnTo>
                      <a:pt x="182" y="642"/>
                    </a:lnTo>
                    <a:lnTo>
                      <a:pt x="208" y="654"/>
                    </a:lnTo>
                    <a:lnTo>
                      <a:pt x="235" y="666"/>
                    </a:lnTo>
                    <a:lnTo>
                      <a:pt x="262" y="675"/>
                    </a:lnTo>
                    <a:lnTo>
                      <a:pt x="288" y="682"/>
                    </a:lnTo>
                    <a:lnTo>
                      <a:pt x="314" y="688"/>
                    </a:lnTo>
                    <a:lnTo>
                      <a:pt x="340" y="691"/>
                    </a:lnTo>
                    <a:lnTo>
                      <a:pt x="366" y="692"/>
                    </a:lnTo>
                    <a:lnTo>
                      <a:pt x="391" y="691"/>
                    </a:lnTo>
                    <a:lnTo>
                      <a:pt x="534" y="417"/>
                    </a:lnTo>
                    <a:lnTo>
                      <a:pt x="308" y="300"/>
                    </a:lnTo>
                    <a:lnTo>
                      <a:pt x="283" y="381"/>
                    </a:lnTo>
                    <a:lnTo>
                      <a:pt x="410" y="447"/>
                    </a:lnTo>
                    <a:lnTo>
                      <a:pt x="328" y="605"/>
                    </a:lnTo>
                    <a:lnTo>
                      <a:pt x="317" y="604"/>
                    </a:lnTo>
                    <a:lnTo>
                      <a:pt x="304" y="603"/>
                    </a:lnTo>
                    <a:lnTo>
                      <a:pt x="291" y="600"/>
                    </a:lnTo>
                    <a:lnTo>
                      <a:pt x="279" y="596"/>
                    </a:lnTo>
                    <a:lnTo>
                      <a:pt x="264" y="592"/>
                    </a:lnTo>
                    <a:lnTo>
                      <a:pt x="251" y="588"/>
                    </a:lnTo>
                    <a:lnTo>
                      <a:pt x="237" y="581"/>
                    </a:lnTo>
                    <a:lnTo>
                      <a:pt x="224" y="574"/>
                    </a:lnTo>
                    <a:lnTo>
                      <a:pt x="210" y="566"/>
                    </a:lnTo>
                    <a:lnTo>
                      <a:pt x="195" y="557"/>
                    </a:lnTo>
                    <a:lnTo>
                      <a:pt x="181" y="546"/>
                    </a:lnTo>
                    <a:lnTo>
                      <a:pt x="168" y="535"/>
                    </a:lnTo>
                    <a:lnTo>
                      <a:pt x="156" y="524"/>
                    </a:lnTo>
                    <a:lnTo>
                      <a:pt x="144" y="512"/>
                    </a:lnTo>
                    <a:lnTo>
                      <a:pt x="134" y="499"/>
                    </a:lnTo>
                    <a:lnTo>
                      <a:pt x="125" y="486"/>
                    </a:lnTo>
                    <a:lnTo>
                      <a:pt x="118" y="475"/>
                    </a:lnTo>
                    <a:lnTo>
                      <a:pt x="111" y="463"/>
                    </a:lnTo>
                    <a:lnTo>
                      <a:pt x="107" y="450"/>
                    </a:lnTo>
                    <a:lnTo>
                      <a:pt x="102" y="437"/>
                    </a:lnTo>
                    <a:lnTo>
                      <a:pt x="100" y="425"/>
                    </a:lnTo>
                    <a:lnTo>
                      <a:pt x="99" y="410"/>
                    </a:lnTo>
                    <a:lnTo>
                      <a:pt x="98" y="396"/>
                    </a:lnTo>
                    <a:lnTo>
                      <a:pt x="99" y="381"/>
                    </a:lnTo>
                    <a:lnTo>
                      <a:pt x="100" y="367"/>
                    </a:lnTo>
                    <a:lnTo>
                      <a:pt x="102" y="351"/>
                    </a:lnTo>
                    <a:lnTo>
                      <a:pt x="107" y="334"/>
                    </a:lnTo>
                    <a:lnTo>
                      <a:pt x="111" y="318"/>
                    </a:lnTo>
                    <a:lnTo>
                      <a:pt x="118" y="301"/>
                    </a:lnTo>
                    <a:lnTo>
                      <a:pt x="125" y="284"/>
                    </a:lnTo>
                    <a:lnTo>
                      <a:pt x="133" y="265"/>
                    </a:lnTo>
                    <a:lnTo>
                      <a:pt x="142" y="247"/>
                    </a:lnTo>
                    <a:lnTo>
                      <a:pt x="153" y="226"/>
                    </a:lnTo>
                    <a:lnTo>
                      <a:pt x="165" y="207"/>
                    </a:lnTo>
                    <a:lnTo>
                      <a:pt x="177" y="188"/>
                    </a:lnTo>
                    <a:lnTo>
                      <a:pt x="189" y="172"/>
                    </a:lnTo>
                    <a:lnTo>
                      <a:pt x="203" y="156"/>
                    </a:lnTo>
                    <a:lnTo>
                      <a:pt x="216" y="141"/>
                    </a:lnTo>
                    <a:lnTo>
                      <a:pt x="230" y="128"/>
                    </a:lnTo>
                    <a:lnTo>
                      <a:pt x="244" y="116"/>
                    </a:lnTo>
                    <a:lnTo>
                      <a:pt x="254" y="108"/>
                    </a:lnTo>
                    <a:lnTo>
                      <a:pt x="264" y="102"/>
                    </a:lnTo>
                    <a:lnTo>
                      <a:pt x="275" y="97"/>
                    </a:lnTo>
                    <a:lnTo>
                      <a:pt x="286" y="92"/>
                    </a:lnTo>
                    <a:lnTo>
                      <a:pt x="298" y="89"/>
                    </a:lnTo>
                    <a:lnTo>
                      <a:pt x="309" y="87"/>
                    </a:lnTo>
                    <a:lnTo>
                      <a:pt x="321" y="85"/>
                    </a:lnTo>
                    <a:lnTo>
                      <a:pt x="333" y="85"/>
                    </a:lnTo>
                    <a:lnTo>
                      <a:pt x="347" y="85"/>
                    </a:lnTo>
                    <a:lnTo>
                      <a:pt x="360" y="86"/>
                    </a:lnTo>
                    <a:lnTo>
                      <a:pt x="373" y="88"/>
                    </a:lnTo>
                    <a:lnTo>
                      <a:pt x="387" y="91"/>
                    </a:lnTo>
                    <a:lnTo>
                      <a:pt x="400" y="96"/>
                    </a:lnTo>
                    <a:lnTo>
                      <a:pt x="415" y="100"/>
                    </a:lnTo>
                    <a:lnTo>
                      <a:pt x="428" y="107"/>
                    </a:lnTo>
                    <a:lnTo>
                      <a:pt x="443" y="114"/>
                    </a:lnTo>
                    <a:lnTo>
                      <a:pt x="464" y="126"/>
                    </a:lnTo>
                    <a:lnTo>
                      <a:pt x="483" y="138"/>
                    </a:lnTo>
                    <a:lnTo>
                      <a:pt x="499" y="151"/>
                    </a:lnTo>
                    <a:lnTo>
                      <a:pt x="513" y="166"/>
                    </a:lnTo>
                    <a:lnTo>
                      <a:pt x="526" y="180"/>
                    </a:lnTo>
                    <a:lnTo>
                      <a:pt x="537" y="197"/>
                    </a:lnTo>
                    <a:lnTo>
                      <a:pt x="548" y="214"/>
                    </a:lnTo>
                    <a:lnTo>
                      <a:pt x="560" y="232"/>
                    </a:lnTo>
                    <a:lnTo>
                      <a:pt x="631" y="197"/>
                    </a:lnTo>
                    <a:lnTo>
                      <a:pt x="618" y="172"/>
                    </a:lnTo>
                    <a:lnTo>
                      <a:pt x="602" y="147"/>
                    </a:lnTo>
                    <a:lnTo>
                      <a:pt x="594" y="136"/>
                    </a:lnTo>
                    <a:lnTo>
                      <a:pt x="585" y="125"/>
                    </a:lnTo>
                    <a:lnTo>
                      <a:pt x="576" y="115"/>
                    </a:lnTo>
                    <a:lnTo>
                      <a:pt x="567" y="105"/>
                    </a:lnTo>
                    <a:lnTo>
                      <a:pt x="558" y="96"/>
                    </a:lnTo>
                    <a:lnTo>
                      <a:pt x="548" y="87"/>
                    </a:lnTo>
                    <a:lnTo>
                      <a:pt x="537" y="78"/>
                    </a:lnTo>
                    <a:lnTo>
                      <a:pt x="527" y="70"/>
                    </a:lnTo>
                    <a:lnTo>
                      <a:pt x="504" y="54"/>
                    </a:lnTo>
                    <a:lnTo>
                      <a:pt x="478" y="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6" name="Freeform 71">
                <a:extLst>
                  <a:ext uri="{FF2B5EF4-FFF2-40B4-BE49-F238E27FC236}">
                    <a16:creationId xmlns:a16="http://schemas.microsoft.com/office/drawing/2014/main" id="{ECA70352-CFAA-9C43-A212-AB1EC3D2E88A}"/>
                  </a:ext>
                </a:extLst>
              </p:cNvPr>
              <p:cNvSpPr>
                <a:spLocks/>
              </p:cNvSpPr>
              <p:nvPr/>
            </p:nvSpPr>
            <p:spPr bwMode="auto">
              <a:xfrm>
                <a:off x="5093" y="3825"/>
                <a:ext cx="67" cy="82"/>
              </a:xfrm>
              <a:custGeom>
                <a:avLst/>
                <a:gdLst>
                  <a:gd name="T0" fmla="*/ 0 w 604"/>
                  <a:gd name="T1" fmla="*/ 0 h 737"/>
                  <a:gd name="T2" fmla="*/ 0 w 604"/>
                  <a:gd name="T3" fmla="*/ 0 h 737"/>
                  <a:gd name="T4" fmla="*/ 0 w 604"/>
                  <a:gd name="T5" fmla="*/ 0 h 737"/>
                  <a:gd name="T6" fmla="*/ 0 w 604"/>
                  <a:gd name="T7" fmla="*/ 0 h 737"/>
                  <a:gd name="T8" fmla="*/ 0 w 604"/>
                  <a:gd name="T9" fmla="*/ 0 h 737"/>
                  <a:gd name="T10" fmla="*/ 0 w 604"/>
                  <a:gd name="T11" fmla="*/ 0 h 737"/>
                  <a:gd name="T12" fmla="*/ 0 w 604"/>
                  <a:gd name="T13" fmla="*/ 0 h 737"/>
                  <a:gd name="T14" fmla="*/ 0 w 604"/>
                  <a:gd name="T15" fmla="*/ 0 h 737"/>
                  <a:gd name="T16" fmla="*/ 0 w 604"/>
                  <a:gd name="T17" fmla="*/ 0 h 737"/>
                  <a:gd name="T18" fmla="*/ 0 w 604"/>
                  <a:gd name="T19" fmla="*/ 0 h 737"/>
                  <a:gd name="T20" fmla="*/ 0 w 604"/>
                  <a:gd name="T21" fmla="*/ 0 h 737"/>
                  <a:gd name="T22" fmla="*/ 0 w 604"/>
                  <a:gd name="T23" fmla="*/ 0 h 737"/>
                  <a:gd name="T24" fmla="*/ 0 w 604"/>
                  <a:gd name="T25" fmla="*/ 0 h 737"/>
                  <a:gd name="T26" fmla="*/ 0 w 604"/>
                  <a:gd name="T27" fmla="*/ 0 h 737"/>
                  <a:gd name="T28" fmla="*/ 0 w 604"/>
                  <a:gd name="T29" fmla="*/ 0 h 737"/>
                  <a:gd name="T30" fmla="*/ 0 w 604"/>
                  <a:gd name="T31" fmla="*/ 0 h 737"/>
                  <a:gd name="T32" fmla="*/ 0 w 604"/>
                  <a:gd name="T33" fmla="*/ 0 h 737"/>
                  <a:gd name="T34" fmla="*/ 0 w 604"/>
                  <a:gd name="T35" fmla="*/ 0 h 7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04" h="737">
                    <a:moveTo>
                      <a:pt x="122" y="456"/>
                    </a:moveTo>
                    <a:lnTo>
                      <a:pt x="0" y="689"/>
                    </a:lnTo>
                    <a:lnTo>
                      <a:pt x="92" y="737"/>
                    </a:lnTo>
                    <a:lnTo>
                      <a:pt x="213" y="505"/>
                    </a:lnTo>
                    <a:lnTo>
                      <a:pt x="604" y="267"/>
                    </a:lnTo>
                    <a:lnTo>
                      <a:pt x="502" y="215"/>
                    </a:lnTo>
                    <a:lnTo>
                      <a:pt x="283" y="349"/>
                    </a:lnTo>
                    <a:lnTo>
                      <a:pt x="259" y="364"/>
                    </a:lnTo>
                    <a:lnTo>
                      <a:pt x="237" y="381"/>
                    </a:lnTo>
                    <a:lnTo>
                      <a:pt x="220" y="393"/>
                    </a:lnTo>
                    <a:lnTo>
                      <a:pt x="213" y="398"/>
                    </a:lnTo>
                    <a:lnTo>
                      <a:pt x="214" y="390"/>
                    </a:lnTo>
                    <a:lnTo>
                      <a:pt x="215" y="369"/>
                    </a:lnTo>
                    <a:lnTo>
                      <a:pt x="216" y="341"/>
                    </a:lnTo>
                    <a:lnTo>
                      <a:pt x="215" y="312"/>
                    </a:lnTo>
                    <a:lnTo>
                      <a:pt x="201" y="57"/>
                    </a:lnTo>
                    <a:lnTo>
                      <a:pt x="93" y="0"/>
                    </a:lnTo>
                    <a:lnTo>
                      <a:pt x="122" y="45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7" name="Freeform 72">
                <a:extLst>
                  <a:ext uri="{FF2B5EF4-FFF2-40B4-BE49-F238E27FC236}">
                    <a16:creationId xmlns:a16="http://schemas.microsoft.com/office/drawing/2014/main" id="{04EF61C2-AD27-2740-9980-B586FB83CD2F}"/>
                  </a:ext>
                </a:extLst>
              </p:cNvPr>
              <p:cNvSpPr>
                <a:spLocks/>
              </p:cNvSpPr>
              <p:nvPr/>
            </p:nvSpPr>
            <p:spPr bwMode="auto">
              <a:xfrm>
                <a:off x="4573" y="3566"/>
                <a:ext cx="73" cy="85"/>
              </a:xfrm>
              <a:custGeom>
                <a:avLst/>
                <a:gdLst>
                  <a:gd name="T0" fmla="*/ 0 w 660"/>
                  <a:gd name="T1" fmla="*/ 0 h 770"/>
                  <a:gd name="T2" fmla="*/ 0 w 660"/>
                  <a:gd name="T3" fmla="*/ 0 h 770"/>
                  <a:gd name="T4" fmla="*/ 0 w 660"/>
                  <a:gd name="T5" fmla="*/ 0 h 770"/>
                  <a:gd name="T6" fmla="*/ 0 w 660"/>
                  <a:gd name="T7" fmla="*/ 0 h 770"/>
                  <a:gd name="T8" fmla="*/ 0 w 660"/>
                  <a:gd name="T9" fmla="*/ 0 h 770"/>
                  <a:gd name="T10" fmla="*/ 0 w 660"/>
                  <a:gd name="T11" fmla="*/ 0 h 770"/>
                  <a:gd name="T12" fmla="*/ 0 w 660"/>
                  <a:gd name="T13" fmla="*/ 0 h 770"/>
                  <a:gd name="T14" fmla="*/ 0 w 660"/>
                  <a:gd name="T15" fmla="*/ 0 h 770"/>
                  <a:gd name="T16" fmla="*/ 0 w 660"/>
                  <a:gd name="T17" fmla="*/ 0 h 770"/>
                  <a:gd name="T18" fmla="*/ 0 w 660"/>
                  <a:gd name="T19" fmla="*/ 0 h 770"/>
                  <a:gd name="T20" fmla="*/ 0 w 660"/>
                  <a:gd name="T21" fmla="*/ 0 h 770"/>
                  <a:gd name="T22" fmla="*/ 0 w 660"/>
                  <a:gd name="T23" fmla="*/ 0 h 770"/>
                  <a:gd name="T24" fmla="*/ 0 w 660"/>
                  <a:gd name="T25" fmla="*/ 0 h 7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60" h="770">
                    <a:moveTo>
                      <a:pt x="0" y="577"/>
                    </a:moveTo>
                    <a:lnTo>
                      <a:pt x="370" y="770"/>
                    </a:lnTo>
                    <a:lnTo>
                      <a:pt x="410" y="692"/>
                    </a:lnTo>
                    <a:lnTo>
                      <a:pt x="130" y="545"/>
                    </a:lnTo>
                    <a:lnTo>
                      <a:pt x="227" y="359"/>
                    </a:lnTo>
                    <a:lnTo>
                      <a:pt x="442" y="472"/>
                    </a:lnTo>
                    <a:lnTo>
                      <a:pt x="481" y="397"/>
                    </a:lnTo>
                    <a:lnTo>
                      <a:pt x="264" y="284"/>
                    </a:lnTo>
                    <a:lnTo>
                      <a:pt x="350" y="120"/>
                    </a:lnTo>
                    <a:lnTo>
                      <a:pt x="608" y="255"/>
                    </a:lnTo>
                    <a:lnTo>
                      <a:pt x="660" y="187"/>
                    </a:lnTo>
                    <a:lnTo>
                      <a:pt x="299" y="0"/>
                    </a:lnTo>
                    <a:lnTo>
                      <a:pt x="0" y="5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8" name="Freeform 73">
                <a:extLst>
                  <a:ext uri="{FF2B5EF4-FFF2-40B4-BE49-F238E27FC236}">
                    <a16:creationId xmlns:a16="http://schemas.microsoft.com/office/drawing/2014/main" id="{728E5546-ABD3-9644-9121-13EA0F82C517}"/>
                  </a:ext>
                </a:extLst>
              </p:cNvPr>
              <p:cNvSpPr>
                <a:spLocks/>
              </p:cNvSpPr>
              <p:nvPr/>
            </p:nvSpPr>
            <p:spPr bwMode="auto">
              <a:xfrm>
                <a:off x="4634" y="3603"/>
                <a:ext cx="69" cy="76"/>
              </a:xfrm>
              <a:custGeom>
                <a:avLst/>
                <a:gdLst>
                  <a:gd name="T0" fmla="*/ 0 w 622"/>
                  <a:gd name="T1" fmla="*/ 0 h 677"/>
                  <a:gd name="T2" fmla="*/ 0 w 622"/>
                  <a:gd name="T3" fmla="*/ 0 h 677"/>
                  <a:gd name="T4" fmla="*/ 0 w 622"/>
                  <a:gd name="T5" fmla="*/ 0 h 677"/>
                  <a:gd name="T6" fmla="*/ 0 w 622"/>
                  <a:gd name="T7" fmla="*/ 0 h 677"/>
                  <a:gd name="T8" fmla="*/ 0 w 622"/>
                  <a:gd name="T9" fmla="*/ 0 h 677"/>
                  <a:gd name="T10" fmla="*/ 0 w 622"/>
                  <a:gd name="T11" fmla="*/ 0 h 677"/>
                  <a:gd name="T12" fmla="*/ 0 w 622"/>
                  <a:gd name="T13" fmla="*/ 0 h 677"/>
                  <a:gd name="T14" fmla="*/ 0 w 622"/>
                  <a:gd name="T15" fmla="*/ 0 h 677"/>
                  <a:gd name="T16" fmla="*/ 0 w 622"/>
                  <a:gd name="T17" fmla="*/ 0 h 677"/>
                  <a:gd name="T18" fmla="*/ 0 w 622"/>
                  <a:gd name="T19" fmla="*/ 0 h 677"/>
                  <a:gd name="T20" fmla="*/ 0 w 622"/>
                  <a:gd name="T21" fmla="*/ 0 h 677"/>
                  <a:gd name="T22" fmla="*/ 0 w 622"/>
                  <a:gd name="T23" fmla="*/ 0 h 677"/>
                  <a:gd name="T24" fmla="*/ 0 w 622"/>
                  <a:gd name="T25" fmla="*/ 0 h 677"/>
                  <a:gd name="T26" fmla="*/ 0 w 622"/>
                  <a:gd name="T27" fmla="*/ 0 h 677"/>
                  <a:gd name="T28" fmla="*/ 0 w 622"/>
                  <a:gd name="T29" fmla="*/ 0 h 677"/>
                  <a:gd name="T30" fmla="*/ 0 w 622"/>
                  <a:gd name="T31" fmla="*/ 0 h 677"/>
                  <a:gd name="T32" fmla="*/ 0 w 622"/>
                  <a:gd name="T33" fmla="*/ 0 h 677"/>
                  <a:gd name="T34" fmla="*/ 0 w 622"/>
                  <a:gd name="T35" fmla="*/ 0 h 677"/>
                  <a:gd name="T36" fmla="*/ 0 w 622"/>
                  <a:gd name="T37" fmla="*/ 0 h 677"/>
                  <a:gd name="T38" fmla="*/ 0 w 622"/>
                  <a:gd name="T39" fmla="*/ 0 h 677"/>
                  <a:gd name="T40" fmla="*/ 0 w 622"/>
                  <a:gd name="T41" fmla="*/ 0 h 677"/>
                  <a:gd name="T42" fmla="*/ 0 w 622"/>
                  <a:gd name="T43" fmla="*/ 0 h 677"/>
                  <a:gd name="T44" fmla="*/ 0 w 622"/>
                  <a:gd name="T45" fmla="*/ 0 h 677"/>
                  <a:gd name="T46" fmla="*/ 0 w 622"/>
                  <a:gd name="T47" fmla="*/ 0 h 677"/>
                  <a:gd name="T48" fmla="*/ 0 w 622"/>
                  <a:gd name="T49" fmla="*/ 0 h 677"/>
                  <a:gd name="T50" fmla="*/ 0 w 622"/>
                  <a:gd name="T51" fmla="*/ 0 h 677"/>
                  <a:gd name="T52" fmla="*/ 0 w 622"/>
                  <a:gd name="T53" fmla="*/ 0 h 677"/>
                  <a:gd name="T54" fmla="*/ 0 w 622"/>
                  <a:gd name="T55" fmla="*/ 0 h 677"/>
                  <a:gd name="T56" fmla="*/ 0 w 622"/>
                  <a:gd name="T57" fmla="*/ 0 h 677"/>
                  <a:gd name="T58" fmla="*/ 0 w 622"/>
                  <a:gd name="T59" fmla="*/ 0 h 677"/>
                  <a:gd name="T60" fmla="*/ 0 w 622"/>
                  <a:gd name="T61" fmla="*/ 0 h 677"/>
                  <a:gd name="T62" fmla="*/ 0 w 622"/>
                  <a:gd name="T63" fmla="*/ 0 h 677"/>
                  <a:gd name="T64" fmla="*/ 0 w 622"/>
                  <a:gd name="T65" fmla="*/ 0 h 677"/>
                  <a:gd name="T66" fmla="*/ 0 w 622"/>
                  <a:gd name="T67" fmla="*/ 0 h 677"/>
                  <a:gd name="T68" fmla="*/ 0 w 622"/>
                  <a:gd name="T69" fmla="*/ 0 h 677"/>
                  <a:gd name="T70" fmla="*/ 0 w 622"/>
                  <a:gd name="T71" fmla="*/ 0 h 677"/>
                  <a:gd name="T72" fmla="*/ 0 w 622"/>
                  <a:gd name="T73" fmla="*/ 0 h 677"/>
                  <a:gd name="T74" fmla="*/ 0 w 622"/>
                  <a:gd name="T75" fmla="*/ 0 h 677"/>
                  <a:gd name="T76" fmla="*/ 0 w 622"/>
                  <a:gd name="T77" fmla="*/ 0 h 677"/>
                  <a:gd name="T78" fmla="*/ 0 w 622"/>
                  <a:gd name="T79" fmla="*/ 0 h 677"/>
                  <a:gd name="T80" fmla="*/ 0 w 622"/>
                  <a:gd name="T81" fmla="*/ 0 h 677"/>
                  <a:gd name="T82" fmla="*/ 0 w 622"/>
                  <a:gd name="T83" fmla="*/ 0 h 677"/>
                  <a:gd name="T84" fmla="*/ 0 w 622"/>
                  <a:gd name="T85" fmla="*/ 0 h 677"/>
                  <a:gd name="T86" fmla="*/ 0 w 622"/>
                  <a:gd name="T87" fmla="*/ 0 h 677"/>
                  <a:gd name="T88" fmla="*/ 0 w 622"/>
                  <a:gd name="T89" fmla="*/ 0 h 677"/>
                  <a:gd name="T90" fmla="*/ 0 w 622"/>
                  <a:gd name="T91" fmla="*/ 0 h 677"/>
                  <a:gd name="T92" fmla="*/ 0 w 622"/>
                  <a:gd name="T93" fmla="*/ 0 h 677"/>
                  <a:gd name="T94" fmla="*/ 0 w 622"/>
                  <a:gd name="T95" fmla="*/ 0 h 677"/>
                  <a:gd name="T96" fmla="*/ 0 w 622"/>
                  <a:gd name="T97" fmla="*/ 0 h 677"/>
                  <a:gd name="T98" fmla="*/ 0 w 622"/>
                  <a:gd name="T99" fmla="*/ 0 h 67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22" h="677">
                    <a:moveTo>
                      <a:pt x="484" y="36"/>
                    </a:moveTo>
                    <a:lnTo>
                      <a:pt x="468" y="28"/>
                    </a:lnTo>
                    <a:lnTo>
                      <a:pt x="452" y="21"/>
                    </a:lnTo>
                    <a:lnTo>
                      <a:pt x="438" y="16"/>
                    </a:lnTo>
                    <a:lnTo>
                      <a:pt x="422" y="11"/>
                    </a:lnTo>
                    <a:lnTo>
                      <a:pt x="407" y="8"/>
                    </a:lnTo>
                    <a:lnTo>
                      <a:pt x="391" y="4"/>
                    </a:lnTo>
                    <a:lnTo>
                      <a:pt x="376" y="2"/>
                    </a:lnTo>
                    <a:lnTo>
                      <a:pt x="360" y="1"/>
                    </a:lnTo>
                    <a:lnTo>
                      <a:pt x="344" y="0"/>
                    </a:lnTo>
                    <a:lnTo>
                      <a:pt x="329" y="0"/>
                    </a:lnTo>
                    <a:lnTo>
                      <a:pt x="313" y="1"/>
                    </a:lnTo>
                    <a:lnTo>
                      <a:pt x="297" y="3"/>
                    </a:lnTo>
                    <a:lnTo>
                      <a:pt x="282" y="6"/>
                    </a:lnTo>
                    <a:lnTo>
                      <a:pt x="267" y="9"/>
                    </a:lnTo>
                    <a:lnTo>
                      <a:pt x="252" y="13"/>
                    </a:lnTo>
                    <a:lnTo>
                      <a:pt x="237" y="18"/>
                    </a:lnTo>
                    <a:lnTo>
                      <a:pt x="223" y="23"/>
                    </a:lnTo>
                    <a:lnTo>
                      <a:pt x="208" y="30"/>
                    </a:lnTo>
                    <a:lnTo>
                      <a:pt x="194" y="37"/>
                    </a:lnTo>
                    <a:lnTo>
                      <a:pt x="180" y="45"/>
                    </a:lnTo>
                    <a:lnTo>
                      <a:pt x="166" y="54"/>
                    </a:lnTo>
                    <a:lnTo>
                      <a:pt x="154" y="62"/>
                    </a:lnTo>
                    <a:lnTo>
                      <a:pt x="140" y="72"/>
                    </a:lnTo>
                    <a:lnTo>
                      <a:pt x="128" y="84"/>
                    </a:lnTo>
                    <a:lnTo>
                      <a:pt x="116" y="95"/>
                    </a:lnTo>
                    <a:lnTo>
                      <a:pt x="103" y="107"/>
                    </a:lnTo>
                    <a:lnTo>
                      <a:pt x="92" y="119"/>
                    </a:lnTo>
                    <a:lnTo>
                      <a:pt x="81" y="133"/>
                    </a:lnTo>
                    <a:lnTo>
                      <a:pt x="71" y="147"/>
                    </a:lnTo>
                    <a:lnTo>
                      <a:pt x="61" y="162"/>
                    </a:lnTo>
                    <a:lnTo>
                      <a:pt x="52" y="177"/>
                    </a:lnTo>
                    <a:lnTo>
                      <a:pt x="43" y="193"/>
                    </a:lnTo>
                    <a:lnTo>
                      <a:pt x="35" y="209"/>
                    </a:lnTo>
                    <a:lnTo>
                      <a:pt x="29" y="225"/>
                    </a:lnTo>
                    <a:lnTo>
                      <a:pt x="22" y="241"/>
                    </a:lnTo>
                    <a:lnTo>
                      <a:pt x="17" y="258"/>
                    </a:lnTo>
                    <a:lnTo>
                      <a:pt x="12" y="273"/>
                    </a:lnTo>
                    <a:lnTo>
                      <a:pt x="8" y="290"/>
                    </a:lnTo>
                    <a:lnTo>
                      <a:pt x="4" y="306"/>
                    </a:lnTo>
                    <a:lnTo>
                      <a:pt x="2" y="322"/>
                    </a:lnTo>
                    <a:lnTo>
                      <a:pt x="1" y="338"/>
                    </a:lnTo>
                    <a:lnTo>
                      <a:pt x="0" y="354"/>
                    </a:lnTo>
                    <a:lnTo>
                      <a:pt x="0" y="369"/>
                    </a:lnTo>
                    <a:lnTo>
                      <a:pt x="1" y="385"/>
                    </a:lnTo>
                    <a:lnTo>
                      <a:pt x="2" y="400"/>
                    </a:lnTo>
                    <a:lnTo>
                      <a:pt x="4" y="415"/>
                    </a:lnTo>
                    <a:lnTo>
                      <a:pt x="8" y="429"/>
                    </a:lnTo>
                    <a:lnTo>
                      <a:pt x="11" y="445"/>
                    </a:lnTo>
                    <a:lnTo>
                      <a:pt x="15" y="458"/>
                    </a:lnTo>
                    <a:lnTo>
                      <a:pt x="21" y="473"/>
                    </a:lnTo>
                    <a:lnTo>
                      <a:pt x="27" y="487"/>
                    </a:lnTo>
                    <a:lnTo>
                      <a:pt x="33" y="501"/>
                    </a:lnTo>
                    <a:lnTo>
                      <a:pt x="40" y="513"/>
                    </a:lnTo>
                    <a:lnTo>
                      <a:pt x="49" y="526"/>
                    </a:lnTo>
                    <a:lnTo>
                      <a:pt x="57" y="539"/>
                    </a:lnTo>
                    <a:lnTo>
                      <a:pt x="67" y="551"/>
                    </a:lnTo>
                    <a:lnTo>
                      <a:pt x="77" y="562"/>
                    </a:lnTo>
                    <a:lnTo>
                      <a:pt x="88" y="573"/>
                    </a:lnTo>
                    <a:lnTo>
                      <a:pt x="99" y="584"/>
                    </a:lnTo>
                    <a:lnTo>
                      <a:pt x="111" y="595"/>
                    </a:lnTo>
                    <a:lnTo>
                      <a:pt x="125" y="605"/>
                    </a:lnTo>
                    <a:lnTo>
                      <a:pt x="138" y="613"/>
                    </a:lnTo>
                    <a:lnTo>
                      <a:pt x="151" y="622"/>
                    </a:lnTo>
                    <a:lnTo>
                      <a:pt x="167" y="630"/>
                    </a:lnTo>
                    <a:lnTo>
                      <a:pt x="194" y="644"/>
                    </a:lnTo>
                    <a:lnTo>
                      <a:pt x="221" y="655"/>
                    </a:lnTo>
                    <a:lnTo>
                      <a:pt x="247" y="664"/>
                    </a:lnTo>
                    <a:lnTo>
                      <a:pt x="274" y="670"/>
                    </a:lnTo>
                    <a:lnTo>
                      <a:pt x="300" y="675"/>
                    </a:lnTo>
                    <a:lnTo>
                      <a:pt x="325" y="677"/>
                    </a:lnTo>
                    <a:lnTo>
                      <a:pt x="338" y="677"/>
                    </a:lnTo>
                    <a:lnTo>
                      <a:pt x="350" y="677"/>
                    </a:lnTo>
                    <a:lnTo>
                      <a:pt x="361" y="676"/>
                    </a:lnTo>
                    <a:lnTo>
                      <a:pt x="372" y="674"/>
                    </a:lnTo>
                    <a:lnTo>
                      <a:pt x="358" y="593"/>
                    </a:lnTo>
                    <a:lnTo>
                      <a:pt x="349" y="593"/>
                    </a:lnTo>
                    <a:lnTo>
                      <a:pt x="342" y="593"/>
                    </a:lnTo>
                    <a:lnTo>
                      <a:pt x="326" y="595"/>
                    </a:lnTo>
                    <a:lnTo>
                      <a:pt x="310" y="593"/>
                    </a:lnTo>
                    <a:lnTo>
                      <a:pt x="294" y="591"/>
                    </a:lnTo>
                    <a:lnTo>
                      <a:pt x="277" y="588"/>
                    </a:lnTo>
                    <a:lnTo>
                      <a:pt x="262" y="584"/>
                    </a:lnTo>
                    <a:lnTo>
                      <a:pt x="245" y="579"/>
                    </a:lnTo>
                    <a:lnTo>
                      <a:pt x="229" y="572"/>
                    </a:lnTo>
                    <a:lnTo>
                      <a:pt x="215" y="566"/>
                    </a:lnTo>
                    <a:lnTo>
                      <a:pt x="195" y="554"/>
                    </a:lnTo>
                    <a:lnTo>
                      <a:pt x="177" y="541"/>
                    </a:lnTo>
                    <a:lnTo>
                      <a:pt x="161" y="528"/>
                    </a:lnTo>
                    <a:lnTo>
                      <a:pt x="147" y="512"/>
                    </a:lnTo>
                    <a:lnTo>
                      <a:pt x="140" y="504"/>
                    </a:lnTo>
                    <a:lnTo>
                      <a:pt x="135" y="495"/>
                    </a:lnTo>
                    <a:lnTo>
                      <a:pt x="129" y="486"/>
                    </a:lnTo>
                    <a:lnTo>
                      <a:pt x="124" y="477"/>
                    </a:lnTo>
                    <a:lnTo>
                      <a:pt x="119" y="467"/>
                    </a:lnTo>
                    <a:lnTo>
                      <a:pt x="115" y="457"/>
                    </a:lnTo>
                    <a:lnTo>
                      <a:pt x="111" y="447"/>
                    </a:lnTo>
                    <a:lnTo>
                      <a:pt x="108" y="437"/>
                    </a:lnTo>
                    <a:lnTo>
                      <a:pt x="103" y="415"/>
                    </a:lnTo>
                    <a:lnTo>
                      <a:pt x="100" y="393"/>
                    </a:lnTo>
                    <a:lnTo>
                      <a:pt x="100" y="381"/>
                    </a:lnTo>
                    <a:lnTo>
                      <a:pt x="100" y="371"/>
                    </a:lnTo>
                    <a:lnTo>
                      <a:pt x="101" y="360"/>
                    </a:lnTo>
                    <a:lnTo>
                      <a:pt x="102" y="349"/>
                    </a:lnTo>
                    <a:lnTo>
                      <a:pt x="105" y="338"/>
                    </a:lnTo>
                    <a:lnTo>
                      <a:pt x="108" y="327"/>
                    </a:lnTo>
                    <a:lnTo>
                      <a:pt x="111" y="315"/>
                    </a:lnTo>
                    <a:lnTo>
                      <a:pt x="116" y="302"/>
                    </a:lnTo>
                    <a:lnTo>
                      <a:pt x="127" y="277"/>
                    </a:lnTo>
                    <a:lnTo>
                      <a:pt x="140" y="248"/>
                    </a:lnTo>
                    <a:lnTo>
                      <a:pt x="153" y="225"/>
                    </a:lnTo>
                    <a:lnTo>
                      <a:pt x="164" y="206"/>
                    </a:lnTo>
                    <a:lnTo>
                      <a:pt x="176" y="189"/>
                    </a:lnTo>
                    <a:lnTo>
                      <a:pt x="187" y="172"/>
                    </a:lnTo>
                    <a:lnTo>
                      <a:pt x="199" y="157"/>
                    </a:lnTo>
                    <a:lnTo>
                      <a:pt x="212" y="144"/>
                    </a:lnTo>
                    <a:lnTo>
                      <a:pt x="224" y="133"/>
                    </a:lnTo>
                    <a:lnTo>
                      <a:pt x="236" y="123"/>
                    </a:lnTo>
                    <a:lnTo>
                      <a:pt x="248" y="115"/>
                    </a:lnTo>
                    <a:lnTo>
                      <a:pt x="261" y="107"/>
                    </a:lnTo>
                    <a:lnTo>
                      <a:pt x="273" y="102"/>
                    </a:lnTo>
                    <a:lnTo>
                      <a:pt x="285" y="96"/>
                    </a:lnTo>
                    <a:lnTo>
                      <a:pt x="299" y="91"/>
                    </a:lnTo>
                    <a:lnTo>
                      <a:pt x="312" y="88"/>
                    </a:lnTo>
                    <a:lnTo>
                      <a:pt x="325" y="86"/>
                    </a:lnTo>
                    <a:lnTo>
                      <a:pt x="339" y="85"/>
                    </a:lnTo>
                    <a:lnTo>
                      <a:pt x="352" y="84"/>
                    </a:lnTo>
                    <a:lnTo>
                      <a:pt x="365" y="85"/>
                    </a:lnTo>
                    <a:lnTo>
                      <a:pt x="380" y="86"/>
                    </a:lnTo>
                    <a:lnTo>
                      <a:pt x="393" y="88"/>
                    </a:lnTo>
                    <a:lnTo>
                      <a:pt x="407" y="91"/>
                    </a:lnTo>
                    <a:lnTo>
                      <a:pt x="420" y="96"/>
                    </a:lnTo>
                    <a:lnTo>
                      <a:pt x="434" y="102"/>
                    </a:lnTo>
                    <a:lnTo>
                      <a:pt x="447" y="108"/>
                    </a:lnTo>
                    <a:lnTo>
                      <a:pt x="462" y="117"/>
                    </a:lnTo>
                    <a:lnTo>
                      <a:pt x="477" y="126"/>
                    </a:lnTo>
                    <a:lnTo>
                      <a:pt x="490" y="137"/>
                    </a:lnTo>
                    <a:lnTo>
                      <a:pt x="503" y="148"/>
                    </a:lnTo>
                    <a:lnTo>
                      <a:pt x="515" y="161"/>
                    </a:lnTo>
                    <a:lnTo>
                      <a:pt x="526" y="174"/>
                    </a:lnTo>
                    <a:lnTo>
                      <a:pt x="536" y="187"/>
                    </a:lnTo>
                    <a:lnTo>
                      <a:pt x="545" y="203"/>
                    </a:lnTo>
                    <a:lnTo>
                      <a:pt x="622" y="167"/>
                    </a:lnTo>
                    <a:lnTo>
                      <a:pt x="611" y="148"/>
                    </a:lnTo>
                    <a:lnTo>
                      <a:pt x="599" y="129"/>
                    </a:lnTo>
                    <a:lnTo>
                      <a:pt x="583" y="112"/>
                    </a:lnTo>
                    <a:lnTo>
                      <a:pt x="565" y="94"/>
                    </a:lnTo>
                    <a:lnTo>
                      <a:pt x="547" y="77"/>
                    </a:lnTo>
                    <a:lnTo>
                      <a:pt x="526" y="62"/>
                    </a:lnTo>
                    <a:lnTo>
                      <a:pt x="505" y="48"/>
                    </a:lnTo>
                    <a:lnTo>
                      <a:pt x="484"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59" name="Freeform 74">
                <a:extLst>
                  <a:ext uri="{FF2B5EF4-FFF2-40B4-BE49-F238E27FC236}">
                    <a16:creationId xmlns:a16="http://schemas.microsoft.com/office/drawing/2014/main" id="{71AC363D-DB79-E84B-BB67-4833DD7BC34A}"/>
                  </a:ext>
                </a:extLst>
              </p:cNvPr>
              <p:cNvSpPr>
                <a:spLocks/>
              </p:cNvSpPr>
              <p:nvPr/>
            </p:nvSpPr>
            <p:spPr bwMode="auto">
              <a:xfrm>
                <a:off x="5043" y="3707"/>
                <a:ext cx="69" cy="75"/>
              </a:xfrm>
              <a:custGeom>
                <a:avLst/>
                <a:gdLst>
                  <a:gd name="T0" fmla="*/ 0 w 622"/>
                  <a:gd name="T1" fmla="*/ 0 h 677"/>
                  <a:gd name="T2" fmla="*/ 0 w 622"/>
                  <a:gd name="T3" fmla="*/ 0 h 677"/>
                  <a:gd name="T4" fmla="*/ 0 w 622"/>
                  <a:gd name="T5" fmla="*/ 0 h 677"/>
                  <a:gd name="T6" fmla="*/ 0 w 622"/>
                  <a:gd name="T7" fmla="*/ 0 h 677"/>
                  <a:gd name="T8" fmla="*/ 0 w 622"/>
                  <a:gd name="T9" fmla="*/ 0 h 677"/>
                  <a:gd name="T10" fmla="*/ 0 w 622"/>
                  <a:gd name="T11" fmla="*/ 0 h 677"/>
                  <a:gd name="T12" fmla="*/ 0 w 622"/>
                  <a:gd name="T13" fmla="*/ 0 h 677"/>
                  <a:gd name="T14" fmla="*/ 0 w 622"/>
                  <a:gd name="T15" fmla="*/ 0 h 677"/>
                  <a:gd name="T16" fmla="*/ 0 w 622"/>
                  <a:gd name="T17" fmla="*/ 0 h 677"/>
                  <a:gd name="T18" fmla="*/ 0 w 622"/>
                  <a:gd name="T19" fmla="*/ 0 h 677"/>
                  <a:gd name="T20" fmla="*/ 0 w 622"/>
                  <a:gd name="T21" fmla="*/ 0 h 677"/>
                  <a:gd name="T22" fmla="*/ 0 w 622"/>
                  <a:gd name="T23" fmla="*/ 0 h 677"/>
                  <a:gd name="T24" fmla="*/ 0 w 622"/>
                  <a:gd name="T25" fmla="*/ 0 h 677"/>
                  <a:gd name="T26" fmla="*/ 0 w 622"/>
                  <a:gd name="T27" fmla="*/ 0 h 677"/>
                  <a:gd name="T28" fmla="*/ 0 w 622"/>
                  <a:gd name="T29" fmla="*/ 0 h 677"/>
                  <a:gd name="T30" fmla="*/ 0 w 622"/>
                  <a:gd name="T31" fmla="*/ 0 h 677"/>
                  <a:gd name="T32" fmla="*/ 0 w 622"/>
                  <a:gd name="T33" fmla="*/ 0 h 677"/>
                  <a:gd name="T34" fmla="*/ 0 w 622"/>
                  <a:gd name="T35" fmla="*/ 0 h 677"/>
                  <a:gd name="T36" fmla="*/ 0 w 622"/>
                  <a:gd name="T37" fmla="*/ 0 h 677"/>
                  <a:gd name="T38" fmla="*/ 0 w 622"/>
                  <a:gd name="T39" fmla="*/ 0 h 677"/>
                  <a:gd name="T40" fmla="*/ 0 w 622"/>
                  <a:gd name="T41" fmla="*/ 0 h 677"/>
                  <a:gd name="T42" fmla="*/ 0 w 622"/>
                  <a:gd name="T43" fmla="*/ 0 h 677"/>
                  <a:gd name="T44" fmla="*/ 0 w 622"/>
                  <a:gd name="T45" fmla="*/ 0 h 677"/>
                  <a:gd name="T46" fmla="*/ 0 w 622"/>
                  <a:gd name="T47" fmla="*/ 0 h 677"/>
                  <a:gd name="T48" fmla="*/ 0 w 622"/>
                  <a:gd name="T49" fmla="*/ 0 h 677"/>
                  <a:gd name="T50" fmla="*/ 0 w 622"/>
                  <a:gd name="T51" fmla="*/ 0 h 677"/>
                  <a:gd name="T52" fmla="*/ 0 w 622"/>
                  <a:gd name="T53" fmla="*/ 0 h 677"/>
                  <a:gd name="T54" fmla="*/ 0 w 622"/>
                  <a:gd name="T55" fmla="*/ 0 h 677"/>
                  <a:gd name="T56" fmla="*/ 0 w 622"/>
                  <a:gd name="T57" fmla="*/ 0 h 677"/>
                  <a:gd name="T58" fmla="*/ 0 w 622"/>
                  <a:gd name="T59" fmla="*/ 0 h 677"/>
                  <a:gd name="T60" fmla="*/ 0 w 622"/>
                  <a:gd name="T61" fmla="*/ 0 h 677"/>
                  <a:gd name="T62" fmla="*/ 0 w 622"/>
                  <a:gd name="T63" fmla="*/ 0 h 677"/>
                  <a:gd name="T64" fmla="*/ 0 w 622"/>
                  <a:gd name="T65" fmla="*/ 0 h 677"/>
                  <a:gd name="T66" fmla="*/ 0 w 622"/>
                  <a:gd name="T67" fmla="*/ 0 h 677"/>
                  <a:gd name="T68" fmla="*/ 0 w 622"/>
                  <a:gd name="T69" fmla="*/ 0 h 677"/>
                  <a:gd name="T70" fmla="*/ 0 w 622"/>
                  <a:gd name="T71" fmla="*/ 0 h 677"/>
                  <a:gd name="T72" fmla="*/ 0 w 622"/>
                  <a:gd name="T73" fmla="*/ 0 h 677"/>
                  <a:gd name="T74" fmla="*/ 0 w 622"/>
                  <a:gd name="T75" fmla="*/ 0 h 677"/>
                  <a:gd name="T76" fmla="*/ 0 w 622"/>
                  <a:gd name="T77" fmla="*/ 0 h 677"/>
                  <a:gd name="T78" fmla="*/ 0 w 622"/>
                  <a:gd name="T79" fmla="*/ 0 h 677"/>
                  <a:gd name="T80" fmla="*/ 0 w 622"/>
                  <a:gd name="T81" fmla="*/ 0 h 677"/>
                  <a:gd name="T82" fmla="*/ 0 w 622"/>
                  <a:gd name="T83" fmla="*/ 0 h 677"/>
                  <a:gd name="T84" fmla="*/ 0 w 622"/>
                  <a:gd name="T85" fmla="*/ 0 h 677"/>
                  <a:gd name="T86" fmla="*/ 0 w 622"/>
                  <a:gd name="T87" fmla="*/ 0 h 677"/>
                  <a:gd name="T88" fmla="*/ 0 w 622"/>
                  <a:gd name="T89" fmla="*/ 0 h 677"/>
                  <a:gd name="T90" fmla="*/ 0 w 622"/>
                  <a:gd name="T91" fmla="*/ 0 h 677"/>
                  <a:gd name="T92" fmla="*/ 0 w 622"/>
                  <a:gd name="T93" fmla="*/ 0 h 677"/>
                  <a:gd name="T94" fmla="*/ 0 w 622"/>
                  <a:gd name="T95" fmla="*/ 0 h 677"/>
                  <a:gd name="T96" fmla="*/ 0 w 622"/>
                  <a:gd name="T97" fmla="*/ 0 h 677"/>
                  <a:gd name="T98" fmla="*/ 0 w 622"/>
                  <a:gd name="T99" fmla="*/ 0 h 677"/>
                  <a:gd name="T100" fmla="*/ 0 w 622"/>
                  <a:gd name="T101" fmla="*/ 0 h 67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22" h="677">
                    <a:moveTo>
                      <a:pt x="483" y="36"/>
                    </a:moveTo>
                    <a:lnTo>
                      <a:pt x="468" y="28"/>
                    </a:lnTo>
                    <a:lnTo>
                      <a:pt x="453" y="21"/>
                    </a:lnTo>
                    <a:lnTo>
                      <a:pt x="437" y="16"/>
                    </a:lnTo>
                    <a:lnTo>
                      <a:pt x="423" y="11"/>
                    </a:lnTo>
                    <a:lnTo>
                      <a:pt x="407" y="8"/>
                    </a:lnTo>
                    <a:lnTo>
                      <a:pt x="391" y="5"/>
                    </a:lnTo>
                    <a:lnTo>
                      <a:pt x="376" y="3"/>
                    </a:lnTo>
                    <a:lnTo>
                      <a:pt x="360" y="0"/>
                    </a:lnTo>
                    <a:lnTo>
                      <a:pt x="345" y="0"/>
                    </a:lnTo>
                    <a:lnTo>
                      <a:pt x="329" y="0"/>
                    </a:lnTo>
                    <a:lnTo>
                      <a:pt x="313" y="1"/>
                    </a:lnTo>
                    <a:lnTo>
                      <a:pt x="298" y="4"/>
                    </a:lnTo>
                    <a:lnTo>
                      <a:pt x="282" y="6"/>
                    </a:lnTo>
                    <a:lnTo>
                      <a:pt x="268" y="9"/>
                    </a:lnTo>
                    <a:lnTo>
                      <a:pt x="252" y="14"/>
                    </a:lnTo>
                    <a:lnTo>
                      <a:pt x="238" y="18"/>
                    </a:lnTo>
                    <a:lnTo>
                      <a:pt x="223" y="24"/>
                    </a:lnTo>
                    <a:lnTo>
                      <a:pt x="209" y="30"/>
                    </a:lnTo>
                    <a:lnTo>
                      <a:pt x="194" y="37"/>
                    </a:lnTo>
                    <a:lnTo>
                      <a:pt x="180" y="45"/>
                    </a:lnTo>
                    <a:lnTo>
                      <a:pt x="166" y="54"/>
                    </a:lnTo>
                    <a:lnTo>
                      <a:pt x="153" y="63"/>
                    </a:lnTo>
                    <a:lnTo>
                      <a:pt x="141" y="73"/>
                    </a:lnTo>
                    <a:lnTo>
                      <a:pt x="127" y="84"/>
                    </a:lnTo>
                    <a:lnTo>
                      <a:pt x="116" y="95"/>
                    </a:lnTo>
                    <a:lnTo>
                      <a:pt x="104" y="107"/>
                    </a:lnTo>
                    <a:lnTo>
                      <a:pt x="93" y="120"/>
                    </a:lnTo>
                    <a:lnTo>
                      <a:pt x="81" y="133"/>
                    </a:lnTo>
                    <a:lnTo>
                      <a:pt x="71" y="148"/>
                    </a:lnTo>
                    <a:lnTo>
                      <a:pt x="61" y="162"/>
                    </a:lnTo>
                    <a:lnTo>
                      <a:pt x="52" y="177"/>
                    </a:lnTo>
                    <a:lnTo>
                      <a:pt x="44" y="193"/>
                    </a:lnTo>
                    <a:lnTo>
                      <a:pt x="36" y="209"/>
                    </a:lnTo>
                    <a:lnTo>
                      <a:pt x="28" y="226"/>
                    </a:lnTo>
                    <a:lnTo>
                      <a:pt x="22" y="241"/>
                    </a:lnTo>
                    <a:lnTo>
                      <a:pt x="17" y="258"/>
                    </a:lnTo>
                    <a:lnTo>
                      <a:pt x="12" y="274"/>
                    </a:lnTo>
                    <a:lnTo>
                      <a:pt x="8" y="290"/>
                    </a:lnTo>
                    <a:lnTo>
                      <a:pt x="5" y="306"/>
                    </a:lnTo>
                    <a:lnTo>
                      <a:pt x="2" y="322"/>
                    </a:lnTo>
                    <a:lnTo>
                      <a:pt x="1" y="338"/>
                    </a:lnTo>
                    <a:lnTo>
                      <a:pt x="0" y="354"/>
                    </a:lnTo>
                    <a:lnTo>
                      <a:pt x="0" y="369"/>
                    </a:lnTo>
                    <a:lnTo>
                      <a:pt x="0" y="385"/>
                    </a:lnTo>
                    <a:lnTo>
                      <a:pt x="2" y="400"/>
                    </a:lnTo>
                    <a:lnTo>
                      <a:pt x="5" y="415"/>
                    </a:lnTo>
                    <a:lnTo>
                      <a:pt x="7" y="430"/>
                    </a:lnTo>
                    <a:lnTo>
                      <a:pt x="11" y="444"/>
                    </a:lnTo>
                    <a:lnTo>
                      <a:pt x="16" y="459"/>
                    </a:lnTo>
                    <a:lnTo>
                      <a:pt x="20" y="473"/>
                    </a:lnTo>
                    <a:lnTo>
                      <a:pt x="27" y="487"/>
                    </a:lnTo>
                    <a:lnTo>
                      <a:pt x="34" y="500"/>
                    </a:lnTo>
                    <a:lnTo>
                      <a:pt x="40" y="513"/>
                    </a:lnTo>
                    <a:lnTo>
                      <a:pt x="48" y="527"/>
                    </a:lnTo>
                    <a:lnTo>
                      <a:pt x="57" y="539"/>
                    </a:lnTo>
                    <a:lnTo>
                      <a:pt x="67" y="551"/>
                    </a:lnTo>
                    <a:lnTo>
                      <a:pt x="77" y="562"/>
                    </a:lnTo>
                    <a:lnTo>
                      <a:pt x="88" y="574"/>
                    </a:lnTo>
                    <a:lnTo>
                      <a:pt x="99" y="585"/>
                    </a:lnTo>
                    <a:lnTo>
                      <a:pt x="112" y="595"/>
                    </a:lnTo>
                    <a:lnTo>
                      <a:pt x="124" y="605"/>
                    </a:lnTo>
                    <a:lnTo>
                      <a:pt x="137" y="614"/>
                    </a:lnTo>
                    <a:lnTo>
                      <a:pt x="152" y="623"/>
                    </a:lnTo>
                    <a:lnTo>
                      <a:pt x="167" y="630"/>
                    </a:lnTo>
                    <a:lnTo>
                      <a:pt x="194" y="644"/>
                    </a:lnTo>
                    <a:lnTo>
                      <a:pt x="221" y="655"/>
                    </a:lnTo>
                    <a:lnTo>
                      <a:pt x="248" y="664"/>
                    </a:lnTo>
                    <a:lnTo>
                      <a:pt x="274" y="671"/>
                    </a:lnTo>
                    <a:lnTo>
                      <a:pt x="300" y="675"/>
                    </a:lnTo>
                    <a:lnTo>
                      <a:pt x="326" y="677"/>
                    </a:lnTo>
                    <a:lnTo>
                      <a:pt x="338" y="677"/>
                    </a:lnTo>
                    <a:lnTo>
                      <a:pt x="349" y="677"/>
                    </a:lnTo>
                    <a:lnTo>
                      <a:pt x="361" y="676"/>
                    </a:lnTo>
                    <a:lnTo>
                      <a:pt x="372" y="674"/>
                    </a:lnTo>
                    <a:lnTo>
                      <a:pt x="358" y="594"/>
                    </a:lnTo>
                    <a:lnTo>
                      <a:pt x="348" y="594"/>
                    </a:lnTo>
                    <a:lnTo>
                      <a:pt x="342" y="594"/>
                    </a:lnTo>
                    <a:lnTo>
                      <a:pt x="327" y="594"/>
                    </a:lnTo>
                    <a:lnTo>
                      <a:pt x="310" y="594"/>
                    </a:lnTo>
                    <a:lnTo>
                      <a:pt x="294" y="591"/>
                    </a:lnTo>
                    <a:lnTo>
                      <a:pt x="278" y="588"/>
                    </a:lnTo>
                    <a:lnTo>
                      <a:pt x="261" y="585"/>
                    </a:lnTo>
                    <a:lnTo>
                      <a:pt x="245" y="579"/>
                    </a:lnTo>
                    <a:lnTo>
                      <a:pt x="230" y="572"/>
                    </a:lnTo>
                    <a:lnTo>
                      <a:pt x="215" y="566"/>
                    </a:lnTo>
                    <a:lnTo>
                      <a:pt x="195" y="555"/>
                    </a:lnTo>
                    <a:lnTo>
                      <a:pt x="177" y="541"/>
                    </a:lnTo>
                    <a:lnTo>
                      <a:pt x="170" y="535"/>
                    </a:lnTo>
                    <a:lnTo>
                      <a:pt x="162" y="528"/>
                    </a:lnTo>
                    <a:lnTo>
                      <a:pt x="154" y="520"/>
                    </a:lnTo>
                    <a:lnTo>
                      <a:pt x="147" y="512"/>
                    </a:lnTo>
                    <a:lnTo>
                      <a:pt x="141" y="503"/>
                    </a:lnTo>
                    <a:lnTo>
                      <a:pt x="134" y="496"/>
                    </a:lnTo>
                    <a:lnTo>
                      <a:pt x="129" y="487"/>
                    </a:lnTo>
                    <a:lnTo>
                      <a:pt x="124" y="477"/>
                    </a:lnTo>
                    <a:lnTo>
                      <a:pt x="119" y="468"/>
                    </a:lnTo>
                    <a:lnTo>
                      <a:pt x="115" y="458"/>
                    </a:lnTo>
                    <a:lnTo>
                      <a:pt x="112" y="448"/>
                    </a:lnTo>
                    <a:lnTo>
                      <a:pt x="108" y="436"/>
                    </a:lnTo>
                    <a:lnTo>
                      <a:pt x="104" y="414"/>
                    </a:lnTo>
                    <a:lnTo>
                      <a:pt x="100" y="393"/>
                    </a:lnTo>
                    <a:lnTo>
                      <a:pt x="100" y="382"/>
                    </a:lnTo>
                    <a:lnTo>
                      <a:pt x="100" y="372"/>
                    </a:lnTo>
                    <a:lnTo>
                      <a:pt x="102" y="361"/>
                    </a:lnTo>
                    <a:lnTo>
                      <a:pt x="103" y="349"/>
                    </a:lnTo>
                    <a:lnTo>
                      <a:pt x="105" y="338"/>
                    </a:lnTo>
                    <a:lnTo>
                      <a:pt x="108" y="327"/>
                    </a:lnTo>
                    <a:lnTo>
                      <a:pt x="112" y="315"/>
                    </a:lnTo>
                    <a:lnTo>
                      <a:pt x="116" y="303"/>
                    </a:lnTo>
                    <a:lnTo>
                      <a:pt x="126" y="276"/>
                    </a:lnTo>
                    <a:lnTo>
                      <a:pt x="141" y="248"/>
                    </a:lnTo>
                    <a:lnTo>
                      <a:pt x="152" y="226"/>
                    </a:lnTo>
                    <a:lnTo>
                      <a:pt x="164" y="207"/>
                    </a:lnTo>
                    <a:lnTo>
                      <a:pt x="175" y="188"/>
                    </a:lnTo>
                    <a:lnTo>
                      <a:pt x="187" y="172"/>
                    </a:lnTo>
                    <a:lnTo>
                      <a:pt x="200" y="158"/>
                    </a:lnTo>
                    <a:lnTo>
                      <a:pt x="211" y="144"/>
                    </a:lnTo>
                    <a:lnTo>
                      <a:pt x="223" y="133"/>
                    </a:lnTo>
                    <a:lnTo>
                      <a:pt x="236" y="123"/>
                    </a:lnTo>
                    <a:lnTo>
                      <a:pt x="249" y="114"/>
                    </a:lnTo>
                    <a:lnTo>
                      <a:pt x="260" y="107"/>
                    </a:lnTo>
                    <a:lnTo>
                      <a:pt x="273" y="101"/>
                    </a:lnTo>
                    <a:lnTo>
                      <a:pt x="285" y="96"/>
                    </a:lnTo>
                    <a:lnTo>
                      <a:pt x="299" y="92"/>
                    </a:lnTo>
                    <a:lnTo>
                      <a:pt x="312" y="88"/>
                    </a:lnTo>
                    <a:lnTo>
                      <a:pt x="326" y="86"/>
                    </a:lnTo>
                    <a:lnTo>
                      <a:pt x="339" y="84"/>
                    </a:lnTo>
                    <a:lnTo>
                      <a:pt x="352" y="84"/>
                    </a:lnTo>
                    <a:lnTo>
                      <a:pt x="366" y="85"/>
                    </a:lnTo>
                    <a:lnTo>
                      <a:pt x="379" y="86"/>
                    </a:lnTo>
                    <a:lnTo>
                      <a:pt x="394" y="88"/>
                    </a:lnTo>
                    <a:lnTo>
                      <a:pt x="407" y="92"/>
                    </a:lnTo>
                    <a:lnTo>
                      <a:pt x="420" y="96"/>
                    </a:lnTo>
                    <a:lnTo>
                      <a:pt x="434" y="102"/>
                    </a:lnTo>
                    <a:lnTo>
                      <a:pt x="447" y="108"/>
                    </a:lnTo>
                    <a:lnTo>
                      <a:pt x="463" y="117"/>
                    </a:lnTo>
                    <a:lnTo>
                      <a:pt x="477" y="126"/>
                    </a:lnTo>
                    <a:lnTo>
                      <a:pt x="491" y="137"/>
                    </a:lnTo>
                    <a:lnTo>
                      <a:pt x="503" y="149"/>
                    </a:lnTo>
                    <a:lnTo>
                      <a:pt x="515" y="161"/>
                    </a:lnTo>
                    <a:lnTo>
                      <a:pt x="525" y="174"/>
                    </a:lnTo>
                    <a:lnTo>
                      <a:pt x="536" y="188"/>
                    </a:lnTo>
                    <a:lnTo>
                      <a:pt x="545" y="203"/>
                    </a:lnTo>
                    <a:lnTo>
                      <a:pt x="622" y="168"/>
                    </a:lnTo>
                    <a:lnTo>
                      <a:pt x="611" y="148"/>
                    </a:lnTo>
                    <a:lnTo>
                      <a:pt x="598" y="130"/>
                    </a:lnTo>
                    <a:lnTo>
                      <a:pt x="583" y="111"/>
                    </a:lnTo>
                    <a:lnTo>
                      <a:pt x="565" y="94"/>
                    </a:lnTo>
                    <a:lnTo>
                      <a:pt x="546" y="77"/>
                    </a:lnTo>
                    <a:lnTo>
                      <a:pt x="526" y="62"/>
                    </a:lnTo>
                    <a:lnTo>
                      <a:pt x="505" y="48"/>
                    </a:lnTo>
                    <a:lnTo>
                      <a:pt x="483" y="3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0" name="Freeform 75">
                <a:extLst>
                  <a:ext uri="{FF2B5EF4-FFF2-40B4-BE49-F238E27FC236}">
                    <a16:creationId xmlns:a16="http://schemas.microsoft.com/office/drawing/2014/main" id="{755EC28E-52BF-C449-B35F-70BC9E07C7AA}"/>
                  </a:ext>
                </a:extLst>
              </p:cNvPr>
              <p:cNvSpPr>
                <a:spLocks/>
              </p:cNvSpPr>
              <p:nvPr/>
            </p:nvSpPr>
            <p:spPr bwMode="auto">
              <a:xfrm>
                <a:off x="5259" y="3820"/>
                <a:ext cx="69" cy="76"/>
              </a:xfrm>
              <a:custGeom>
                <a:avLst/>
                <a:gdLst>
                  <a:gd name="T0" fmla="*/ 0 w 622"/>
                  <a:gd name="T1" fmla="*/ 0 h 677"/>
                  <a:gd name="T2" fmla="*/ 0 w 622"/>
                  <a:gd name="T3" fmla="*/ 0 h 677"/>
                  <a:gd name="T4" fmla="*/ 0 w 622"/>
                  <a:gd name="T5" fmla="*/ 0 h 677"/>
                  <a:gd name="T6" fmla="*/ 0 w 622"/>
                  <a:gd name="T7" fmla="*/ 0 h 677"/>
                  <a:gd name="T8" fmla="*/ 0 w 622"/>
                  <a:gd name="T9" fmla="*/ 0 h 677"/>
                  <a:gd name="T10" fmla="*/ 0 w 622"/>
                  <a:gd name="T11" fmla="*/ 0 h 677"/>
                  <a:gd name="T12" fmla="*/ 0 w 622"/>
                  <a:gd name="T13" fmla="*/ 0 h 677"/>
                  <a:gd name="T14" fmla="*/ 0 w 622"/>
                  <a:gd name="T15" fmla="*/ 0 h 677"/>
                  <a:gd name="T16" fmla="*/ 0 w 622"/>
                  <a:gd name="T17" fmla="*/ 0 h 677"/>
                  <a:gd name="T18" fmla="*/ 0 w 622"/>
                  <a:gd name="T19" fmla="*/ 0 h 677"/>
                  <a:gd name="T20" fmla="*/ 0 w 622"/>
                  <a:gd name="T21" fmla="*/ 0 h 677"/>
                  <a:gd name="T22" fmla="*/ 0 w 622"/>
                  <a:gd name="T23" fmla="*/ 0 h 677"/>
                  <a:gd name="T24" fmla="*/ 0 w 622"/>
                  <a:gd name="T25" fmla="*/ 0 h 677"/>
                  <a:gd name="T26" fmla="*/ 0 w 622"/>
                  <a:gd name="T27" fmla="*/ 0 h 677"/>
                  <a:gd name="T28" fmla="*/ 0 w 622"/>
                  <a:gd name="T29" fmla="*/ 0 h 677"/>
                  <a:gd name="T30" fmla="*/ 0 w 622"/>
                  <a:gd name="T31" fmla="*/ 0 h 677"/>
                  <a:gd name="T32" fmla="*/ 0 w 622"/>
                  <a:gd name="T33" fmla="*/ 0 h 677"/>
                  <a:gd name="T34" fmla="*/ 0 w 622"/>
                  <a:gd name="T35" fmla="*/ 0 h 677"/>
                  <a:gd name="T36" fmla="*/ 0 w 622"/>
                  <a:gd name="T37" fmla="*/ 0 h 677"/>
                  <a:gd name="T38" fmla="*/ 0 w 622"/>
                  <a:gd name="T39" fmla="*/ 0 h 677"/>
                  <a:gd name="T40" fmla="*/ 0 w 622"/>
                  <a:gd name="T41" fmla="*/ 0 h 677"/>
                  <a:gd name="T42" fmla="*/ 0 w 622"/>
                  <a:gd name="T43" fmla="*/ 0 h 677"/>
                  <a:gd name="T44" fmla="*/ 0 w 622"/>
                  <a:gd name="T45" fmla="*/ 0 h 677"/>
                  <a:gd name="T46" fmla="*/ 0 w 622"/>
                  <a:gd name="T47" fmla="*/ 0 h 677"/>
                  <a:gd name="T48" fmla="*/ 0 w 622"/>
                  <a:gd name="T49" fmla="*/ 0 h 677"/>
                  <a:gd name="T50" fmla="*/ 0 w 622"/>
                  <a:gd name="T51" fmla="*/ 0 h 677"/>
                  <a:gd name="T52" fmla="*/ 0 w 622"/>
                  <a:gd name="T53" fmla="*/ 0 h 677"/>
                  <a:gd name="T54" fmla="*/ 0 w 622"/>
                  <a:gd name="T55" fmla="*/ 0 h 677"/>
                  <a:gd name="T56" fmla="*/ 0 w 622"/>
                  <a:gd name="T57" fmla="*/ 0 h 677"/>
                  <a:gd name="T58" fmla="*/ 0 w 622"/>
                  <a:gd name="T59" fmla="*/ 0 h 677"/>
                  <a:gd name="T60" fmla="*/ 0 w 622"/>
                  <a:gd name="T61" fmla="*/ 0 h 677"/>
                  <a:gd name="T62" fmla="*/ 0 w 622"/>
                  <a:gd name="T63" fmla="*/ 0 h 677"/>
                  <a:gd name="T64" fmla="*/ 0 w 622"/>
                  <a:gd name="T65" fmla="*/ 0 h 677"/>
                  <a:gd name="T66" fmla="*/ 0 w 622"/>
                  <a:gd name="T67" fmla="*/ 0 h 677"/>
                  <a:gd name="T68" fmla="*/ 0 w 622"/>
                  <a:gd name="T69" fmla="*/ 0 h 677"/>
                  <a:gd name="T70" fmla="*/ 0 w 622"/>
                  <a:gd name="T71" fmla="*/ 0 h 677"/>
                  <a:gd name="T72" fmla="*/ 0 w 622"/>
                  <a:gd name="T73" fmla="*/ 0 h 677"/>
                  <a:gd name="T74" fmla="*/ 0 w 622"/>
                  <a:gd name="T75" fmla="*/ 0 h 677"/>
                  <a:gd name="T76" fmla="*/ 0 w 622"/>
                  <a:gd name="T77" fmla="*/ 0 h 677"/>
                  <a:gd name="T78" fmla="*/ 0 w 622"/>
                  <a:gd name="T79" fmla="*/ 0 h 677"/>
                  <a:gd name="T80" fmla="*/ 0 w 622"/>
                  <a:gd name="T81" fmla="*/ 0 h 677"/>
                  <a:gd name="T82" fmla="*/ 0 w 622"/>
                  <a:gd name="T83" fmla="*/ 0 h 677"/>
                  <a:gd name="T84" fmla="*/ 0 w 622"/>
                  <a:gd name="T85" fmla="*/ 0 h 677"/>
                  <a:gd name="T86" fmla="*/ 0 w 622"/>
                  <a:gd name="T87" fmla="*/ 0 h 677"/>
                  <a:gd name="T88" fmla="*/ 0 w 622"/>
                  <a:gd name="T89" fmla="*/ 0 h 677"/>
                  <a:gd name="T90" fmla="*/ 0 w 622"/>
                  <a:gd name="T91" fmla="*/ 0 h 677"/>
                  <a:gd name="T92" fmla="*/ 0 w 622"/>
                  <a:gd name="T93" fmla="*/ 0 h 677"/>
                  <a:gd name="T94" fmla="*/ 0 w 622"/>
                  <a:gd name="T95" fmla="*/ 0 h 677"/>
                  <a:gd name="T96" fmla="*/ 0 w 622"/>
                  <a:gd name="T97" fmla="*/ 0 h 677"/>
                  <a:gd name="T98" fmla="*/ 0 w 622"/>
                  <a:gd name="T99" fmla="*/ 0 h 677"/>
                  <a:gd name="T100" fmla="*/ 0 w 622"/>
                  <a:gd name="T101" fmla="*/ 0 h 67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22" h="677">
                    <a:moveTo>
                      <a:pt x="483" y="35"/>
                    </a:moveTo>
                    <a:lnTo>
                      <a:pt x="468" y="28"/>
                    </a:lnTo>
                    <a:lnTo>
                      <a:pt x="452" y="21"/>
                    </a:lnTo>
                    <a:lnTo>
                      <a:pt x="438" y="16"/>
                    </a:lnTo>
                    <a:lnTo>
                      <a:pt x="422" y="11"/>
                    </a:lnTo>
                    <a:lnTo>
                      <a:pt x="407" y="7"/>
                    </a:lnTo>
                    <a:lnTo>
                      <a:pt x="391" y="5"/>
                    </a:lnTo>
                    <a:lnTo>
                      <a:pt x="375" y="2"/>
                    </a:lnTo>
                    <a:lnTo>
                      <a:pt x="360" y="0"/>
                    </a:lnTo>
                    <a:lnTo>
                      <a:pt x="344" y="0"/>
                    </a:lnTo>
                    <a:lnTo>
                      <a:pt x="329" y="0"/>
                    </a:lnTo>
                    <a:lnTo>
                      <a:pt x="313" y="1"/>
                    </a:lnTo>
                    <a:lnTo>
                      <a:pt x="297" y="2"/>
                    </a:lnTo>
                    <a:lnTo>
                      <a:pt x="282" y="6"/>
                    </a:lnTo>
                    <a:lnTo>
                      <a:pt x="267" y="9"/>
                    </a:lnTo>
                    <a:lnTo>
                      <a:pt x="252" y="13"/>
                    </a:lnTo>
                    <a:lnTo>
                      <a:pt x="237" y="18"/>
                    </a:lnTo>
                    <a:lnTo>
                      <a:pt x="223" y="24"/>
                    </a:lnTo>
                    <a:lnTo>
                      <a:pt x="208" y="30"/>
                    </a:lnTo>
                    <a:lnTo>
                      <a:pt x="194" y="37"/>
                    </a:lnTo>
                    <a:lnTo>
                      <a:pt x="179" y="45"/>
                    </a:lnTo>
                    <a:lnTo>
                      <a:pt x="166" y="54"/>
                    </a:lnTo>
                    <a:lnTo>
                      <a:pt x="153" y="63"/>
                    </a:lnTo>
                    <a:lnTo>
                      <a:pt x="140" y="73"/>
                    </a:lnTo>
                    <a:lnTo>
                      <a:pt x="128" y="84"/>
                    </a:lnTo>
                    <a:lnTo>
                      <a:pt x="116" y="95"/>
                    </a:lnTo>
                    <a:lnTo>
                      <a:pt x="103" y="107"/>
                    </a:lnTo>
                    <a:lnTo>
                      <a:pt x="92" y="120"/>
                    </a:lnTo>
                    <a:lnTo>
                      <a:pt x="81" y="133"/>
                    </a:lnTo>
                    <a:lnTo>
                      <a:pt x="71" y="146"/>
                    </a:lnTo>
                    <a:lnTo>
                      <a:pt x="61" y="162"/>
                    </a:lnTo>
                    <a:lnTo>
                      <a:pt x="52" y="176"/>
                    </a:lnTo>
                    <a:lnTo>
                      <a:pt x="43" y="193"/>
                    </a:lnTo>
                    <a:lnTo>
                      <a:pt x="35" y="209"/>
                    </a:lnTo>
                    <a:lnTo>
                      <a:pt x="28" y="226"/>
                    </a:lnTo>
                    <a:lnTo>
                      <a:pt x="22" y="241"/>
                    </a:lnTo>
                    <a:lnTo>
                      <a:pt x="16" y="258"/>
                    </a:lnTo>
                    <a:lnTo>
                      <a:pt x="12" y="274"/>
                    </a:lnTo>
                    <a:lnTo>
                      <a:pt x="8" y="290"/>
                    </a:lnTo>
                    <a:lnTo>
                      <a:pt x="4" y="306"/>
                    </a:lnTo>
                    <a:lnTo>
                      <a:pt x="2" y="321"/>
                    </a:lnTo>
                    <a:lnTo>
                      <a:pt x="1" y="338"/>
                    </a:lnTo>
                    <a:lnTo>
                      <a:pt x="0" y="354"/>
                    </a:lnTo>
                    <a:lnTo>
                      <a:pt x="0" y="369"/>
                    </a:lnTo>
                    <a:lnTo>
                      <a:pt x="0" y="385"/>
                    </a:lnTo>
                    <a:lnTo>
                      <a:pt x="2" y="400"/>
                    </a:lnTo>
                    <a:lnTo>
                      <a:pt x="4" y="415"/>
                    </a:lnTo>
                    <a:lnTo>
                      <a:pt x="6" y="430"/>
                    </a:lnTo>
                    <a:lnTo>
                      <a:pt x="11" y="444"/>
                    </a:lnTo>
                    <a:lnTo>
                      <a:pt x="15" y="459"/>
                    </a:lnTo>
                    <a:lnTo>
                      <a:pt x="20" y="473"/>
                    </a:lnTo>
                    <a:lnTo>
                      <a:pt x="27" y="487"/>
                    </a:lnTo>
                    <a:lnTo>
                      <a:pt x="33" y="500"/>
                    </a:lnTo>
                    <a:lnTo>
                      <a:pt x="40" y="513"/>
                    </a:lnTo>
                    <a:lnTo>
                      <a:pt x="48" y="527"/>
                    </a:lnTo>
                    <a:lnTo>
                      <a:pt x="57" y="539"/>
                    </a:lnTo>
                    <a:lnTo>
                      <a:pt x="67" y="550"/>
                    </a:lnTo>
                    <a:lnTo>
                      <a:pt x="77" y="562"/>
                    </a:lnTo>
                    <a:lnTo>
                      <a:pt x="88" y="574"/>
                    </a:lnTo>
                    <a:lnTo>
                      <a:pt x="99" y="585"/>
                    </a:lnTo>
                    <a:lnTo>
                      <a:pt x="111" y="595"/>
                    </a:lnTo>
                    <a:lnTo>
                      <a:pt x="124" y="604"/>
                    </a:lnTo>
                    <a:lnTo>
                      <a:pt x="138" y="614"/>
                    </a:lnTo>
                    <a:lnTo>
                      <a:pt x="151" y="623"/>
                    </a:lnTo>
                    <a:lnTo>
                      <a:pt x="167" y="630"/>
                    </a:lnTo>
                    <a:lnTo>
                      <a:pt x="194" y="644"/>
                    </a:lnTo>
                    <a:lnTo>
                      <a:pt x="221" y="654"/>
                    </a:lnTo>
                    <a:lnTo>
                      <a:pt x="247" y="663"/>
                    </a:lnTo>
                    <a:lnTo>
                      <a:pt x="274" y="670"/>
                    </a:lnTo>
                    <a:lnTo>
                      <a:pt x="300" y="674"/>
                    </a:lnTo>
                    <a:lnTo>
                      <a:pt x="325" y="676"/>
                    </a:lnTo>
                    <a:lnTo>
                      <a:pt x="338" y="677"/>
                    </a:lnTo>
                    <a:lnTo>
                      <a:pt x="349" y="676"/>
                    </a:lnTo>
                    <a:lnTo>
                      <a:pt x="361" y="676"/>
                    </a:lnTo>
                    <a:lnTo>
                      <a:pt x="372" y="674"/>
                    </a:lnTo>
                    <a:lnTo>
                      <a:pt x="358" y="594"/>
                    </a:lnTo>
                    <a:lnTo>
                      <a:pt x="349" y="594"/>
                    </a:lnTo>
                    <a:lnTo>
                      <a:pt x="342" y="594"/>
                    </a:lnTo>
                    <a:lnTo>
                      <a:pt x="326" y="594"/>
                    </a:lnTo>
                    <a:lnTo>
                      <a:pt x="310" y="593"/>
                    </a:lnTo>
                    <a:lnTo>
                      <a:pt x="294" y="591"/>
                    </a:lnTo>
                    <a:lnTo>
                      <a:pt x="277" y="588"/>
                    </a:lnTo>
                    <a:lnTo>
                      <a:pt x="262" y="584"/>
                    </a:lnTo>
                    <a:lnTo>
                      <a:pt x="245" y="579"/>
                    </a:lnTo>
                    <a:lnTo>
                      <a:pt x="229" y="572"/>
                    </a:lnTo>
                    <a:lnTo>
                      <a:pt x="215" y="566"/>
                    </a:lnTo>
                    <a:lnTo>
                      <a:pt x="195" y="553"/>
                    </a:lnTo>
                    <a:lnTo>
                      <a:pt x="177" y="541"/>
                    </a:lnTo>
                    <a:lnTo>
                      <a:pt x="169" y="535"/>
                    </a:lnTo>
                    <a:lnTo>
                      <a:pt x="161" y="527"/>
                    </a:lnTo>
                    <a:lnTo>
                      <a:pt x="154" y="520"/>
                    </a:lnTo>
                    <a:lnTo>
                      <a:pt x="147" y="512"/>
                    </a:lnTo>
                    <a:lnTo>
                      <a:pt x="140" y="503"/>
                    </a:lnTo>
                    <a:lnTo>
                      <a:pt x="135" y="494"/>
                    </a:lnTo>
                    <a:lnTo>
                      <a:pt x="129" y="487"/>
                    </a:lnTo>
                    <a:lnTo>
                      <a:pt x="124" y="477"/>
                    </a:lnTo>
                    <a:lnTo>
                      <a:pt x="119" y="468"/>
                    </a:lnTo>
                    <a:lnTo>
                      <a:pt x="115" y="458"/>
                    </a:lnTo>
                    <a:lnTo>
                      <a:pt x="111" y="448"/>
                    </a:lnTo>
                    <a:lnTo>
                      <a:pt x="108" y="436"/>
                    </a:lnTo>
                    <a:lnTo>
                      <a:pt x="103" y="414"/>
                    </a:lnTo>
                    <a:lnTo>
                      <a:pt x="100" y="393"/>
                    </a:lnTo>
                    <a:lnTo>
                      <a:pt x="100" y="382"/>
                    </a:lnTo>
                    <a:lnTo>
                      <a:pt x="100" y="371"/>
                    </a:lnTo>
                    <a:lnTo>
                      <a:pt x="101" y="361"/>
                    </a:lnTo>
                    <a:lnTo>
                      <a:pt x="102" y="349"/>
                    </a:lnTo>
                    <a:lnTo>
                      <a:pt x="105" y="338"/>
                    </a:lnTo>
                    <a:lnTo>
                      <a:pt x="108" y="326"/>
                    </a:lnTo>
                    <a:lnTo>
                      <a:pt x="111" y="315"/>
                    </a:lnTo>
                    <a:lnTo>
                      <a:pt x="116" y="303"/>
                    </a:lnTo>
                    <a:lnTo>
                      <a:pt x="126" y="276"/>
                    </a:lnTo>
                    <a:lnTo>
                      <a:pt x="140" y="248"/>
                    </a:lnTo>
                    <a:lnTo>
                      <a:pt x="153" y="226"/>
                    </a:lnTo>
                    <a:lnTo>
                      <a:pt x="164" y="205"/>
                    </a:lnTo>
                    <a:lnTo>
                      <a:pt x="175" y="188"/>
                    </a:lnTo>
                    <a:lnTo>
                      <a:pt x="187" y="172"/>
                    </a:lnTo>
                    <a:lnTo>
                      <a:pt x="199" y="158"/>
                    </a:lnTo>
                    <a:lnTo>
                      <a:pt x="212" y="144"/>
                    </a:lnTo>
                    <a:lnTo>
                      <a:pt x="224" y="133"/>
                    </a:lnTo>
                    <a:lnTo>
                      <a:pt x="236" y="123"/>
                    </a:lnTo>
                    <a:lnTo>
                      <a:pt x="248" y="114"/>
                    </a:lnTo>
                    <a:lnTo>
                      <a:pt x="261" y="107"/>
                    </a:lnTo>
                    <a:lnTo>
                      <a:pt x="273" y="101"/>
                    </a:lnTo>
                    <a:lnTo>
                      <a:pt x="285" y="95"/>
                    </a:lnTo>
                    <a:lnTo>
                      <a:pt x="299" y="92"/>
                    </a:lnTo>
                    <a:lnTo>
                      <a:pt x="312" y="88"/>
                    </a:lnTo>
                    <a:lnTo>
                      <a:pt x="325" y="86"/>
                    </a:lnTo>
                    <a:lnTo>
                      <a:pt x="339" y="84"/>
                    </a:lnTo>
                    <a:lnTo>
                      <a:pt x="352" y="84"/>
                    </a:lnTo>
                    <a:lnTo>
                      <a:pt x="365" y="84"/>
                    </a:lnTo>
                    <a:lnTo>
                      <a:pt x="379" y="86"/>
                    </a:lnTo>
                    <a:lnTo>
                      <a:pt x="393" y="88"/>
                    </a:lnTo>
                    <a:lnTo>
                      <a:pt x="407" y="92"/>
                    </a:lnTo>
                    <a:lnTo>
                      <a:pt x="420" y="96"/>
                    </a:lnTo>
                    <a:lnTo>
                      <a:pt x="433" y="102"/>
                    </a:lnTo>
                    <a:lnTo>
                      <a:pt x="447" y="108"/>
                    </a:lnTo>
                    <a:lnTo>
                      <a:pt x="462" y="116"/>
                    </a:lnTo>
                    <a:lnTo>
                      <a:pt x="477" y="126"/>
                    </a:lnTo>
                    <a:lnTo>
                      <a:pt x="490" y="136"/>
                    </a:lnTo>
                    <a:lnTo>
                      <a:pt x="503" y="149"/>
                    </a:lnTo>
                    <a:lnTo>
                      <a:pt x="515" y="160"/>
                    </a:lnTo>
                    <a:lnTo>
                      <a:pt x="526" y="173"/>
                    </a:lnTo>
                    <a:lnTo>
                      <a:pt x="536" y="188"/>
                    </a:lnTo>
                    <a:lnTo>
                      <a:pt x="545" y="203"/>
                    </a:lnTo>
                    <a:lnTo>
                      <a:pt x="622" y="166"/>
                    </a:lnTo>
                    <a:lnTo>
                      <a:pt x="611" y="147"/>
                    </a:lnTo>
                    <a:lnTo>
                      <a:pt x="597" y="129"/>
                    </a:lnTo>
                    <a:lnTo>
                      <a:pt x="583" y="111"/>
                    </a:lnTo>
                    <a:lnTo>
                      <a:pt x="565" y="94"/>
                    </a:lnTo>
                    <a:lnTo>
                      <a:pt x="546" y="77"/>
                    </a:lnTo>
                    <a:lnTo>
                      <a:pt x="526" y="62"/>
                    </a:lnTo>
                    <a:lnTo>
                      <a:pt x="505" y="48"/>
                    </a:lnTo>
                    <a:lnTo>
                      <a:pt x="483" y="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1" name="Freeform 76">
                <a:extLst>
                  <a:ext uri="{FF2B5EF4-FFF2-40B4-BE49-F238E27FC236}">
                    <a16:creationId xmlns:a16="http://schemas.microsoft.com/office/drawing/2014/main" id="{73858A50-B3B8-1A4B-8B5D-527299929BE7}"/>
                  </a:ext>
                </a:extLst>
              </p:cNvPr>
              <p:cNvSpPr>
                <a:spLocks/>
              </p:cNvSpPr>
              <p:nvPr/>
            </p:nvSpPr>
            <p:spPr bwMode="auto">
              <a:xfrm>
                <a:off x="4686" y="3625"/>
                <a:ext cx="82" cy="90"/>
              </a:xfrm>
              <a:custGeom>
                <a:avLst/>
                <a:gdLst>
                  <a:gd name="T0" fmla="*/ 0 w 736"/>
                  <a:gd name="T1" fmla="*/ 0 h 806"/>
                  <a:gd name="T2" fmla="*/ 0 w 736"/>
                  <a:gd name="T3" fmla="*/ 0 h 806"/>
                  <a:gd name="T4" fmla="*/ 0 w 736"/>
                  <a:gd name="T5" fmla="*/ 0 h 806"/>
                  <a:gd name="T6" fmla="*/ 0 w 736"/>
                  <a:gd name="T7" fmla="*/ 0 h 806"/>
                  <a:gd name="T8" fmla="*/ 0 w 736"/>
                  <a:gd name="T9" fmla="*/ 0 h 806"/>
                  <a:gd name="T10" fmla="*/ 0 w 736"/>
                  <a:gd name="T11" fmla="*/ 0 h 806"/>
                  <a:gd name="T12" fmla="*/ 0 w 736"/>
                  <a:gd name="T13" fmla="*/ 0 h 806"/>
                  <a:gd name="T14" fmla="*/ 0 w 736"/>
                  <a:gd name="T15" fmla="*/ 0 h 806"/>
                  <a:gd name="T16" fmla="*/ 0 w 736"/>
                  <a:gd name="T17" fmla="*/ 0 h 806"/>
                  <a:gd name="T18" fmla="*/ 0 w 736"/>
                  <a:gd name="T19" fmla="*/ 0 h 806"/>
                  <a:gd name="T20" fmla="*/ 0 w 736"/>
                  <a:gd name="T21" fmla="*/ 0 h 806"/>
                  <a:gd name="T22" fmla="*/ 0 w 736"/>
                  <a:gd name="T23" fmla="*/ 0 h 806"/>
                  <a:gd name="T24" fmla="*/ 0 w 736"/>
                  <a:gd name="T25" fmla="*/ 0 h 80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36" h="806">
                    <a:moveTo>
                      <a:pt x="0" y="579"/>
                    </a:moveTo>
                    <a:lnTo>
                      <a:pt x="87" y="625"/>
                    </a:lnTo>
                    <a:lnTo>
                      <a:pt x="229" y="354"/>
                    </a:lnTo>
                    <a:lnTo>
                      <a:pt x="486" y="489"/>
                    </a:lnTo>
                    <a:lnTo>
                      <a:pt x="346" y="760"/>
                    </a:lnTo>
                    <a:lnTo>
                      <a:pt x="435" y="806"/>
                    </a:lnTo>
                    <a:lnTo>
                      <a:pt x="736" y="227"/>
                    </a:lnTo>
                    <a:lnTo>
                      <a:pt x="647" y="180"/>
                    </a:lnTo>
                    <a:lnTo>
                      <a:pt x="525" y="415"/>
                    </a:lnTo>
                    <a:lnTo>
                      <a:pt x="266" y="281"/>
                    </a:lnTo>
                    <a:lnTo>
                      <a:pt x="388" y="46"/>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2" name="Freeform 77">
                <a:extLst>
                  <a:ext uri="{FF2B5EF4-FFF2-40B4-BE49-F238E27FC236}">
                    <a16:creationId xmlns:a16="http://schemas.microsoft.com/office/drawing/2014/main" id="{4CB5C043-9118-0F4E-8363-1D158DE26E33}"/>
                  </a:ext>
                </a:extLst>
              </p:cNvPr>
              <p:cNvSpPr>
                <a:spLocks/>
              </p:cNvSpPr>
              <p:nvPr/>
            </p:nvSpPr>
            <p:spPr bwMode="auto">
              <a:xfrm>
                <a:off x="4757" y="3662"/>
                <a:ext cx="82" cy="90"/>
              </a:xfrm>
              <a:custGeom>
                <a:avLst/>
                <a:gdLst>
                  <a:gd name="T0" fmla="*/ 0 w 739"/>
                  <a:gd name="T1" fmla="*/ 0 h 806"/>
                  <a:gd name="T2" fmla="*/ 0 w 739"/>
                  <a:gd name="T3" fmla="*/ 0 h 806"/>
                  <a:gd name="T4" fmla="*/ 0 w 739"/>
                  <a:gd name="T5" fmla="*/ 0 h 806"/>
                  <a:gd name="T6" fmla="*/ 0 w 739"/>
                  <a:gd name="T7" fmla="*/ 0 h 806"/>
                  <a:gd name="T8" fmla="*/ 0 w 739"/>
                  <a:gd name="T9" fmla="*/ 0 h 806"/>
                  <a:gd name="T10" fmla="*/ 0 w 739"/>
                  <a:gd name="T11" fmla="*/ 0 h 806"/>
                  <a:gd name="T12" fmla="*/ 0 w 739"/>
                  <a:gd name="T13" fmla="*/ 0 h 806"/>
                  <a:gd name="T14" fmla="*/ 0 w 739"/>
                  <a:gd name="T15" fmla="*/ 0 h 806"/>
                  <a:gd name="T16" fmla="*/ 0 w 739"/>
                  <a:gd name="T17" fmla="*/ 0 h 806"/>
                  <a:gd name="T18" fmla="*/ 0 w 739"/>
                  <a:gd name="T19" fmla="*/ 0 h 806"/>
                  <a:gd name="T20" fmla="*/ 0 w 739"/>
                  <a:gd name="T21" fmla="*/ 0 h 806"/>
                  <a:gd name="T22" fmla="*/ 0 w 739"/>
                  <a:gd name="T23" fmla="*/ 0 h 806"/>
                  <a:gd name="T24" fmla="*/ 0 w 739"/>
                  <a:gd name="T25" fmla="*/ 0 h 806"/>
                  <a:gd name="T26" fmla="*/ 0 w 739"/>
                  <a:gd name="T27" fmla="*/ 0 h 806"/>
                  <a:gd name="T28" fmla="*/ 0 w 739"/>
                  <a:gd name="T29" fmla="*/ 0 h 806"/>
                  <a:gd name="T30" fmla="*/ 0 w 739"/>
                  <a:gd name="T31" fmla="*/ 0 h 806"/>
                  <a:gd name="T32" fmla="*/ 0 w 739"/>
                  <a:gd name="T33" fmla="*/ 0 h 806"/>
                  <a:gd name="T34" fmla="*/ 0 w 739"/>
                  <a:gd name="T35" fmla="*/ 0 h 806"/>
                  <a:gd name="T36" fmla="*/ 0 w 739"/>
                  <a:gd name="T37" fmla="*/ 0 h 806"/>
                  <a:gd name="T38" fmla="*/ 0 w 739"/>
                  <a:gd name="T39" fmla="*/ 0 h 806"/>
                  <a:gd name="T40" fmla="*/ 0 w 739"/>
                  <a:gd name="T41" fmla="*/ 0 h 806"/>
                  <a:gd name="T42" fmla="*/ 0 w 739"/>
                  <a:gd name="T43" fmla="*/ 0 h 806"/>
                  <a:gd name="T44" fmla="*/ 0 w 739"/>
                  <a:gd name="T45" fmla="*/ 0 h 806"/>
                  <a:gd name="T46" fmla="*/ 0 w 739"/>
                  <a:gd name="T47" fmla="*/ 0 h 806"/>
                  <a:gd name="T48" fmla="*/ 0 w 739"/>
                  <a:gd name="T49" fmla="*/ 0 h 806"/>
                  <a:gd name="T50" fmla="*/ 0 w 739"/>
                  <a:gd name="T51" fmla="*/ 0 h 806"/>
                  <a:gd name="T52" fmla="*/ 0 w 739"/>
                  <a:gd name="T53" fmla="*/ 0 h 806"/>
                  <a:gd name="T54" fmla="*/ 0 w 739"/>
                  <a:gd name="T55" fmla="*/ 0 h 806"/>
                  <a:gd name="T56" fmla="*/ 0 w 739"/>
                  <a:gd name="T57" fmla="*/ 0 h 806"/>
                  <a:gd name="T58" fmla="*/ 0 w 739"/>
                  <a:gd name="T59" fmla="*/ 0 h 806"/>
                  <a:gd name="T60" fmla="*/ 0 w 739"/>
                  <a:gd name="T61" fmla="*/ 0 h 806"/>
                  <a:gd name="T62" fmla="*/ 0 w 739"/>
                  <a:gd name="T63" fmla="*/ 0 h 806"/>
                  <a:gd name="T64" fmla="*/ 0 w 739"/>
                  <a:gd name="T65" fmla="*/ 0 h 806"/>
                  <a:gd name="T66" fmla="*/ 0 w 739"/>
                  <a:gd name="T67" fmla="*/ 0 h 806"/>
                  <a:gd name="T68" fmla="*/ 0 w 739"/>
                  <a:gd name="T69" fmla="*/ 0 h 80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39" h="806">
                    <a:moveTo>
                      <a:pt x="0" y="579"/>
                    </a:moveTo>
                    <a:lnTo>
                      <a:pt x="90" y="625"/>
                    </a:lnTo>
                    <a:lnTo>
                      <a:pt x="239" y="325"/>
                    </a:lnTo>
                    <a:lnTo>
                      <a:pt x="268" y="267"/>
                    </a:lnTo>
                    <a:lnTo>
                      <a:pt x="291" y="221"/>
                    </a:lnTo>
                    <a:lnTo>
                      <a:pt x="306" y="186"/>
                    </a:lnTo>
                    <a:lnTo>
                      <a:pt x="316" y="161"/>
                    </a:lnTo>
                    <a:lnTo>
                      <a:pt x="316" y="167"/>
                    </a:lnTo>
                    <a:lnTo>
                      <a:pt x="316" y="180"/>
                    </a:lnTo>
                    <a:lnTo>
                      <a:pt x="316" y="202"/>
                    </a:lnTo>
                    <a:lnTo>
                      <a:pt x="316" y="228"/>
                    </a:lnTo>
                    <a:lnTo>
                      <a:pt x="316" y="258"/>
                    </a:lnTo>
                    <a:lnTo>
                      <a:pt x="316" y="291"/>
                    </a:lnTo>
                    <a:lnTo>
                      <a:pt x="317" y="323"/>
                    </a:lnTo>
                    <a:lnTo>
                      <a:pt x="319" y="354"/>
                    </a:lnTo>
                    <a:lnTo>
                      <a:pt x="345" y="759"/>
                    </a:lnTo>
                    <a:lnTo>
                      <a:pt x="438" y="806"/>
                    </a:lnTo>
                    <a:lnTo>
                      <a:pt x="739" y="227"/>
                    </a:lnTo>
                    <a:lnTo>
                      <a:pt x="652" y="183"/>
                    </a:lnTo>
                    <a:lnTo>
                      <a:pt x="504" y="476"/>
                    </a:lnTo>
                    <a:lnTo>
                      <a:pt x="476" y="534"/>
                    </a:lnTo>
                    <a:lnTo>
                      <a:pt x="453" y="586"/>
                    </a:lnTo>
                    <a:lnTo>
                      <a:pt x="437" y="625"/>
                    </a:lnTo>
                    <a:lnTo>
                      <a:pt x="431" y="640"/>
                    </a:lnTo>
                    <a:lnTo>
                      <a:pt x="431" y="634"/>
                    </a:lnTo>
                    <a:lnTo>
                      <a:pt x="431" y="622"/>
                    </a:lnTo>
                    <a:lnTo>
                      <a:pt x="431" y="604"/>
                    </a:lnTo>
                    <a:lnTo>
                      <a:pt x="431" y="582"/>
                    </a:lnTo>
                    <a:lnTo>
                      <a:pt x="430" y="555"/>
                    </a:lnTo>
                    <a:lnTo>
                      <a:pt x="430" y="527"/>
                    </a:lnTo>
                    <a:lnTo>
                      <a:pt x="429" y="497"/>
                    </a:lnTo>
                    <a:lnTo>
                      <a:pt x="428" y="466"/>
                    </a:lnTo>
                    <a:lnTo>
                      <a:pt x="402" y="52"/>
                    </a:lnTo>
                    <a:lnTo>
                      <a:pt x="301"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3" name="Freeform 78">
                <a:extLst>
                  <a:ext uri="{FF2B5EF4-FFF2-40B4-BE49-F238E27FC236}">
                    <a16:creationId xmlns:a16="http://schemas.microsoft.com/office/drawing/2014/main" id="{C0314696-1FB4-944E-B320-AEB9A8EAD176}"/>
                  </a:ext>
                </a:extLst>
              </p:cNvPr>
              <p:cNvSpPr>
                <a:spLocks noEditPoints="1"/>
              </p:cNvSpPr>
              <p:nvPr/>
            </p:nvSpPr>
            <p:spPr bwMode="auto">
              <a:xfrm>
                <a:off x="4833" y="3706"/>
                <a:ext cx="71" cy="76"/>
              </a:xfrm>
              <a:custGeom>
                <a:avLst/>
                <a:gdLst>
                  <a:gd name="T0" fmla="*/ 0 w 634"/>
                  <a:gd name="T1" fmla="*/ 0 h 682"/>
                  <a:gd name="T2" fmla="*/ 0 w 634"/>
                  <a:gd name="T3" fmla="*/ 0 h 682"/>
                  <a:gd name="T4" fmla="*/ 0 w 634"/>
                  <a:gd name="T5" fmla="*/ 0 h 682"/>
                  <a:gd name="T6" fmla="*/ 0 w 634"/>
                  <a:gd name="T7" fmla="*/ 0 h 682"/>
                  <a:gd name="T8" fmla="*/ 0 w 634"/>
                  <a:gd name="T9" fmla="*/ 0 h 682"/>
                  <a:gd name="T10" fmla="*/ 0 w 634"/>
                  <a:gd name="T11" fmla="*/ 0 h 682"/>
                  <a:gd name="T12" fmla="*/ 0 w 634"/>
                  <a:gd name="T13" fmla="*/ 0 h 682"/>
                  <a:gd name="T14" fmla="*/ 0 w 634"/>
                  <a:gd name="T15" fmla="*/ 0 h 682"/>
                  <a:gd name="T16" fmla="*/ 0 w 634"/>
                  <a:gd name="T17" fmla="*/ 0 h 682"/>
                  <a:gd name="T18" fmla="*/ 0 w 634"/>
                  <a:gd name="T19" fmla="*/ 0 h 682"/>
                  <a:gd name="T20" fmla="*/ 0 w 634"/>
                  <a:gd name="T21" fmla="*/ 0 h 682"/>
                  <a:gd name="T22" fmla="*/ 0 w 634"/>
                  <a:gd name="T23" fmla="*/ 0 h 682"/>
                  <a:gd name="T24" fmla="*/ 0 w 634"/>
                  <a:gd name="T25" fmla="*/ 0 h 682"/>
                  <a:gd name="T26" fmla="*/ 0 w 634"/>
                  <a:gd name="T27" fmla="*/ 0 h 682"/>
                  <a:gd name="T28" fmla="*/ 0 w 634"/>
                  <a:gd name="T29" fmla="*/ 0 h 682"/>
                  <a:gd name="T30" fmla="*/ 0 w 634"/>
                  <a:gd name="T31" fmla="*/ 0 h 682"/>
                  <a:gd name="T32" fmla="*/ 0 w 634"/>
                  <a:gd name="T33" fmla="*/ 0 h 682"/>
                  <a:gd name="T34" fmla="*/ 0 w 634"/>
                  <a:gd name="T35" fmla="*/ 0 h 682"/>
                  <a:gd name="T36" fmla="*/ 0 w 634"/>
                  <a:gd name="T37" fmla="*/ 0 h 682"/>
                  <a:gd name="T38" fmla="*/ 0 w 634"/>
                  <a:gd name="T39" fmla="*/ 0 h 682"/>
                  <a:gd name="T40" fmla="*/ 0 w 634"/>
                  <a:gd name="T41" fmla="*/ 0 h 682"/>
                  <a:gd name="T42" fmla="*/ 0 w 634"/>
                  <a:gd name="T43" fmla="*/ 0 h 682"/>
                  <a:gd name="T44" fmla="*/ 0 w 634"/>
                  <a:gd name="T45" fmla="*/ 0 h 682"/>
                  <a:gd name="T46" fmla="*/ 0 w 634"/>
                  <a:gd name="T47" fmla="*/ 0 h 682"/>
                  <a:gd name="T48" fmla="*/ 0 w 634"/>
                  <a:gd name="T49" fmla="*/ 0 h 682"/>
                  <a:gd name="T50" fmla="*/ 0 w 634"/>
                  <a:gd name="T51" fmla="*/ 0 h 682"/>
                  <a:gd name="T52" fmla="*/ 0 w 634"/>
                  <a:gd name="T53" fmla="*/ 0 h 682"/>
                  <a:gd name="T54" fmla="*/ 0 w 634"/>
                  <a:gd name="T55" fmla="*/ 0 h 682"/>
                  <a:gd name="T56" fmla="*/ 0 w 634"/>
                  <a:gd name="T57" fmla="*/ 0 h 682"/>
                  <a:gd name="T58" fmla="*/ 0 w 634"/>
                  <a:gd name="T59" fmla="*/ 0 h 682"/>
                  <a:gd name="T60" fmla="*/ 0 w 634"/>
                  <a:gd name="T61" fmla="*/ 0 h 682"/>
                  <a:gd name="T62" fmla="*/ 0 w 634"/>
                  <a:gd name="T63" fmla="*/ 0 h 682"/>
                  <a:gd name="T64" fmla="*/ 0 w 634"/>
                  <a:gd name="T65" fmla="*/ 0 h 682"/>
                  <a:gd name="T66" fmla="*/ 0 w 634"/>
                  <a:gd name="T67" fmla="*/ 0 h 682"/>
                  <a:gd name="T68" fmla="*/ 0 w 634"/>
                  <a:gd name="T69" fmla="*/ 0 h 682"/>
                  <a:gd name="T70" fmla="*/ 0 w 634"/>
                  <a:gd name="T71" fmla="*/ 0 h 682"/>
                  <a:gd name="T72" fmla="*/ 0 w 634"/>
                  <a:gd name="T73" fmla="*/ 0 h 682"/>
                  <a:gd name="T74" fmla="*/ 0 w 634"/>
                  <a:gd name="T75" fmla="*/ 0 h 682"/>
                  <a:gd name="T76" fmla="*/ 0 w 634"/>
                  <a:gd name="T77" fmla="*/ 0 h 682"/>
                  <a:gd name="T78" fmla="*/ 0 w 634"/>
                  <a:gd name="T79" fmla="*/ 0 h 682"/>
                  <a:gd name="T80" fmla="*/ 0 w 634"/>
                  <a:gd name="T81" fmla="*/ 0 h 682"/>
                  <a:gd name="T82" fmla="*/ 0 w 634"/>
                  <a:gd name="T83" fmla="*/ 0 h 682"/>
                  <a:gd name="T84" fmla="*/ 0 w 634"/>
                  <a:gd name="T85" fmla="*/ 0 h 682"/>
                  <a:gd name="T86" fmla="*/ 0 w 634"/>
                  <a:gd name="T87" fmla="*/ 0 h 682"/>
                  <a:gd name="T88" fmla="*/ 0 w 634"/>
                  <a:gd name="T89" fmla="*/ 0 h 682"/>
                  <a:gd name="T90" fmla="*/ 0 w 634"/>
                  <a:gd name="T91" fmla="*/ 0 h 682"/>
                  <a:gd name="T92" fmla="*/ 0 w 634"/>
                  <a:gd name="T93" fmla="*/ 0 h 682"/>
                  <a:gd name="T94" fmla="*/ 0 w 634"/>
                  <a:gd name="T95" fmla="*/ 0 h 682"/>
                  <a:gd name="T96" fmla="*/ 0 w 634"/>
                  <a:gd name="T97" fmla="*/ 0 h 682"/>
                  <a:gd name="T98" fmla="*/ 0 w 634"/>
                  <a:gd name="T99" fmla="*/ 0 h 682"/>
                  <a:gd name="T100" fmla="*/ 0 w 634"/>
                  <a:gd name="T101" fmla="*/ 0 h 682"/>
                  <a:gd name="T102" fmla="*/ 0 w 634"/>
                  <a:gd name="T103" fmla="*/ 0 h 682"/>
                  <a:gd name="T104" fmla="*/ 0 w 634"/>
                  <a:gd name="T105" fmla="*/ 0 h 682"/>
                  <a:gd name="T106" fmla="*/ 0 w 634"/>
                  <a:gd name="T107" fmla="*/ 0 h 682"/>
                  <a:gd name="T108" fmla="*/ 0 w 634"/>
                  <a:gd name="T109" fmla="*/ 0 h 682"/>
                  <a:gd name="T110" fmla="*/ 0 w 634"/>
                  <a:gd name="T111" fmla="*/ 0 h 68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34" h="682">
                    <a:moveTo>
                      <a:pt x="532" y="259"/>
                    </a:moveTo>
                    <a:lnTo>
                      <a:pt x="531" y="278"/>
                    </a:lnTo>
                    <a:lnTo>
                      <a:pt x="529" y="297"/>
                    </a:lnTo>
                    <a:lnTo>
                      <a:pt x="524" y="317"/>
                    </a:lnTo>
                    <a:lnTo>
                      <a:pt x="519" y="338"/>
                    </a:lnTo>
                    <a:lnTo>
                      <a:pt x="511" y="362"/>
                    </a:lnTo>
                    <a:lnTo>
                      <a:pt x="501" y="386"/>
                    </a:lnTo>
                    <a:lnTo>
                      <a:pt x="489" y="412"/>
                    </a:lnTo>
                    <a:lnTo>
                      <a:pt x="474" y="441"/>
                    </a:lnTo>
                    <a:lnTo>
                      <a:pt x="463" y="462"/>
                    </a:lnTo>
                    <a:lnTo>
                      <a:pt x="452" y="482"/>
                    </a:lnTo>
                    <a:lnTo>
                      <a:pt x="441" y="499"/>
                    </a:lnTo>
                    <a:lnTo>
                      <a:pt x="430" y="515"/>
                    </a:lnTo>
                    <a:lnTo>
                      <a:pt x="420" y="528"/>
                    </a:lnTo>
                    <a:lnTo>
                      <a:pt x="408" y="540"/>
                    </a:lnTo>
                    <a:lnTo>
                      <a:pt x="396" y="553"/>
                    </a:lnTo>
                    <a:lnTo>
                      <a:pt x="384" y="564"/>
                    </a:lnTo>
                    <a:lnTo>
                      <a:pt x="374" y="572"/>
                    </a:lnTo>
                    <a:lnTo>
                      <a:pt x="364" y="578"/>
                    </a:lnTo>
                    <a:lnTo>
                      <a:pt x="354" y="584"/>
                    </a:lnTo>
                    <a:lnTo>
                      <a:pt x="344" y="588"/>
                    </a:lnTo>
                    <a:lnTo>
                      <a:pt x="334" y="593"/>
                    </a:lnTo>
                    <a:lnTo>
                      <a:pt x="323" y="595"/>
                    </a:lnTo>
                    <a:lnTo>
                      <a:pt x="311" y="597"/>
                    </a:lnTo>
                    <a:lnTo>
                      <a:pt x="300" y="598"/>
                    </a:lnTo>
                    <a:lnTo>
                      <a:pt x="288" y="598"/>
                    </a:lnTo>
                    <a:lnTo>
                      <a:pt x="277" y="597"/>
                    </a:lnTo>
                    <a:lnTo>
                      <a:pt x="265" y="596"/>
                    </a:lnTo>
                    <a:lnTo>
                      <a:pt x="252" y="593"/>
                    </a:lnTo>
                    <a:lnTo>
                      <a:pt x="240" y="589"/>
                    </a:lnTo>
                    <a:lnTo>
                      <a:pt x="227" y="585"/>
                    </a:lnTo>
                    <a:lnTo>
                      <a:pt x="215" y="579"/>
                    </a:lnTo>
                    <a:lnTo>
                      <a:pt x="201" y="573"/>
                    </a:lnTo>
                    <a:lnTo>
                      <a:pt x="190" y="567"/>
                    </a:lnTo>
                    <a:lnTo>
                      <a:pt x="179" y="560"/>
                    </a:lnTo>
                    <a:lnTo>
                      <a:pt x="169" y="554"/>
                    </a:lnTo>
                    <a:lnTo>
                      <a:pt x="159" y="546"/>
                    </a:lnTo>
                    <a:lnTo>
                      <a:pt x="150" y="539"/>
                    </a:lnTo>
                    <a:lnTo>
                      <a:pt x="142" y="531"/>
                    </a:lnTo>
                    <a:lnTo>
                      <a:pt x="134" y="524"/>
                    </a:lnTo>
                    <a:lnTo>
                      <a:pt x="128" y="516"/>
                    </a:lnTo>
                    <a:lnTo>
                      <a:pt x="121" y="507"/>
                    </a:lnTo>
                    <a:lnTo>
                      <a:pt x="115" y="499"/>
                    </a:lnTo>
                    <a:lnTo>
                      <a:pt x="111" y="490"/>
                    </a:lnTo>
                    <a:lnTo>
                      <a:pt x="106" y="481"/>
                    </a:lnTo>
                    <a:lnTo>
                      <a:pt x="104" y="472"/>
                    </a:lnTo>
                    <a:lnTo>
                      <a:pt x="101" y="463"/>
                    </a:lnTo>
                    <a:lnTo>
                      <a:pt x="100" y="454"/>
                    </a:lnTo>
                    <a:lnTo>
                      <a:pt x="99" y="446"/>
                    </a:lnTo>
                    <a:lnTo>
                      <a:pt x="97" y="434"/>
                    </a:lnTo>
                    <a:lnTo>
                      <a:pt x="97" y="424"/>
                    </a:lnTo>
                    <a:lnTo>
                      <a:pt x="99" y="413"/>
                    </a:lnTo>
                    <a:lnTo>
                      <a:pt x="100" y="401"/>
                    </a:lnTo>
                    <a:lnTo>
                      <a:pt x="103" y="377"/>
                    </a:lnTo>
                    <a:lnTo>
                      <a:pt x="109" y="352"/>
                    </a:lnTo>
                    <a:lnTo>
                      <a:pt x="118" y="325"/>
                    </a:lnTo>
                    <a:lnTo>
                      <a:pt x="128" y="297"/>
                    </a:lnTo>
                    <a:lnTo>
                      <a:pt x="140" y="269"/>
                    </a:lnTo>
                    <a:lnTo>
                      <a:pt x="155" y="239"/>
                    </a:lnTo>
                    <a:lnTo>
                      <a:pt x="169" y="214"/>
                    </a:lnTo>
                    <a:lnTo>
                      <a:pt x="183" y="190"/>
                    </a:lnTo>
                    <a:lnTo>
                      <a:pt x="197" y="170"/>
                    </a:lnTo>
                    <a:lnTo>
                      <a:pt x="211" y="151"/>
                    </a:lnTo>
                    <a:lnTo>
                      <a:pt x="225" y="135"/>
                    </a:lnTo>
                    <a:lnTo>
                      <a:pt x="239" y="122"/>
                    </a:lnTo>
                    <a:lnTo>
                      <a:pt x="254" y="111"/>
                    </a:lnTo>
                    <a:lnTo>
                      <a:pt x="269" y="101"/>
                    </a:lnTo>
                    <a:lnTo>
                      <a:pt x="277" y="98"/>
                    </a:lnTo>
                    <a:lnTo>
                      <a:pt x="286" y="93"/>
                    </a:lnTo>
                    <a:lnTo>
                      <a:pt x="295" y="91"/>
                    </a:lnTo>
                    <a:lnTo>
                      <a:pt x="304" y="89"/>
                    </a:lnTo>
                    <a:lnTo>
                      <a:pt x="314" y="86"/>
                    </a:lnTo>
                    <a:lnTo>
                      <a:pt x="324" y="86"/>
                    </a:lnTo>
                    <a:lnTo>
                      <a:pt x="334" y="85"/>
                    </a:lnTo>
                    <a:lnTo>
                      <a:pt x="344" y="85"/>
                    </a:lnTo>
                    <a:lnTo>
                      <a:pt x="354" y="86"/>
                    </a:lnTo>
                    <a:lnTo>
                      <a:pt x="365" y="87"/>
                    </a:lnTo>
                    <a:lnTo>
                      <a:pt x="375" y="90"/>
                    </a:lnTo>
                    <a:lnTo>
                      <a:pt x="386" y="92"/>
                    </a:lnTo>
                    <a:lnTo>
                      <a:pt x="396" y="95"/>
                    </a:lnTo>
                    <a:lnTo>
                      <a:pt x="406" y="100"/>
                    </a:lnTo>
                    <a:lnTo>
                      <a:pt x="417" y="104"/>
                    </a:lnTo>
                    <a:lnTo>
                      <a:pt x="427" y="109"/>
                    </a:lnTo>
                    <a:lnTo>
                      <a:pt x="439" y="115"/>
                    </a:lnTo>
                    <a:lnTo>
                      <a:pt x="451" y="122"/>
                    </a:lnTo>
                    <a:lnTo>
                      <a:pt x="461" y="129"/>
                    </a:lnTo>
                    <a:lnTo>
                      <a:pt x="471" y="137"/>
                    </a:lnTo>
                    <a:lnTo>
                      <a:pt x="480" y="144"/>
                    </a:lnTo>
                    <a:lnTo>
                      <a:pt x="489" y="153"/>
                    </a:lnTo>
                    <a:lnTo>
                      <a:pt x="497" y="161"/>
                    </a:lnTo>
                    <a:lnTo>
                      <a:pt x="504" y="171"/>
                    </a:lnTo>
                    <a:lnTo>
                      <a:pt x="510" y="180"/>
                    </a:lnTo>
                    <a:lnTo>
                      <a:pt x="516" y="190"/>
                    </a:lnTo>
                    <a:lnTo>
                      <a:pt x="521" y="200"/>
                    </a:lnTo>
                    <a:lnTo>
                      <a:pt x="524" y="211"/>
                    </a:lnTo>
                    <a:lnTo>
                      <a:pt x="528" y="222"/>
                    </a:lnTo>
                    <a:lnTo>
                      <a:pt x="530" y="235"/>
                    </a:lnTo>
                    <a:lnTo>
                      <a:pt x="531" y="246"/>
                    </a:lnTo>
                    <a:lnTo>
                      <a:pt x="532" y="259"/>
                    </a:lnTo>
                    <a:close/>
                    <a:moveTo>
                      <a:pt x="51" y="199"/>
                    </a:moveTo>
                    <a:lnTo>
                      <a:pt x="42" y="217"/>
                    </a:lnTo>
                    <a:lnTo>
                      <a:pt x="34" y="234"/>
                    </a:lnTo>
                    <a:lnTo>
                      <a:pt x="26" y="251"/>
                    </a:lnTo>
                    <a:lnTo>
                      <a:pt x="21" y="268"/>
                    </a:lnTo>
                    <a:lnTo>
                      <a:pt x="15" y="285"/>
                    </a:lnTo>
                    <a:lnTo>
                      <a:pt x="10" y="302"/>
                    </a:lnTo>
                    <a:lnTo>
                      <a:pt x="7" y="318"/>
                    </a:lnTo>
                    <a:lnTo>
                      <a:pt x="4" y="334"/>
                    </a:lnTo>
                    <a:lnTo>
                      <a:pt x="2" y="351"/>
                    </a:lnTo>
                    <a:lnTo>
                      <a:pt x="0" y="367"/>
                    </a:lnTo>
                    <a:lnTo>
                      <a:pt x="0" y="383"/>
                    </a:lnTo>
                    <a:lnTo>
                      <a:pt x="2" y="400"/>
                    </a:lnTo>
                    <a:lnTo>
                      <a:pt x="3" y="415"/>
                    </a:lnTo>
                    <a:lnTo>
                      <a:pt x="5" y="432"/>
                    </a:lnTo>
                    <a:lnTo>
                      <a:pt x="7" y="448"/>
                    </a:lnTo>
                    <a:lnTo>
                      <a:pt x="12" y="464"/>
                    </a:lnTo>
                    <a:lnTo>
                      <a:pt x="15" y="479"/>
                    </a:lnTo>
                    <a:lnTo>
                      <a:pt x="21" y="493"/>
                    </a:lnTo>
                    <a:lnTo>
                      <a:pt x="25" y="507"/>
                    </a:lnTo>
                    <a:lnTo>
                      <a:pt x="32" y="519"/>
                    </a:lnTo>
                    <a:lnTo>
                      <a:pt x="38" y="531"/>
                    </a:lnTo>
                    <a:lnTo>
                      <a:pt x="45" y="544"/>
                    </a:lnTo>
                    <a:lnTo>
                      <a:pt x="53" y="555"/>
                    </a:lnTo>
                    <a:lnTo>
                      <a:pt x="62" y="566"/>
                    </a:lnTo>
                    <a:lnTo>
                      <a:pt x="72" y="576"/>
                    </a:lnTo>
                    <a:lnTo>
                      <a:pt x="82" y="586"/>
                    </a:lnTo>
                    <a:lnTo>
                      <a:pt x="93" y="596"/>
                    </a:lnTo>
                    <a:lnTo>
                      <a:pt x="105" y="605"/>
                    </a:lnTo>
                    <a:lnTo>
                      <a:pt x="119" y="614"/>
                    </a:lnTo>
                    <a:lnTo>
                      <a:pt x="132" y="624"/>
                    </a:lnTo>
                    <a:lnTo>
                      <a:pt x="148" y="632"/>
                    </a:lnTo>
                    <a:lnTo>
                      <a:pt x="163" y="641"/>
                    </a:lnTo>
                    <a:lnTo>
                      <a:pt x="181" y="650"/>
                    </a:lnTo>
                    <a:lnTo>
                      <a:pt x="198" y="657"/>
                    </a:lnTo>
                    <a:lnTo>
                      <a:pt x="215" y="664"/>
                    </a:lnTo>
                    <a:lnTo>
                      <a:pt x="231" y="670"/>
                    </a:lnTo>
                    <a:lnTo>
                      <a:pt x="247" y="674"/>
                    </a:lnTo>
                    <a:lnTo>
                      <a:pt x="262" y="678"/>
                    </a:lnTo>
                    <a:lnTo>
                      <a:pt x="278" y="681"/>
                    </a:lnTo>
                    <a:lnTo>
                      <a:pt x="294" y="682"/>
                    </a:lnTo>
                    <a:lnTo>
                      <a:pt x="308" y="682"/>
                    </a:lnTo>
                    <a:lnTo>
                      <a:pt x="323" y="682"/>
                    </a:lnTo>
                    <a:lnTo>
                      <a:pt x="338" y="681"/>
                    </a:lnTo>
                    <a:lnTo>
                      <a:pt x="353" y="679"/>
                    </a:lnTo>
                    <a:lnTo>
                      <a:pt x="367" y="675"/>
                    </a:lnTo>
                    <a:lnTo>
                      <a:pt x="383" y="671"/>
                    </a:lnTo>
                    <a:lnTo>
                      <a:pt x="397" y="665"/>
                    </a:lnTo>
                    <a:lnTo>
                      <a:pt x="413" y="660"/>
                    </a:lnTo>
                    <a:lnTo>
                      <a:pt x="425" y="654"/>
                    </a:lnTo>
                    <a:lnTo>
                      <a:pt x="439" y="647"/>
                    </a:lnTo>
                    <a:lnTo>
                      <a:pt x="450" y="641"/>
                    </a:lnTo>
                    <a:lnTo>
                      <a:pt x="461" y="633"/>
                    </a:lnTo>
                    <a:lnTo>
                      <a:pt x="472" y="625"/>
                    </a:lnTo>
                    <a:lnTo>
                      <a:pt x="483" y="616"/>
                    </a:lnTo>
                    <a:lnTo>
                      <a:pt x="493" y="606"/>
                    </a:lnTo>
                    <a:lnTo>
                      <a:pt x="503" y="596"/>
                    </a:lnTo>
                    <a:lnTo>
                      <a:pt x="513" y="585"/>
                    </a:lnTo>
                    <a:lnTo>
                      <a:pt x="523" y="573"/>
                    </a:lnTo>
                    <a:lnTo>
                      <a:pt x="533" y="560"/>
                    </a:lnTo>
                    <a:lnTo>
                      <a:pt x="542" y="546"/>
                    </a:lnTo>
                    <a:lnTo>
                      <a:pt x="561" y="516"/>
                    </a:lnTo>
                    <a:lnTo>
                      <a:pt x="580" y="481"/>
                    </a:lnTo>
                    <a:lnTo>
                      <a:pt x="597" y="448"/>
                    </a:lnTo>
                    <a:lnTo>
                      <a:pt x="610" y="414"/>
                    </a:lnTo>
                    <a:lnTo>
                      <a:pt x="616" y="399"/>
                    </a:lnTo>
                    <a:lnTo>
                      <a:pt x="620" y="383"/>
                    </a:lnTo>
                    <a:lnTo>
                      <a:pt x="625" y="367"/>
                    </a:lnTo>
                    <a:lnTo>
                      <a:pt x="628" y="353"/>
                    </a:lnTo>
                    <a:lnTo>
                      <a:pt x="630" y="338"/>
                    </a:lnTo>
                    <a:lnTo>
                      <a:pt x="633" y="324"/>
                    </a:lnTo>
                    <a:lnTo>
                      <a:pt x="634" y="309"/>
                    </a:lnTo>
                    <a:lnTo>
                      <a:pt x="634" y="295"/>
                    </a:lnTo>
                    <a:lnTo>
                      <a:pt x="634" y="282"/>
                    </a:lnTo>
                    <a:lnTo>
                      <a:pt x="633" y="267"/>
                    </a:lnTo>
                    <a:lnTo>
                      <a:pt x="630" y="254"/>
                    </a:lnTo>
                    <a:lnTo>
                      <a:pt x="628" y="240"/>
                    </a:lnTo>
                    <a:lnTo>
                      <a:pt x="625" y="225"/>
                    </a:lnTo>
                    <a:lnTo>
                      <a:pt x="620" y="210"/>
                    </a:lnTo>
                    <a:lnTo>
                      <a:pt x="615" y="195"/>
                    </a:lnTo>
                    <a:lnTo>
                      <a:pt x="609" y="180"/>
                    </a:lnTo>
                    <a:lnTo>
                      <a:pt x="601" y="167"/>
                    </a:lnTo>
                    <a:lnTo>
                      <a:pt x="595" y="153"/>
                    </a:lnTo>
                    <a:lnTo>
                      <a:pt x="586" y="140"/>
                    </a:lnTo>
                    <a:lnTo>
                      <a:pt x="577" y="127"/>
                    </a:lnTo>
                    <a:lnTo>
                      <a:pt x="566" y="114"/>
                    </a:lnTo>
                    <a:lnTo>
                      <a:pt x="555" y="102"/>
                    </a:lnTo>
                    <a:lnTo>
                      <a:pt x="542" y="90"/>
                    </a:lnTo>
                    <a:lnTo>
                      <a:pt x="530" y="79"/>
                    </a:lnTo>
                    <a:lnTo>
                      <a:pt x="516" y="67"/>
                    </a:lnTo>
                    <a:lnTo>
                      <a:pt x="501" y="57"/>
                    </a:lnTo>
                    <a:lnTo>
                      <a:pt x="485" y="47"/>
                    </a:lnTo>
                    <a:lnTo>
                      <a:pt x="468" y="38"/>
                    </a:lnTo>
                    <a:lnTo>
                      <a:pt x="453" y="31"/>
                    </a:lnTo>
                    <a:lnTo>
                      <a:pt x="437" y="24"/>
                    </a:lnTo>
                    <a:lnTo>
                      <a:pt x="422" y="18"/>
                    </a:lnTo>
                    <a:lnTo>
                      <a:pt x="407" y="13"/>
                    </a:lnTo>
                    <a:lnTo>
                      <a:pt x="392" y="9"/>
                    </a:lnTo>
                    <a:lnTo>
                      <a:pt x="377" y="6"/>
                    </a:lnTo>
                    <a:lnTo>
                      <a:pt x="363" y="4"/>
                    </a:lnTo>
                    <a:lnTo>
                      <a:pt x="347" y="2"/>
                    </a:lnTo>
                    <a:lnTo>
                      <a:pt x="333" y="0"/>
                    </a:lnTo>
                    <a:lnTo>
                      <a:pt x="318" y="0"/>
                    </a:lnTo>
                    <a:lnTo>
                      <a:pt x="304" y="2"/>
                    </a:lnTo>
                    <a:lnTo>
                      <a:pt x="289" y="3"/>
                    </a:lnTo>
                    <a:lnTo>
                      <a:pt x="276" y="6"/>
                    </a:lnTo>
                    <a:lnTo>
                      <a:pt x="261" y="9"/>
                    </a:lnTo>
                    <a:lnTo>
                      <a:pt x="248" y="13"/>
                    </a:lnTo>
                    <a:lnTo>
                      <a:pt x="235" y="17"/>
                    </a:lnTo>
                    <a:lnTo>
                      <a:pt x="221" y="23"/>
                    </a:lnTo>
                    <a:lnTo>
                      <a:pt x="208" y="29"/>
                    </a:lnTo>
                    <a:lnTo>
                      <a:pt x="194" y="37"/>
                    </a:lnTo>
                    <a:lnTo>
                      <a:pt x="182" y="45"/>
                    </a:lnTo>
                    <a:lnTo>
                      <a:pt x="169" y="53"/>
                    </a:lnTo>
                    <a:lnTo>
                      <a:pt x="157" y="63"/>
                    </a:lnTo>
                    <a:lnTo>
                      <a:pt x="145" y="73"/>
                    </a:lnTo>
                    <a:lnTo>
                      <a:pt x="133" y="84"/>
                    </a:lnTo>
                    <a:lnTo>
                      <a:pt x="122" y="96"/>
                    </a:lnTo>
                    <a:lnTo>
                      <a:pt x="111" y="109"/>
                    </a:lnTo>
                    <a:lnTo>
                      <a:pt x="100" y="122"/>
                    </a:lnTo>
                    <a:lnTo>
                      <a:pt x="90" y="135"/>
                    </a:lnTo>
                    <a:lnTo>
                      <a:pt x="80" y="150"/>
                    </a:lnTo>
                    <a:lnTo>
                      <a:pt x="70" y="166"/>
                    </a:lnTo>
                    <a:lnTo>
                      <a:pt x="60" y="182"/>
                    </a:lnTo>
                    <a:lnTo>
                      <a:pt x="51" y="19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4" name="Freeform 79">
                <a:extLst>
                  <a:ext uri="{FF2B5EF4-FFF2-40B4-BE49-F238E27FC236}">
                    <a16:creationId xmlns:a16="http://schemas.microsoft.com/office/drawing/2014/main" id="{E1BD695E-5E94-2B49-BE9C-95C60F20564A}"/>
                  </a:ext>
                </a:extLst>
              </p:cNvPr>
              <p:cNvSpPr>
                <a:spLocks/>
              </p:cNvSpPr>
              <p:nvPr/>
            </p:nvSpPr>
            <p:spPr bwMode="auto">
              <a:xfrm>
                <a:off x="4898" y="3736"/>
                <a:ext cx="43" cy="82"/>
              </a:xfrm>
              <a:custGeom>
                <a:avLst/>
                <a:gdLst>
                  <a:gd name="T0" fmla="*/ 0 w 391"/>
                  <a:gd name="T1" fmla="*/ 0 h 746"/>
                  <a:gd name="T2" fmla="*/ 0 w 391"/>
                  <a:gd name="T3" fmla="*/ 0 h 746"/>
                  <a:gd name="T4" fmla="*/ 0 w 391"/>
                  <a:gd name="T5" fmla="*/ 0 h 746"/>
                  <a:gd name="T6" fmla="*/ 0 w 391"/>
                  <a:gd name="T7" fmla="*/ 0 h 746"/>
                  <a:gd name="T8" fmla="*/ 0 w 391"/>
                  <a:gd name="T9" fmla="*/ 0 h 746"/>
                  <a:gd name="T10" fmla="*/ 0 w 391"/>
                  <a:gd name="T11" fmla="*/ 0 h 746"/>
                  <a:gd name="T12" fmla="*/ 0 w 391"/>
                  <a:gd name="T13" fmla="*/ 0 h 74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1" h="746">
                    <a:moveTo>
                      <a:pt x="0" y="579"/>
                    </a:moveTo>
                    <a:lnTo>
                      <a:pt x="323" y="746"/>
                    </a:lnTo>
                    <a:lnTo>
                      <a:pt x="374" y="678"/>
                    </a:lnTo>
                    <a:lnTo>
                      <a:pt x="129" y="550"/>
                    </a:lnTo>
                    <a:lnTo>
                      <a:pt x="391" y="46"/>
                    </a:lnTo>
                    <a:lnTo>
                      <a:pt x="303" y="0"/>
                    </a:lnTo>
                    <a:lnTo>
                      <a:pt x="0" y="57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5" name="Freeform 80">
                <a:extLst>
                  <a:ext uri="{FF2B5EF4-FFF2-40B4-BE49-F238E27FC236}">
                    <a16:creationId xmlns:a16="http://schemas.microsoft.com/office/drawing/2014/main" id="{75C3BCBA-49B3-DF42-9EC7-E19A7F120EBE}"/>
                  </a:ext>
                </a:extLst>
              </p:cNvPr>
              <p:cNvSpPr>
                <a:spLocks/>
              </p:cNvSpPr>
              <p:nvPr/>
            </p:nvSpPr>
            <p:spPr bwMode="auto">
              <a:xfrm>
                <a:off x="4744" y="3546"/>
                <a:ext cx="44" cy="83"/>
              </a:xfrm>
              <a:custGeom>
                <a:avLst/>
                <a:gdLst>
                  <a:gd name="T0" fmla="*/ 0 w 390"/>
                  <a:gd name="T1" fmla="*/ 0 h 747"/>
                  <a:gd name="T2" fmla="*/ 0 w 390"/>
                  <a:gd name="T3" fmla="*/ 0 h 747"/>
                  <a:gd name="T4" fmla="*/ 0 w 390"/>
                  <a:gd name="T5" fmla="*/ 0 h 747"/>
                  <a:gd name="T6" fmla="*/ 0 w 390"/>
                  <a:gd name="T7" fmla="*/ 0 h 747"/>
                  <a:gd name="T8" fmla="*/ 0 w 390"/>
                  <a:gd name="T9" fmla="*/ 0 h 747"/>
                  <a:gd name="T10" fmla="*/ 0 w 390"/>
                  <a:gd name="T11" fmla="*/ 0 h 747"/>
                  <a:gd name="T12" fmla="*/ 0 w 390"/>
                  <a:gd name="T13" fmla="*/ 0 h 7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0" h="747">
                    <a:moveTo>
                      <a:pt x="0" y="580"/>
                    </a:moveTo>
                    <a:lnTo>
                      <a:pt x="322" y="747"/>
                    </a:lnTo>
                    <a:lnTo>
                      <a:pt x="373" y="679"/>
                    </a:lnTo>
                    <a:lnTo>
                      <a:pt x="127" y="551"/>
                    </a:lnTo>
                    <a:lnTo>
                      <a:pt x="390" y="47"/>
                    </a:lnTo>
                    <a:lnTo>
                      <a:pt x="301" y="0"/>
                    </a:lnTo>
                    <a:lnTo>
                      <a:pt x="0" y="58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6" name="Freeform 81">
                <a:extLst>
                  <a:ext uri="{FF2B5EF4-FFF2-40B4-BE49-F238E27FC236}">
                    <a16:creationId xmlns:a16="http://schemas.microsoft.com/office/drawing/2014/main" id="{92303760-41EB-5141-8E0A-CA9D6F32DACE}"/>
                  </a:ext>
                </a:extLst>
              </p:cNvPr>
              <p:cNvSpPr>
                <a:spLocks noEditPoints="1"/>
              </p:cNvSpPr>
              <p:nvPr/>
            </p:nvSpPr>
            <p:spPr bwMode="auto">
              <a:xfrm>
                <a:off x="4951" y="3767"/>
                <a:ext cx="70" cy="76"/>
              </a:xfrm>
              <a:custGeom>
                <a:avLst/>
                <a:gdLst>
                  <a:gd name="T0" fmla="*/ 0 w 634"/>
                  <a:gd name="T1" fmla="*/ 0 h 681"/>
                  <a:gd name="T2" fmla="*/ 0 w 634"/>
                  <a:gd name="T3" fmla="*/ 0 h 681"/>
                  <a:gd name="T4" fmla="*/ 0 w 634"/>
                  <a:gd name="T5" fmla="*/ 0 h 681"/>
                  <a:gd name="T6" fmla="*/ 0 w 634"/>
                  <a:gd name="T7" fmla="*/ 0 h 681"/>
                  <a:gd name="T8" fmla="*/ 0 w 634"/>
                  <a:gd name="T9" fmla="*/ 0 h 681"/>
                  <a:gd name="T10" fmla="*/ 0 w 634"/>
                  <a:gd name="T11" fmla="*/ 0 h 681"/>
                  <a:gd name="T12" fmla="*/ 0 w 634"/>
                  <a:gd name="T13" fmla="*/ 0 h 681"/>
                  <a:gd name="T14" fmla="*/ 0 w 634"/>
                  <a:gd name="T15" fmla="*/ 0 h 681"/>
                  <a:gd name="T16" fmla="*/ 0 w 634"/>
                  <a:gd name="T17" fmla="*/ 0 h 681"/>
                  <a:gd name="T18" fmla="*/ 0 w 634"/>
                  <a:gd name="T19" fmla="*/ 0 h 681"/>
                  <a:gd name="T20" fmla="*/ 0 w 634"/>
                  <a:gd name="T21" fmla="*/ 0 h 681"/>
                  <a:gd name="T22" fmla="*/ 0 w 634"/>
                  <a:gd name="T23" fmla="*/ 0 h 681"/>
                  <a:gd name="T24" fmla="*/ 0 w 634"/>
                  <a:gd name="T25" fmla="*/ 0 h 681"/>
                  <a:gd name="T26" fmla="*/ 0 w 634"/>
                  <a:gd name="T27" fmla="*/ 0 h 681"/>
                  <a:gd name="T28" fmla="*/ 0 w 634"/>
                  <a:gd name="T29" fmla="*/ 0 h 681"/>
                  <a:gd name="T30" fmla="*/ 0 w 634"/>
                  <a:gd name="T31" fmla="*/ 0 h 681"/>
                  <a:gd name="T32" fmla="*/ 0 w 634"/>
                  <a:gd name="T33" fmla="*/ 0 h 681"/>
                  <a:gd name="T34" fmla="*/ 0 w 634"/>
                  <a:gd name="T35" fmla="*/ 0 h 681"/>
                  <a:gd name="T36" fmla="*/ 0 w 634"/>
                  <a:gd name="T37" fmla="*/ 0 h 681"/>
                  <a:gd name="T38" fmla="*/ 0 w 634"/>
                  <a:gd name="T39" fmla="*/ 0 h 681"/>
                  <a:gd name="T40" fmla="*/ 0 w 634"/>
                  <a:gd name="T41" fmla="*/ 0 h 681"/>
                  <a:gd name="T42" fmla="*/ 0 w 634"/>
                  <a:gd name="T43" fmla="*/ 0 h 681"/>
                  <a:gd name="T44" fmla="*/ 0 w 634"/>
                  <a:gd name="T45" fmla="*/ 0 h 681"/>
                  <a:gd name="T46" fmla="*/ 0 w 634"/>
                  <a:gd name="T47" fmla="*/ 0 h 681"/>
                  <a:gd name="T48" fmla="*/ 0 w 634"/>
                  <a:gd name="T49" fmla="*/ 0 h 681"/>
                  <a:gd name="T50" fmla="*/ 0 w 634"/>
                  <a:gd name="T51" fmla="*/ 0 h 681"/>
                  <a:gd name="T52" fmla="*/ 0 w 634"/>
                  <a:gd name="T53" fmla="*/ 0 h 681"/>
                  <a:gd name="T54" fmla="*/ 0 w 634"/>
                  <a:gd name="T55" fmla="*/ 0 h 681"/>
                  <a:gd name="T56" fmla="*/ 0 w 634"/>
                  <a:gd name="T57" fmla="*/ 0 h 681"/>
                  <a:gd name="T58" fmla="*/ 0 w 634"/>
                  <a:gd name="T59" fmla="*/ 0 h 681"/>
                  <a:gd name="T60" fmla="*/ 0 w 634"/>
                  <a:gd name="T61" fmla="*/ 0 h 681"/>
                  <a:gd name="T62" fmla="*/ 0 w 634"/>
                  <a:gd name="T63" fmla="*/ 0 h 681"/>
                  <a:gd name="T64" fmla="*/ 0 w 634"/>
                  <a:gd name="T65" fmla="*/ 0 h 681"/>
                  <a:gd name="T66" fmla="*/ 0 w 634"/>
                  <a:gd name="T67" fmla="*/ 0 h 681"/>
                  <a:gd name="T68" fmla="*/ 0 w 634"/>
                  <a:gd name="T69" fmla="*/ 0 h 681"/>
                  <a:gd name="T70" fmla="*/ 0 w 634"/>
                  <a:gd name="T71" fmla="*/ 0 h 681"/>
                  <a:gd name="T72" fmla="*/ 0 w 634"/>
                  <a:gd name="T73" fmla="*/ 0 h 681"/>
                  <a:gd name="T74" fmla="*/ 0 w 634"/>
                  <a:gd name="T75" fmla="*/ 0 h 681"/>
                  <a:gd name="T76" fmla="*/ 0 w 634"/>
                  <a:gd name="T77" fmla="*/ 0 h 681"/>
                  <a:gd name="T78" fmla="*/ 0 w 634"/>
                  <a:gd name="T79" fmla="*/ 0 h 681"/>
                  <a:gd name="T80" fmla="*/ 0 w 634"/>
                  <a:gd name="T81" fmla="*/ 0 h 681"/>
                  <a:gd name="T82" fmla="*/ 0 w 634"/>
                  <a:gd name="T83" fmla="*/ 0 h 681"/>
                  <a:gd name="T84" fmla="*/ 0 w 634"/>
                  <a:gd name="T85" fmla="*/ 0 h 681"/>
                  <a:gd name="T86" fmla="*/ 0 w 634"/>
                  <a:gd name="T87" fmla="*/ 0 h 681"/>
                  <a:gd name="T88" fmla="*/ 0 w 634"/>
                  <a:gd name="T89" fmla="*/ 0 h 681"/>
                  <a:gd name="T90" fmla="*/ 0 w 634"/>
                  <a:gd name="T91" fmla="*/ 0 h 681"/>
                  <a:gd name="T92" fmla="*/ 0 w 634"/>
                  <a:gd name="T93" fmla="*/ 0 h 681"/>
                  <a:gd name="T94" fmla="*/ 0 w 634"/>
                  <a:gd name="T95" fmla="*/ 0 h 681"/>
                  <a:gd name="T96" fmla="*/ 0 w 634"/>
                  <a:gd name="T97" fmla="*/ 0 h 681"/>
                  <a:gd name="T98" fmla="*/ 0 w 634"/>
                  <a:gd name="T99" fmla="*/ 0 h 681"/>
                  <a:gd name="T100" fmla="*/ 0 w 634"/>
                  <a:gd name="T101" fmla="*/ 0 h 681"/>
                  <a:gd name="T102" fmla="*/ 0 w 634"/>
                  <a:gd name="T103" fmla="*/ 0 h 681"/>
                  <a:gd name="T104" fmla="*/ 0 w 634"/>
                  <a:gd name="T105" fmla="*/ 0 h 681"/>
                  <a:gd name="T106" fmla="*/ 0 w 634"/>
                  <a:gd name="T107" fmla="*/ 0 h 681"/>
                  <a:gd name="T108" fmla="*/ 0 w 634"/>
                  <a:gd name="T109" fmla="*/ 0 h 681"/>
                  <a:gd name="T110" fmla="*/ 0 w 634"/>
                  <a:gd name="T111" fmla="*/ 0 h 6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634" h="681">
                    <a:moveTo>
                      <a:pt x="531" y="259"/>
                    </a:moveTo>
                    <a:lnTo>
                      <a:pt x="531" y="276"/>
                    </a:lnTo>
                    <a:lnTo>
                      <a:pt x="528" y="296"/>
                    </a:lnTo>
                    <a:lnTo>
                      <a:pt x="524" y="317"/>
                    </a:lnTo>
                    <a:lnTo>
                      <a:pt x="518" y="338"/>
                    </a:lnTo>
                    <a:lnTo>
                      <a:pt x="510" y="361"/>
                    </a:lnTo>
                    <a:lnTo>
                      <a:pt x="500" y="385"/>
                    </a:lnTo>
                    <a:lnTo>
                      <a:pt x="488" y="411"/>
                    </a:lnTo>
                    <a:lnTo>
                      <a:pt x="474" y="439"/>
                    </a:lnTo>
                    <a:lnTo>
                      <a:pt x="462" y="462"/>
                    </a:lnTo>
                    <a:lnTo>
                      <a:pt x="451" y="480"/>
                    </a:lnTo>
                    <a:lnTo>
                      <a:pt x="440" y="498"/>
                    </a:lnTo>
                    <a:lnTo>
                      <a:pt x="430" y="514"/>
                    </a:lnTo>
                    <a:lnTo>
                      <a:pt x="419" y="527"/>
                    </a:lnTo>
                    <a:lnTo>
                      <a:pt x="407" y="540"/>
                    </a:lnTo>
                    <a:lnTo>
                      <a:pt x="395" y="552"/>
                    </a:lnTo>
                    <a:lnTo>
                      <a:pt x="383" y="563"/>
                    </a:lnTo>
                    <a:lnTo>
                      <a:pt x="374" y="571"/>
                    </a:lnTo>
                    <a:lnTo>
                      <a:pt x="364" y="578"/>
                    </a:lnTo>
                    <a:lnTo>
                      <a:pt x="354" y="583"/>
                    </a:lnTo>
                    <a:lnTo>
                      <a:pt x="344" y="588"/>
                    </a:lnTo>
                    <a:lnTo>
                      <a:pt x="333" y="592"/>
                    </a:lnTo>
                    <a:lnTo>
                      <a:pt x="322" y="594"/>
                    </a:lnTo>
                    <a:lnTo>
                      <a:pt x="310" y="596"/>
                    </a:lnTo>
                    <a:lnTo>
                      <a:pt x="299" y="598"/>
                    </a:lnTo>
                    <a:lnTo>
                      <a:pt x="288" y="598"/>
                    </a:lnTo>
                    <a:lnTo>
                      <a:pt x="276" y="596"/>
                    </a:lnTo>
                    <a:lnTo>
                      <a:pt x="264" y="595"/>
                    </a:lnTo>
                    <a:lnTo>
                      <a:pt x="251" y="592"/>
                    </a:lnTo>
                    <a:lnTo>
                      <a:pt x="239" y="589"/>
                    </a:lnTo>
                    <a:lnTo>
                      <a:pt x="227" y="584"/>
                    </a:lnTo>
                    <a:lnTo>
                      <a:pt x="213" y="579"/>
                    </a:lnTo>
                    <a:lnTo>
                      <a:pt x="200" y="572"/>
                    </a:lnTo>
                    <a:lnTo>
                      <a:pt x="189" y="566"/>
                    </a:lnTo>
                    <a:lnTo>
                      <a:pt x="178" y="560"/>
                    </a:lnTo>
                    <a:lnTo>
                      <a:pt x="168" y="553"/>
                    </a:lnTo>
                    <a:lnTo>
                      <a:pt x="159" y="545"/>
                    </a:lnTo>
                    <a:lnTo>
                      <a:pt x="150" y="537"/>
                    </a:lnTo>
                    <a:lnTo>
                      <a:pt x="141" y="531"/>
                    </a:lnTo>
                    <a:lnTo>
                      <a:pt x="133" y="523"/>
                    </a:lnTo>
                    <a:lnTo>
                      <a:pt x="126" y="514"/>
                    </a:lnTo>
                    <a:lnTo>
                      <a:pt x="121" y="506"/>
                    </a:lnTo>
                    <a:lnTo>
                      <a:pt x="115" y="497"/>
                    </a:lnTo>
                    <a:lnTo>
                      <a:pt x="110" y="489"/>
                    </a:lnTo>
                    <a:lnTo>
                      <a:pt x="106" y="480"/>
                    </a:lnTo>
                    <a:lnTo>
                      <a:pt x="103" y="472"/>
                    </a:lnTo>
                    <a:lnTo>
                      <a:pt x="101" y="463"/>
                    </a:lnTo>
                    <a:lnTo>
                      <a:pt x="99" y="454"/>
                    </a:lnTo>
                    <a:lnTo>
                      <a:pt x="99" y="444"/>
                    </a:lnTo>
                    <a:lnTo>
                      <a:pt x="97" y="434"/>
                    </a:lnTo>
                    <a:lnTo>
                      <a:pt x="97" y="422"/>
                    </a:lnTo>
                    <a:lnTo>
                      <a:pt x="97" y="411"/>
                    </a:lnTo>
                    <a:lnTo>
                      <a:pt x="99" y="400"/>
                    </a:lnTo>
                    <a:lnTo>
                      <a:pt x="103" y="377"/>
                    </a:lnTo>
                    <a:lnTo>
                      <a:pt x="109" y="351"/>
                    </a:lnTo>
                    <a:lnTo>
                      <a:pt x="116" y="324"/>
                    </a:lnTo>
                    <a:lnTo>
                      <a:pt x="128" y="296"/>
                    </a:lnTo>
                    <a:lnTo>
                      <a:pt x="140" y="267"/>
                    </a:lnTo>
                    <a:lnTo>
                      <a:pt x="154" y="238"/>
                    </a:lnTo>
                    <a:lnTo>
                      <a:pt x="169" y="213"/>
                    </a:lnTo>
                    <a:lnTo>
                      <a:pt x="182" y="189"/>
                    </a:lnTo>
                    <a:lnTo>
                      <a:pt x="197" y="168"/>
                    </a:lnTo>
                    <a:lnTo>
                      <a:pt x="210" y="150"/>
                    </a:lnTo>
                    <a:lnTo>
                      <a:pt x="225" y="135"/>
                    </a:lnTo>
                    <a:lnTo>
                      <a:pt x="239" y="121"/>
                    </a:lnTo>
                    <a:lnTo>
                      <a:pt x="254" y="109"/>
                    </a:lnTo>
                    <a:lnTo>
                      <a:pt x="268" y="100"/>
                    </a:lnTo>
                    <a:lnTo>
                      <a:pt x="277" y="96"/>
                    </a:lnTo>
                    <a:lnTo>
                      <a:pt x="285" y="92"/>
                    </a:lnTo>
                    <a:lnTo>
                      <a:pt x="294" y="90"/>
                    </a:lnTo>
                    <a:lnTo>
                      <a:pt x="304" y="88"/>
                    </a:lnTo>
                    <a:lnTo>
                      <a:pt x="313" y="86"/>
                    </a:lnTo>
                    <a:lnTo>
                      <a:pt x="323" y="84"/>
                    </a:lnTo>
                    <a:lnTo>
                      <a:pt x="333" y="84"/>
                    </a:lnTo>
                    <a:lnTo>
                      <a:pt x="344" y="84"/>
                    </a:lnTo>
                    <a:lnTo>
                      <a:pt x="354" y="86"/>
                    </a:lnTo>
                    <a:lnTo>
                      <a:pt x="364" y="87"/>
                    </a:lnTo>
                    <a:lnTo>
                      <a:pt x="375" y="89"/>
                    </a:lnTo>
                    <a:lnTo>
                      <a:pt x="385" y="91"/>
                    </a:lnTo>
                    <a:lnTo>
                      <a:pt x="396" y="95"/>
                    </a:lnTo>
                    <a:lnTo>
                      <a:pt x="406" y="98"/>
                    </a:lnTo>
                    <a:lnTo>
                      <a:pt x="416" y="102"/>
                    </a:lnTo>
                    <a:lnTo>
                      <a:pt x="426" y="108"/>
                    </a:lnTo>
                    <a:lnTo>
                      <a:pt x="439" y="115"/>
                    </a:lnTo>
                    <a:lnTo>
                      <a:pt x="450" y="121"/>
                    </a:lnTo>
                    <a:lnTo>
                      <a:pt x="461" y="128"/>
                    </a:lnTo>
                    <a:lnTo>
                      <a:pt x="471" y="136"/>
                    </a:lnTo>
                    <a:lnTo>
                      <a:pt x="480" y="144"/>
                    </a:lnTo>
                    <a:lnTo>
                      <a:pt x="489" y="153"/>
                    </a:lnTo>
                    <a:lnTo>
                      <a:pt x="497" y="160"/>
                    </a:lnTo>
                    <a:lnTo>
                      <a:pt x="503" y="169"/>
                    </a:lnTo>
                    <a:lnTo>
                      <a:pt x="510" y="179"/>
                    </a:lnTo>
                    <a:lnTo>
                      <a:pt x="516" y="189"/>
                    </a:lnTo>
                    <a:lnTo>
                      <a:pt x="520" y="199"/>
                    </a:lnTo>
                    <a:lnTo>
                      <a:pt x="524" y="211"/>
                    </a:lnTo>
                    <a:lnTo>
                      <a:pt x="527" y="222"/>
                    </a:lnTo>
                    <a:lnTo>
                      <a:pt x="530" y="233"/>
                    </a:lnTo>
                    <a:lnTo>
                      <a:pt x="531" y="245"/>
                    </a:lnTo>
                    <a:lnTo>
                      <a:pt x="531" y="259"/>
                    </a:lnTo>
                    <a:close/>
                    <a:moveTo>
                      <a:pt x="50" y="198"/>
                    </a:moveTo>
                    <a:lnTo>
                      <a:pt x="41" y="215"/>
                    </a:lnTo>
                    <a:lnTo>
                      <a:pt x="33" y="233"/>
                    </a:lnTo>
                    <a:lnTo>
                      <a:pt x="26" y="251"/>
                    </a:lnTo>
                    <a:lnTo>
                      <a:pt x="19" y="267"/>
                    </a:lnTo>
                    <a:lnTo>
                      <a:pt x="15" y="284"/>
                    </a:lnTo>
                    <a:lnTo>
                      <a:pt x="9" y="301"/>
                    </a:lnTo>
                    <a:lnTo>
                      <a:pt x="6" y="318"/>
                    </a:lnTo>
                    <a:lnTo>
                      <a:pt x="4" y="333"/>
                    </a:lnTo>
                    <a:lnTo>
                      <a:pt x="2" y="350"/>
                    </a:lnTo>
                    <a:lnTo>
                      <a:pt x="0" y="366"/>
                    </a:lnTo>
                    <a:lnTo>
                      <a:pt x="0" y="382"/>
                    </a:lnTo>
                    <a:lnTo>
                      <a:pt x="0" y="398"/>
                    </a:lnTo>
                    <a:lnTo>
                      <a:pt x="2" y="415"/>
                    </a:lnTo>
                    <a:lnTo>
                      <a:pt x="4" y="430"/>
                    </a:lnTo>
                    <a:lnTo>
                      <a:pt x="7" y="447"/>
                    </a:lnTo>
                    <a:lnTo>
                      <a:pt x="11" y="464"/>
                    </a:lnTo>
                    <a:lnTo>
                      <a:pt x="15" y="478"/>
                    </a:lnTo>
                    <a:lnTo>
                      <a:pt x="19" y="492"/>
                    </a:lnTo>
                    <a:lnTo>
                      <a:pt x="25" y="505"/>
                    </a:lnTo>
                    <a:lnTo>
                      <a:pt x="31" y="518"/>
                    </a:lnTo>
                    <a:lnTo>
                      <a:pt x="37" y="531"/>
                    </a:lnTo>
                    <a:lnTo>
                      <a:pt x="45" y="542"/>
                    </a:lnTo>
                    <a:lnTo>
                      <a:pt x="53" y="554"/>
                    </a:lnTo>
                    <a:lnTo>
                      <a:pt x="62" y="564"/>
                    </a:lnTo>
                    <a:lnTo>
                      <a:pt x="71" y="575"/>
                    </a:lnTo>
                    <a:lnTo>
                      <a:pt x="82" y="585"/>
                    </a:lnTo>
                    <a:lnTo>
                      <a:pt x="93" y="595"/>
                    </a:lnTo>
                    <a:lnTo>
                      <a:pt x="105" y="604"/>
                    </a:lnTo>
                    <a:lnTo>
                      <a:pt x="118" y="613"/>
                    </a:lnTo>
                    <a:lnTo>
                      <a:pt x="132" y="622"/>
                    </a:lnTo>
                    <a:lnTo>
                      <a:pt x="147" y="631"/>
                    </a:lnTo>
                    <a:lnTo>
                      <a:pt x="162" y="640"/>
                    </a:lnTo>
                    <a:lnTo>
                      <a:pt x="180" y="649"/>
                    </a:lnTo>
                    <a:lnTo>
                      <a:pt x="198" y="657"/>
                    </a:lnTo>
                    <a:lnTo>
                      <a:pt x="215" y="663"/>
                    </a:lnTo>
                    <a:lnTo>
                      <a:pt x="230" y="669"/>
                    </a:lnTo>
                    <a:lnTo>
                      <a:pt x="246" y="673"/>
                    </a:lnTo>
                    <a:lnTo>
                      <a:pt x="262" y="677"/>
                    </a:lnTo>
                    <a:lnTo>
                      <a:pt x="277" y="679"/>
                    </a:lnTo>
                    <a:lnTo>
                      <a:pt x="293" y="681"/>
                    </a:lnTo>
                    <a:lnTo>
                      <a:pt x="307" y="681"/>
                    </a:lnTo>
                    <a:lnTo>
                      <a:pt x="323" y="681"/>
                    </a:lnTo>
                    <a:lnTo>
                      <a:pt x="337" y="680"/>
                    </a:lnTo>
                    <a:lnTo>
                      <a:pt x="352" y="677"/>
                    </a:lnTo>
                    <a:lnTo>
                      <a:pt x="367" y="675"/>
                    </a:lnTo>
                    <a:lnTo>
                      <a:pt x="382" y="670"/>
                    </a:lnTo>
                    <a:lnTo>
                      <a:pt x="397" y="665"/>
                    </a:lnTo>
                    <a:lnTo>
                      <a:pt x="412" y="659"/>
                    </a:lnTo>
                    <a:lnTo>
                      <a:pt x="425" y="652"/>
                    </a:lnTo>
                    <a:lnTo>
                      <a:pt x="438" y="647"/>
                    </a:lnTo>
                    <a:lnTo>
                      <a:pt x="450" y="640"/>
                    </a:lnTo>
                    <a:lnTo>
                      <a:pt x="461" y="632"/>
                    </a:lnTo>
                    <a:lnTo>
                      <a:pt x="472" y="623"/>
                    </a:lnTo>
                    <a:lnTo>
                      <a:pt x="482" y="615"/>
                    </a:lnTo>
                    <a:lnTo>
                      <a:pt x="493" y="605"/>
                    </a:lnTo>
                    <a:lnTo>
                      <a:pt x="503" y="595"/>
                    </a:lnTo>
                    <a:lnTo>
                      <a:pt x="513" y="584"/>
                    </a:lnTo>
                    <a:lnTo>
                      <a:pt x="522" y="572"/>
                    </a:lnTo>
                    <a:lnTo>
                      <a:pt x="532" y="560"/>
                    </a:lnTo>
                    <a:lnTo>
                      <a:pt x="542" y="545"/>
                    </a:lnTo>
                    <a:lnTo>
                      <a:pt x="560" y="515"/>
                    </a:lnTo>
                    <a:lnTo>
                      <a:pt x="579" y="480"/>
                    </a:lnTo>
                    <a:lnTo>
                      <a:pt x="596" y="446"/>
                    </a:lnTo>
                    <a:lnTo>
                      <a:pt x="609" y="414"/>
                    </a:lnTo>
                    <a:lnTo>
                      <a:pt x="615" y="398"/>
                    </a:lnTo>
                    <a:lnTo>
                      <a:pt x="620" y="382"/>
                    </a:lnTo>
                    <a:lnTo>
                      <a:pt x="625" y="367"/>
                    </a:lnTo>
                    <a:lnTo>
                      <a:pt x="628" y="352"/>
                    </a:lnTo>
                    <a:lnTo>
                      <a:pt x="630" y="337"/>
                    </a:lnTo>
                    <a:lnTo>
                      <a:pt x="633" y="322"/>
                    </a:lnTo>
                    <a:lnTo>
                      <a:pt x="634" y="309"/>
                    </a:lnTo>
                    <a:lnTo>
                      <a:pt x="634" y="294"/>
                    </a:lnTo>
                    <a:lnTo>
                      <a:pt x="634" y="280"/>
                    </a:lnTo>
                    <a:lnTo>
                      <a:pt x="632" y="266"/>
                    </a:lnTo>
                    <a:lnTo>
                      <a:pt x="630" y="253"/>
                    </a:lnTo>
                    <a:lnTo>
                      <a:pt x="627" y="240"/>
                    </a:lnTo>
                    <a:lnTo>
                      <a:pt x="624" y="224"/>
                    </a:lnTo>
                    <a:lnTo>
                      <a:pt x="619" y="208"/>
                    </a:lnTo>
                    <a:lnTo>
                      <a:pt x="614" y="194"/>
                    </a:lnTo>
                    <a:lnTo>
                      <a:pt x="608" y="179"/>
                    </a:lnTo>
                    <a:lnTo>
                      <a:pt x="601" y="166"/>
                    </a:lnTo>
                    <a:lnTo>
                      <a:pt x="594" y="151"/>
                    </a:lnTo>
                    <a:lnTo>
                      <a:pt x="585" y="138"/>
                    </a:lnTo>
                    <a:lnTo>
                      <a:pt x="576" y="126"/>
                    </a:lnTo>
                    <a:lnTo>
                      <a:pt x="566" y="112"/>
                    </a:lnTo>
                    <a:lnTo>
                      <a:pt x="555" y="101"/>
                    </a:lnTo>
                    <a:lnTo>
                      <a:pt x="542" y="89"/>
                    </a:lnTo>
                    <a:lnTo>
                      <a:pt x="529" y="78"/>
                    </a:lnTo>
                    <a:lnTo>
                      <a:pt x="516" y="67"/>
                    </a:lnTo>
                    <a:lnTo>
                      <a:pt x="500" y="57"/>
                    </a:lnTo>
                    <a:lnTo>
                      <a:pt x="484" y="47"/>
                    </a:lnTo>
                    <a:lnTo>
                      <a:pt x="468" y="38"/>
                    </a:lnTo>
                    <a:lnTo>
                      <a:pt x="452" y="30"/>
                    </a:lnTo>
                    <a:lnTo>
                      <a:pt x="438" y="23"/>
                    </a:lnTo>
                    <a:lnTo>
                      <a:pt x="422" y="18"/>
                    </a:lnTo>
                    <a:lnTo>
                      <a:pt x="406" y="12"/>
                    </a:lnTo>
                    <a:lnTo>
                      <a:pt x="392" y="9"/>
                    </a:lnTo>
                    <a:lnTo>
                      <a:pt x="376" y="5"/>
                    </a:lnTo>
                    <a:lnTo>
                      <a:pt x="362" y="2"/>
                    </a:lnTo>
                    <a:lnTo>
                      <a:pt x="347" y="1"/>
                    </a:lnTo>
                    <a:lnTo>
                      <a:pt x="333" y="0"/>
                    </a:lnTo>
                    <a:lnTo>
                      <a:pt x="318" y="0"/>
                    </a:lnTo>
                    <a:lnTo>
                      <a:pt x="304" y="1"/>
                    </a:lnTo>
                    <a:lnTo>
                      <a:pt x="289" y="2"/>
                    </a:lnTo>
                    <a:lnTo>
                      <a:pt x="275" y="4"/>
                    </a:lnTo>
                    <a:lnTo>
                      <a:pt x="261" y="8"/>
                    </a:lnTo>
                    <a:lnTo>
                      <a:pt x="247" y="12"/>
                    </a:lnTo>
                    <a:lnTo>
                      <a:pt x="233" y="16"/>
                    </a:lnTo>
                    <a:lnTo>
                      <a:pt x="220" y="22"/>
                    </a:lnTo>
                    <a:lnTo>
                      <a:pt x="207" y="29"/>
                    </a:lnTo>
                    <a:lnTo>
                      <a:pt x="194" y="35"/>
                    </a:lnTo>
                    <a:lnTo>
                      <a:pt x="181" y="43"/>
                    </a:lnTo>
                    <a:lnTo>
                      <a:pt x="169" y="52"/>
                    </a:lnTo>
                    <a:lnTo>
                      <a:pt x="157" y="62"/>
                    </a:lnTo>
                    <a:lnTo>
                      <a:pt x="144" y="72"/>
                    </a:lnTo>
                    <a:lnTo>
                      <a:pt x="133" y="83"/>
                    </a:lnTo>
                    <a:lnTo>
                      <a:pt x="121" y="95"/>
                    </a:lnTo>
                    <a:lnTo>
                      <a:pt x="110" y="107"/>
                    </a:lnTo>
                    <a:lnTo>
                      <a:pt x="100" y="120"/>
                    </a:lnTo>
                    <a:lnTo>
                      <a:pt x="89" y="135"/>
                    </a:lnTo>
                    <a:lnTo>
                      <a:pt x="79" y="149"/>
                    </a:lnTo>
                    <a:lnTo>
                      <a:pt x="68" y="165"/>
                    </a:lnTo>
                    <a:lnTo>
                      <a:pt x="60" y="180"/>
                    </a:lnTo>
                    <a:lnTo>
                      <a:pt x="50" y="1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7" name="Freeform 82">
                <a:extLst>
                  <a:ext uri="{FF2B5EF4-FFF2-40B4-BE49-F238E27FC236}">
                    <a16:creationId xmlns:a16="http://schemas.microsoft.com/office/drawing/2014/main" id="{4D4276A8-131A-EC47-A385-110E88FD125D}"/>
                  </a:ext>
                </a:extLst>
              </p:cNvPr>
              <p:cNvSpPr>
                <a:spLocks/>
              </p:cNvSpPr>
              <p:nvPr/>
            </p:nvSpPr>
            <p:spPr bwMode="auto">
              <a:xfrm>
                <a:off x="5115" y="3908"/>
                <a:ext cx="23" cy="25"/>
              </a:xfrm>
              <a:custGeom>
                <a:avLst/>
                <a:gdLst>
                  <a:gd name="T0" fmla="*/ 0 w 206"/>
                  <a:gd name="T1" fmla="*/ 0 h 218"/>
                  <a:gd name="T2" fmla="*/ 0 w 206"/>
                  <a:gd name="T3" fmla="*/ 0 h 218"/>
                  <a:gd name="T4" fmla="*/ 0 w 206"/>
                  <a:gd name="T5" fmla="*/ 0 h 218"/>
                  <a:gd name="T6" fmla="*/ 0 w 206"/>
                  <a:gd name="T7" fmla="*/ 0 h 218"/>
                  <a:gd name="T8" fmla="*/ 0 w 206"/>
                  <a:gd name="T9" fmla="*/ 0 h 218"/>
                  <a:gd name="T10" fmla="*/ 0 w 206"/>
                  <a:gd name="T11" fmla="*/ 0 h 218"/>
                  <a:gd name="T12" fmla="*/ 0 w 206"/>
                  <a:gd name="T13" fmla="*/ 0 h 218"/>
                  <a:gd name="T14" fmla="*/ 0 w 206"/>
                  <a:gd name="T15" fmla="*/ 0 h 218"/>
                  <a:gd name="T16" fmla="*/ 0 w 206"/>
                  <a:gd name="T17" fmla="*/ 0 h 218"/>
                  <a:gd name="T18" fmla="*/ 0 w 206"/>
                  <a:gd name="T19" fmla="*/ 0 h 218"/>
                  <a:gd name="T20" fmla="*/ 0 w 206"/>
                  <a:gd name="T21" fmla="*/ 0 h 218"/>
                  <a:gd name="T22" fmla="*/ 0 w 206"/>
                  <a:gd name="T23" fmla="*/ 0 h 218"/>
                  <a:gd name="T24" fmla="*/ 0 w 206"/>
                  <a:gd name="T25" fmla="*/ 0 h 218"/>
                  <a:gd name="T26" fmla="*/ 0 w 206"/>
                  <a:gd name="T27" fmla="*/ 0 h 218"/>
                  <a:gd name="T28" fmla="*/ 0 w 206"/>
                  <a:gd name="T29" fmla="*/ 0 h 218"/>
                  <a:gd name="T30" fmla="*/ 0 w 206"/>
                  <a:gd name="T31" fmla="*/ 0 h 218"/>
                  <a:gd name="T32" fmla="*/ 0 w 206"/>
                  <a:gd name="T33" fmla="*/ 0 h 218"/>
                  <a:gd name="T34" fmla="*/ 0 w 206"/>
                  <a:gd name="T35" fmla="*/ 0 h 218"/>
                  <a:gd name="T36" fmla="*/ 0 w 206"/>
                  <a:gd name="T37" fmla="*/ 0 h 218"/>
                  <a:gd name="T38" fmla="*/ 0 w 206"/>
                  <a:gd name="T39" fmla="*/ 0 h 218"/>
                  <a:gd name="T40" fmla="*/ 0 w 206"/>
                  <a:gd name="T41" fmla="*/ 0 h 218"/>
                  <a:gd name="T42" fmla="*/ 0 w 206"/>
                  <a:gd name="T43" fmla="*/ 0 h 218"/>
                  <a:gd name="T44" fmla="*/ 0 w 206"/>
                  <a:gd name="T45" fmla="*/ 0 h 218"/>
                  <a:gd name="T46" fmla="*/ 0 w 206"/>
                  <a:gd name="T47" fmla="*/ 0 h 218"/>
                  <a:gd name="T48" fmla="*/ 0 w 206"/>
                  <a:gd name="T49" fmla="*/ 0 h 218"/>
                  <a:gd name="T50" fmla="*/ 0 w 206"/>
                  <a:gd name="T51" fmla="*/ 0 h 218"/>
                  <a:gd name="T52" fmla="*/ 0 w 206"/>
                  <a:gd name="T53" fmla="*/ 0 h 218"/>
                  <a:gd name="T54" fmla="*/ 0 w 206"/>
                  <a:gd name="T55" fmla="*/ 0 h 218"/>
                  <a:gd name="T56" fmla="*/ 0 w 206"/>
                  <a:gd name="T57" fmla="*/ 0 h 218"/>
                  <a:gd name="T58" fmla="*/ 0 w 206"/>
                  <a:gd name="T59" fmla="*/ 0 h 218"/>
                  <a:gd name="T60" fmla="*/ 0 w 206"/>
                  <a:gd name="T61" fmla="*/ 0 h 218"/>
                  <a:gd name="T62" fmla="*/ 0 w 206"/>
                  <a:gd name="T63" fmla="*/ 0 h 218"/>
                  <a:gd name="T64" fmla="*/ 0 w 206"/>
                  <a:gd name="T65" fmla="*/ 0 h 218"/>
                  <a:gd name="T66" fmla="*/ 0 w 206"/>
                  <a:gd name="T67" fmla="*/ 0 h 21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6" h="218">
                    <a:moveTo>
                      <a:pt x="4" y="218"/>
                    </a:moveTo>
                    <a:lnTo>
                      <a:pt x="0" y="173"/>
                    </a:lnTo>
                    <a:lnTo>
                      <a:pt x="3" y="172"/>
                    </a:lnTo>
                    <a:lnTo>
                      <a:pt x="12" y="171"/>
                    </a:lnTo>
                    <a:lnTo>
                      <a:pt x="26" y="166"/>
                    </a:lnTo>
                    <a:lnTo>
                      <a:pt x="41" y="161"/>
                    </a:lnTo>
                    <a:lnTo>
                      <a:pt x="50" y="157"/>
                    </a:lnTo>
                    <a:lnTo>
                      <a:pt x="59" y="152"/>
                    </a:lnTo>
                    <a:lnTo>
                      <a:pt x="68" y="146"/>
                    </a:lnTo>
                    <a:lnTo>
                      <a:pt x="76" y="140"/>
                    </a:lnTo>
                    <a:lnTo>
                      <a:pt x="85" y="132"/>
                    </a:lnTo>
                    <a:lnTo>
                      <a:pt x="92" y="124"/>
                    </a:lnTo>
                    <a:lnTo>
                      <a:pt x="100" y="114"/>
                    </a:lnTo>
                    <a:lnTo>
                      <a:pt x="107" y="103"/>
                    </a:lnTo>
                    <a:lnTo>
                      <a:pt x="52" y="75"/>
                    </a:lnTo>
                    <a:lnTo>
                      <a:pt x="91" y="0"/>
                    </a:lnTo>
                    <a:lnTo>
                      <a:pt x="206" y="59"/>
                    </a:lnTo>
                    <a:lnTo>
                      <a:pt x="167" y="134"/>
                    </a:lnTo>
                    <a:lnTo>
                      <a:pt x="163" y="143"/>
                    </a:lnTo>
                    <a:lnTo>
                      <a:pt x="158" y="151"/>
                    </a:lnTo>
                    <a:lnTo>
                      <a:pt x="153" y="157"/>
                    </a:lnTo>
                    <a:lnTo>
                      <a:pt x="147" y="164"/>
                    </a:lnTo>
                    <a:lnTo>
                      <a:pt x="135" y="175"/>
                    </a:lnTo>
                    <a:lnTo>
                      <a:pt x="123" y="185"/>
                    </a:lnTo>
                    <a:lnTo>
                      <a:pt x="109" y="194"/>
                    </a:lnTo>
                    <a:lnTo>
                      <a:pt x="95" y="201"/>
                    </a:lnTo>
                    <a:lnTo>
                      <a:pt x="81" y="205"/>
                    </a:lnTo>
                    <a:lnTo>
                      <a:pt x="68" y="210"/>
                    </a:lnTo>
                    <a:lnTo>
                      <a:pt x="56" y="213"/>
                    </a:lnTo>
                    <a:lnTo>
                      <a:pt x="43" y="215"/>
                    </a:lnTo>
                    <a:lnTo>
                      <a:pt x="32" y="216"/>
                    </a:lnTo>
                    <a:lnTo>
                      <a:pt x="23" y="218"/>
                    </a:lnTo>
                    <a:lnTo>
                      <a:pt x="9" y="218"/>
                    </a:lnTo>
                    <a:lnTo>
                      <a:pt x="4" y="21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8" name="Freeform 83">
                <a:extLst>
                  <a:ext uri="{FF2B5EF4-FFF2-40B4-BE49-F238E27FC236}">
                    <a16:creationId xmlns:a16="http://schemas.microsoft.com/office/drawing/2014/main" id="{BD311267-CDD0-7244-AB07-42B3343A4469}"/>
                  </a:ext>
                </a:extLst>
              </p:cNvPr>
              <p:cNvSpPr>
                <a:spLocks noEditPoints="1"/>
              </p:cNvSpPr>
              <p:nvPr/>
            </p:nvSpPr>
            <p:spPr bwMode="auto">
              <a:xfrm>
                <a:off x="4633" y="3488"/>
                <a:ext cx="68" cy="70"/>
              </a:xfrm>
              <a:custGeom>
                <a:avLst/>
                <a:gdLst>
                  <a:gd name="T0" fmla="*/ 0 w 616"/>
                  <a:gd name="T1" fmla="*/ 0 h 627"/>
                  <a:gd name="T2" fmla="*/ 0 w 616"/>
                  <a:gd name="T3" fmla="*/ 0 h 627"/>
                  <a:gd name="T4" fmla="*/ 0 w 616"/>
                  <a:gd name="T5" fmla="*/ 0 h 627"/>
                  <a:gd name="T6" fmla="*/ 0 w 616"/>
                  <a:gd name="T7" fmla="*/ 0 h 627"/>
                  <a:gd name="T8" fmla="*/ 0 w 616"/>
                  <a:gd name="T9" fmla="*/ 0 h 627"/>
                  <a:gd name="T10" fmla="*/ 0 w 616"/>
                  <a:gd name="T11" fmla="*/ 0 h 627"/>
                  <a:gd name="T12" fmla="*/ 0 w 616"/>
                  <a:gd name="T13" fmla="*/ 0 h 627"/>
                  <a:gd name="T14" fmla="*/ 0 w 616"/>
                  <a:gd name="T15" fmla="*/ 0 h 627"/>
                  <a:gd name="T16" fmla="*/ 0 w 616"/>
                  <a:gd name="T17" fmla="*/ 0 h 627"/>
                  <a:gd name="T18" fmla="*/ 0 w 616"/>
                  <a:gd name="T19" fmla="*/ 0 h 627"/>
                  <a:gd name="T20" fmla="*/ 0 w 616"/>
                  <a:gd name="T21" fmla="*/ 0 h 627"/>
                  <a:gd name="T22" fmla="*/ 0 w 616"/>
                  <a:gd name="T23" fmla="*/ 0 h 627"/>
                  <a:gd name="T24" fmla="*/ 0 w 616"/>
                  <a:gd name="T25" fmla="*/ 0 h 627"/>
                  <a:gd name="T26" fmla="*/ 0 w 616"/>
                  <a:gd name="T27" fmla="*/ 0 h 627"/>
                  <a:gd name="T28" fmla="*/ 0 w 616"/>
                  <a:gd name="T29" fmla="*/ 0 h 627"/>
                  <a:gd name="T30" fmla="*/ 0 w 616"/>
                  <a:gd name="T31" fmla="*/ 0 h 627"/>
                  <a:gd name="T32" fmla="*/ 0 w 616"/>
                  <a:gd name="T33" fmla="*/ 0 h 627"/>
                  <a:gd name="T34" fmla="*/ 0 w 616"/>
                  <a:gd name="T35" fmla="*/ 0 h 627"/>
                  <a:gd name="T36" fmla="*/ 0 w 616"/>
                  <a:gd name="T37" fmla="*/ 0 h 627"/>
                  <a:gd name="T38" fmla="*/ 0 w 616"/>
                  <a:gd name="T39" fmla="*/ 0 h 627"/>
                  <a:gd name="T40" fmla="*/ 0 w 616"/>
                  <a:gd name="T41" fmla="*/ 0 h 627"/>
                  <a:gd name="T42" fmla="*/ 0 w 616"/>
                  <a:gd name="T43" fmla="*/ 0 h 627"/>
                  <a:gd name="T44" fmla="*/ 0 w 616"/>
                  <a:gd name="T45" fmla="*/ 0 h 627"/>
                  <a:gd name="T46" fmla="*/ 0 w 616"/>
                  <a:gd name="T47" fmla="*/ 0 h 627"/>
                  <a:gd name="T48" fmla="*/ 0 w 616"/>
                  <a:gd name="T49" fmla="*/ 0 h 627"/>
                  <a:gd name="T50" fmla="*/ 0 w 616"/>
                  <a:gd name="T51" fmla="*/ 0 h 627"/>
                  <a:gd name="T52" fmla="*/ 0 w 616"/>
                  <a:gd name="T53" fmla="*/ 0 h 627"/>
                  <a:gd name="T54" fmla="*/ 0 w 616"/>
                  <a:gd name="T55" fmla="*/ 0 h 627"/>
                  <a:gd name="T56" fmla="*/ 0 w 616"/>
                  <a:gd name="T57" fmla="*/ 0 h 627"/>
                  <a:gd name="T58" fmla="*/ 0 w 616"/>
                  <a:gd name="T59" fmla="*/ 0 h 627"/>
                  <a:gd name="T60" fmla="*/ 0 w 616"/>
                  <a:gd name="T61" fmla="*/ 0 h 627"/>
                  <a:gd name="T62" fmla="*/ 0 w 616"/>
                  <a:gd name="T63" fmla="*/ 0 h 627"/>
                  <a:gd name="T64" fmla="*/ 0 w 616"/>
                  <a:gd name="T65" fmla="*/ 0 h 627"/>
                  <a:gd name="T66" fmla="*/ 0 w 616"/>
                  <a:gd name="T67" fmla="*/ 0 h 627"/>
                  <a:gd name="T68" fmla="*/ 0 w 616"/>
                  <a:gd name="T69" fmla="*/ 0 h 627"/>
                  <a:gd name="T70" fmla="*/ 0 w 616"/>
                  <a:gd name="T71" fmla="*/ 0 h 627"/>
                  <a:gd name="T72" fmla="*/ 0 w 616"/>
                  <a:gd name="T73" fmla="*/ 0 h 627"/>
                  <a:gd name="T74" fmla="*/ 0 w 616"/>
                  <a:gd name="T75" fmla="*/ 0 h 627"/>
                  <a:gd name="T76" fmla="*/ 0 w 616"/>
                  <a:gd name="T77" fmla="*/ 0 h 627"/>
                  <a:gd name="T78" fmla="*/ 0 w 616"/>
                  <a:gd name="T79" fmla="*/ 0 h 627"/>
                  <a:gd name="T80" fmla="*/ 0 w 616"/>
                  <a:gd name="T81" fmla="*/ 0 h 627"/>
                  <a:gd name="T82" fmla="*/ 0 w 616"/>
                  <a:gd name="T83" fmla="*/ 0 h 627"/>
                  <a:gd name="T84" fmla="*/ 0 w 616"/>
                  <a:gd name="T85" fmla="*/ 0 h 627"/>
                  <a:gd name="T86" fmla="*/ 0 w 616"/>
                  <a:gd name="T87" fmla="*/ 0 h 627"/>
                  <a:gd name="T88" fmla="*/ 0 w 616"/>
                  <a:gd name="T89" fmla="*/ 0 h 627"/>
                  <a:gd name="T90" fmla="*/ 0 w 616"/>
                  <a:gd name="T91" fmla="*/ 0 h 627"/>
                  <a:gd name="T92" fmla="*/ 0 w 616"/>
                  <a:gd name="T93" fmla="*/ 0 h 62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6" h="627">
                    <a:moveTo>
                      <a:pt x="498" y="328"/>
                    </a:moveTo>
                    <a:lnTo>
                      <a:pt x="503" y="314"/>
                    </a:lnTo>
                    <a:lnTo>
                      <a:pt x="509" y="302"/>
                    </a:lnTo>
                    <a:lnTo>
                      <a:pt x="512" y="289"/>
                    </a:lnTo>
                    <a:lnTo>
                      <a:pt x="515" y="276"/>
                    </a:lnTo>
                    <a:lnTo>
                      <a:pt x="516" y="264"/>
                    </a:lnTo>
                    <a:lnTo>
                      <a:pt x="516" y="253"/>
                    </a:lnTo>
                    <a:lnTo>
                      <a:pt x="515" y="242"/>
                    </a:lnTo>
                    <a:lnTo>
                      <a:pt x="511" y="231"/>
                    </a:lnTo>
                    <a:lnTo>
                      <a:pt x="507" y="221"/>
                    </a:lnTo>
                    <a:lnTo>
                      <a:pt x="501" y="209"/>
                    </a:lnTo>
                    <a:lnTo>
                      <a:pt x="493" y="199"/>
                    </a:lnTo>
                    <a:lnTo>
                      <a:pt x="486" y="190"/>
                    </a:lnTo>
                    <a:lnTo>
                      <a:pt x="474" y="180"/>
                    </a:lnTo>
                    <a:lnTo>
                      <a:pt x="462" y="172"/>
                    </a:lnTo>
                    <a:lnTo>
                      <a:pt x="448" y="163"/>
                    </a:lnTo>
                    <a:lnTo>
                      <a:pt x="431" y="153"/>
                    </a:lnTo>
                    <a:lnTo>
                      <a:pt x="355" y="114"/>
                    </a:lnTo>
                    <a:lnTo>
                      <a:pt x="241" y="333"/>
                    </a:lnTo>
                    <a:lnTo>
                      <a:pt x="333" y="381"/>
                    </a:lnTo>
                    <a:lnTo>
                      <a:pt x="346" y="388"/>
                    </a:lnTo>
                    <a:lnTo>
                      <a:pt x="361" y="394"/>
                    </a:lnTo>
                    <a:lnTo>
                      <a:pt x="373" y="397"/>
                    </a:lnTo>
                    <a:lnTo>
                      <a:pt x="385" y="399"/>
                    </a:lnTo>
                    <a:lnTo>
                      <a:pt x="398" y="399"/>
                    </a:lnTo>
                    <a:lnTo>
                      <a:pt x="410" y="399"/>
                    </a:lnTo>
                    <a:lnTo>
                      <a:pt x="421" y="396"/>
                    </a:lnTo>
                    <a:lnTo>
                      <a:pt x="433" y="391"/>
                    </a:lnTo>
                    <a:lnTo>
                      <a:pt x="442" y="387"/>
                    </a:lnTo>
                    <a:lnTo>
                      <a:pt x="452" y="381"/>
                    </a:lnTo>
                    <a:lnTo>
                      <a:pt x="460" y="375"/>
                    </a:lnTo>
                    <a:lnTo>
                      <a:pt x="469" y="368"/>
                    </a:lnTo>
                    <a:lnTo>
                      <a:pt x="477" y="359"/>
                    </a:lnTo>
                    <a:lnTo>
                      <a:pt x="483" y="350"/>
                    </a:lnTo>
                    <a:lnTo>
                      <a:pt x="491" y="340"/>
                    </a:lnTo>
                    <a:lnTo>
                      <a:pt x="498" y="328"/>
                    </a:lnTo>
                    <a:close/>
                    <a:moveTo>
                      <a:pt x="593" y="366"/>
                    </a:moveTo>
                    <a:lnTo>
                      <a:pt x="586" y="378"/>
                    </a:lnTo>
                    <a:lnTo>
                      <a:pt x="579" y="389"/>
                    </a:lnTo>
                    <a:lnTo>
                      <a:pt x="571" y="399"/>
                    </a:lnTo>
                    <a:lnTo>
                      <a:pt x="565" y="409"/>
                    </a:lnTo>
                    <a:lnTo>
                      <a:pt x="557" y="418"/>
                    </a:lnTo>
                    <a:lnTo>
                      <a:pt x="549" y="427"/>
                    </a:lnTo>
                    <a:lnTo>
                      <a:pt x="540" y="435"/>
                    </a:lnTo>
                    <a:lnTo>
                      <a:pt x="532" y="441"/>
                    </a:lnTo>
                    <a:lnTo>
                      <a:pt x="524" y="448"/>
                    </a:lnTo>
                    <a:lnTo>
                      <a:pt x="514" y="454"/>
                    </a:lnTo>
                    <a:lnTo>
                      <a:pt x="503" y="459"/>
                    </a:lnTo>
                    <a:lnTo>
                      <a:pt x="493" y="464"/>
                    </a:lnTo>
                    <a:lnTo>
                      <a:pt x="482" y="468"/>
                    </a:lnTo>
                    <a:lnTo>
                      <a:pt x="470" y="472"/>
                    </a:lnTo>
                    <a:lnTo>
                      <a:pt x="457" y="475"/>
                    </a:lnTo>
                    <a:lnTo>
                      <a:pt x="444" y="477"/>
                    </a:lnTo>
                    <a:lnTo>
                      <a:pt x="429" y="479"/>
                    </a:lnTo>
                    <a:lnTo>
                      <a:pt x="413" y="481"/>
                    </a:lnTo>
                    <a:lnTo>
                      <a:pt x="398" y="479"/>
                    </a:lnTo>
                    <a:lnTo>
                      <a:pt x="381" y="478"/>
                    </a:lnTo>
                    <a:lnTo>
                      <a:pt x="364" y="475"/>
                    </a:lnTo>
                    <a:lnTo>
                      <a:pt x="346" y="468"/>
                    </a:lnTo>
                    <a:lnTo>
                      <a:pt x="325" y="460"/>
                    </a:lnTo>
                    <a:lnTo>
                      <a:pt x="303" y="449"/>
                    </a:lnTo>
                    <a:lnTo>
                      <a:pt x="207" y="399"/>
                    </a:lnTo>
                    <a:lnTo>
                      <a:pt x="89" y="627"/>
                    </a:lnTo>
                    <a:lnTo>
                      <a:pt x="0" y="580"/>
                    </a:lnTo>
                    <a:lnTo>
                      <a:pt x="302" y="0"/>
                    </a:lnTo>
                    <a:lnTo>
                      <a:pt x="466" y="85"/>
                    </a:lnTo>
                    <a:lnTo>
                      <a:pt x="479" y="92"/>
                    </a:lnTo>
                    <a:lnTo>
                      <a:pt x="491" y="99"/>
                    </a:lnTo>
                    <a:lnTo>
                      <a:pt x="502" y="106"/>
                    </a:lnTo>
                    <a:lnTo>
                      <a:pt x="514" y="111"/>
                    </a:lnTo>
                    <a:lnTo>
                      <a:pt x="524" y="118"/>
                    </a:lnTo>
                    <a:lnTo>
                      <a:pt x="532" y="124"/>
                    </a:lnTo>
                    <a:lnTo>
                      <a:pt x="540" y="129"/>
                    </a:lnTo>
                    <a:lnTo>
                      <a:pt x="548" y="136"/>
                    </a:lnTo>
                    <a:lnTo>
                      <a:pt x="560" y="147"/>
                    </a:lnTo>
                    <a:lnTo>
                      <a:pt x="571" y="158"/>
                    </a:lnTo>
                    <a:lnTo>
                      <a:pt x="582" y="170"/>
                    </a:lnTo>
                    <a:lnTo>
                      <a:pt x="589" y="184"/>
                    </a:lnTo>
                    <a:lnTo>
                      <a:pt x="596" y="195"/>
                    </a:lnTo>
                    <a:lnTo>
                      <a:pt x="600" y="206"/>
                    </a:lnTo>
                    <a:lnTo>
                      <a:pt x="605" y="217"/>
                    </a:lnTo>
                    <a:lnTo>
                      <a:pt x="609" y="228"/>
                    </a:lnTo>
                    <a:lnTo>
                      <a:pt x="612" y="240"/>
                    </a:lnTo>
                    <a:lnTo>
                      <a:pt x="614" y="251"/>
                    </a:lnTo>
                    <a:lnTo>
                      <a:pt x="616" y="262"/>
                    </a:lnTo>
                    <a:lnTo>
                      <a:pt x="616" y="273"/>
                    </a:lnTo>
                    <a:lnTo>
                      <a:pt x="616" y="284"/>
                    </a:lnTo>
                    <a:lnTo>
                      <a:pt x="615" y="295"/>
                    </a:lnTo>
                    <a:lnTo>
                      <a:pt x="613" y="308"/>
                    </a:lnTo>
                    <a:lnTo>
                      <a:pt x="611" y="319"/>
                    </a:lnTo>
                    <a:lnTo>
                      <a:pt x="607" y="330"/>
                    </a:lnTo>
                    <a:lnTo>
                      <a:pt x="603" y="342"/>
                    </a:lnTo>
                    <a:lnTo>
                      <a:pt x="598" y="353"/>
                    </a:lnTo>
                    <a:lnTo>
                      <a:pt x="593" y="3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sp>
            <p:nvSpPr>
              <p:cNvPr id="8269" name="Freeform 84">
                <a:extLst>
                  <a:ext uri="{FF2B5EF4-FFF2-40B4-BE49-F238E27FC236}">
                    <a16:creationId xmlns:a16="http://schemas.microsoft.com/office/drawing/2014/main" id="{F116A504-2E92-F742-9B6B-466E2B23DA51}"/>
                  </a:ext>
                </a:extLst>
              </p:cNvPr>
              <p:cNvSpPr>
                <a:spLocks noEditPoints="1"/>
              </p:cNvSpPr>
              <p:nvPr/>
            </p:nvSpPr>
            <p:spPr bwMode="auto">
              <a:xfrm>
                <a:off x="4689" y="3518"/>
                <a:ext cx="68" cy="69"/>
              </a:xfrm>
              <a:custGeom>
                <a:avLst/>
                <a:gdLst>
                  <a:gd name="T0" fmla="*/ 0 w 617"/>
                  <a:gd name="T1" fmla="*/ 0 h 626"/>
                  <a:gd name="T2" fmla="*/ 0 w 617"/>
                  <a:gd name="T3" fmla="*/ 0 h 626"/>
                  <a:gd name="T4" fmla="*/ 0 w 617"/>
                  <a:gd name="T5" fmla="*/ 0 h 626"/>
                  <a:gd name="T6" fmla="*/ 0 w 617"/>
                  <a:gd name="T7" fmla="*/ 0 h 626"/>
                  <a:gd name="T8" fmla="*/ 0 w 617"/>
                  <a:gd name="T9" fmla="*/ 0 h 626"/>
                  <a:gd name="T10" fmla="*/ 0 w 617"/>
                  <a:gd name="T11" fmla="*/ 0 h 626"/>
                  <a:gd name="T12" fmla="*/ 0 w 617"/>
                  <a:gd name="T13" fmla="*/ 0 h 626"/>
                  <a:gd name="T14" fmla="*/ 0 w 617"/>
                  <a:gd name="T15" fmla="*/ 0 h 626"/>
                  <a:gd name="T16" fmla="*/ 0 w 617"/>
                  <a:gd name="T17" fmla="*/ 0 h 626"/>
                  <a:gd name="T18" fmla="*/ 0 w 617"/>
                  <a:gd name="T19" fmla="*/ 0 h 626"/>
                  <a:gd name="T20" fmla="*/ 0 w 617"/>
                  <a:gd name="T21" fmla="*/ 0 h 626"/>
                  <a:gd name="T22" fmla="*/ 0 w 617"/>
                  <a:gd name="T23" fmla="*/ 0 h 626"/>
                  <a:gd name="T24" fmla="*/ 0 w 617"/>
                  <a:gd name="T25" fmla="*/ 0 h 626"/>
                  <a:gd name="T26" fmla="*/ 0 w 617"/>
                  <a:gd name="T27" fmla="*/ 0 h 626"/>
                  <a:gd name="T28" fmla="*/ 0 w 617"/>
                  <a:gd name="T29" fmla="*/ 0 h 626"/>
                  <a:gd name="T30" fmla="*/ 0 w 617"/>
                  <a:gd name="T31" fmla="*/ 0 h 626"/>
                  <a:gd name="T32" fmla="*/ 0 w 617"/>
                  <a:gd name="T33" fmla="*/ 0 h 626"/>
                  <a:gd name="T34" fmla="*/ 0 w 617"/>
                  <a:gd name="T35" fmla="*/ 0 h 626"/>
                  <a:gd name="T36" fmla="*/ 0 w 617"/>
                  <a:gd name="T37" fmla="*/ 0 h 626"/>
                  <a:gd name="T38" fmla="*/ 0 w 617"/>
                  <a:gd name="T39" fmla="*/ 0 h 626"/>
                  <a:gd name="T40" fmla="*/ 0 w 617"/>
                  <a:gd name="T41" fmla="*/ 0 h 626"/>
                  <a:gd name="T42" fmla="*/ 0 w 617"/>
                  <a:gd name="T43" fmla="*/ 0 h 626"/>
                  <a:gd name="T44" fmla="*/ 0 w 617"/>
                  <a:gd name="T45" fmla="*/ 0 h 626"/>
                  <a:gd name="T46" fmla="*/ 0 w 617"/>
                  <a:gd name="T47" fmla="*/ 0 h 626"/>
                  <a:gd name="T48" fmla="*/ 0 w 617"/>
                  <a:gd name="T49" fmla="*/ 0 h 626"/>
                  <a:gd name="T50" fmla="*/ 0 w 617"/>
                  <a:gd name="T51" fmla="*/ 0 h 626"/>
                  <a:gd name="T52" fmla="*/ 0 w 617"/>
                  <a:gd name="T53" fmla="*/ 0 h 626"/>
                  <a:gd name="T54" fmla="*/ 0 w 617"/>
                  <a:gd name="T55" fmla="*/ 0 h 626"/>
                  <a:gd name="T56" fmla="*/ 0 w 617"/>
                  <a:gd name="T57" fmla="*/ 0 h 626"/>
                  <a:gd name="T58" fmla="*/ 0 w 617"/>
                  <a:gd name="T59" fmla="*/ 0 h 626"/>
                  <a:gd name="T60" fmla="*/ 0 w 617"/>
                  <a:gd name="T61" fmla="*/ 0 h 626"/>
                  <a:gd name="T62" fmla="*/ 0 w 617"/>
                  <a:gd name="T63" fmla="*/ 0 h 626"/>
                  <a:gd name="T64" fmla="*/ 0 w 617"/>
                  <a:gd name="T65" fmla="*/ 0 h 626"/>
                  <a:gd name="T66" fmla="*/ 0 w 617"/>
                  <a:gd name="T67" fmla="*/ 0 h 626"/>
                  <a:gd name="T68" fmla="*/ 0 w 617"/>
                  <a:gd name="T69" fmla="*/ 0 h 626"/>
                  <a:gd name="T70" fmla="*/ 0 w 617"/>
                  <a:gd name="T71" fmla="*/ 0 h 626"/>
                  <a:gd name="T72" fmla="*/ 0 w 617"/>
                  <a:gd name="T73" fmla="*/ 0 h 626"/>
                  <a:gd name="T74" fmla="*/ 0 w 617"/>
                  <a:gd name="T75" fmla="*/ 0 h 626"/>
                  <a:gd name="T76" fmla="*/ 0 w 617"/>
                  <a:gd name="T77" fmla="*/ 0 h 626"/>
                  <a:gd name="T78" fmla="*/ 0 w 617"/>
                  <a:gd name="T79" fmla="*/ 0 h 626"/>
                  <a:gd name="T80" fmla="*/ 0 w 617"/>
                  <a:gd name="T81" fmla="*/ 0 h 626"/>
                  <a:gd name="T82" fmla="*/ 0 w 617"/>
                  <a:gd name="T83" fmla="*/ 0 h 626"/>
                  <a:gd name="T84" fmla="*/ 0 w 617"/>
                  <a:gd name="T85" fmla="*/ 0 h 626"/>
                  <a:gd name="T86" fmla="*/ 0 w 617"/>
                  <a:gd name="T87" fmla="*/ 0 h 626"/>
                  <a:gd name="T88" fmla="*/ 0 w 617"/>
                  <a:gd name="T89" fmla="*/ 0 h 626"/>
                  <a:gd name="T90" fmla="*/ 0 w 617"/>
                  <a:gd name="T91" fmla="*/ 0 h 626"/>
                  <a:gd name="T92" fmla="*/ 0 w 617"/>
                  <a:gd name="T93" fmla="*/ 0 h 6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17" h="626">
                    <a:moveTo>
                      <a:pt x="498" y="328"/>
                    </a:moveTo>
                    <a:lnTo>
                      <a:pt x="504" y="315"/>
                    </a:lnTo>
                    <a:lnTo>
                      <a:pt x="509" y="301"/>
                    </a:lnTo>
                    <a:lnTo>
                      <a:pt x="513" y="289"/>
                    </a:lnTo>
                    <a:lnTo>
                      <a:pt x="516" y="277"/>
                    </a:lnTo>
                    <a:lnTo>
                      <a:pt x="517" y="264"/>
                    </a:lnTo>
                    <a:lnTo>
                      <a:pt x="517" y="253"/>
                    </a:lnTo>
                    <a:lnTo>
                      <a:pt x="514" y="242"/>
                    </a:lnTo>
                    <a:lnTo>
                      <a:pt x="512" y="231"/>
                    </a:lnTo>
                    <a:lnTo>
                      <a:pt x="508" y="220"/>
                    </a:lnTo>
                    <a:lnTo>
                      <a:pt x="501" y="210"/>
                    </a:lnTo>
                    <a:lnTo>
                      <a:pt x="494" y="200"/>
                    </a:lnTo>
                    <a:lnTo>
                      <a:pt x="485" y="190"/>
                    </a:lnTo>
                    <a:lnTo>
                      <a:pt x="475" y="181"/>
                    </a:lnTo>
                    <a:lnTo>
                      <a:pt x="463" y="172"/>
                    </a:lnTo>
                    <a:lnTo>
                      <a:pt x="449" y="162"/>
                    </a:lnTo>
                    <a:lnTo>
                      <a:pt x="432" y="153"/>
                    </a:lnTo>
                    <a:lnTo>
                      <a:pt x="356" y="114"/>
                    </a:lnTo>
                    <a:lnTo>
                      <a:pt x="241" y="334"/>
                    </a:lnTo>
                    <a:lnTo>
                      <a:pt x="333" y="380"/>
                    </a:lnTo>
                    <a:lnTo>
                      <a:pt x="347" y="387"/>
                    </a:lnTo>
                    <a:lnTo>
                      <a:pt x="361" y="393"/>
                    </a:lnTo>
                    <a:lnTo>
                      <a:pt x="374" y="397"/>
                    </a:lnTo>
                    <a:lnTo>
                      <a:pt x="386" y="399"/>
                    </a:lnTo>
                    <a:lnTo>
                      <a:pt x="398" y="399"/>
                    </a:lnTo>
                    <a:lnTo>
                      <a:pt x="410" y="398"/>
                    </a:lnTo>
                    <a:lnTo>
                      <a:pt x="422" y="396"/>
                    </a:lnTo>
                    <a:lnTo>
                      <a:pt x="433" y="392"/>
                    </a:lnTo>
                    <a:lnTo>
                      <a:pt x="443" y="387"/>
                    </a:lnTo>
                    <a:lnTo>
                      <a:pt x="452" y="382"/>
                    </a:lnTo>
                    <a:lnTo>
                      <a:pt x="461" y="375"/>
                    </a:lnTo>
                    <a:lnTo>
                      <a:pt x="469" y="367"/>
                    </a:lnTo>
                    <a:lnTo>
                      <a:pt x="477" y="359"/>
                    </a:lnTo>
                    <a:lnTo>
                      <a:pt x="484" y="350"/>
                    </a:lnTo>
                    <a:lnTo>
                      <a:pt x="491" y="339"/>
                    </a:lnTo>
                    <a:lnTo>
                      <a:pt x="498" y="328"/>
                    </a:lnTo>
                    <a:close/>
                    <a:moveTo>
                      <a:pt x="592" y="365"/>
                    </a:moveTo>
                    <a:lnTo>
                      <a:pt x="586" y="377"/>
                    </a:lnTo>
                    <a:lnTo>
                      <a:pt x="579" y="388"/>
                    </a:lnTo>
                    <a:lnTo>
                      <a:pt x="572" y="399"/>
                    </a:lnTo>
                    <a:lnTo>
                      <a:pt x="565" y="409"/>
                    </a:lnTo>
                    <a:lnTo>
                      <a:pt x="557" y="418"/>
                    </a:lnTo>
                    <a:lnTo>
                      <a:pt x="549" y="427"/>
                    </a:lnTo>
                    <a:lnTo>
                      <a:pt x="541" y="434"/>
                    </a:lnTo>
                    <a:lnTo>
                      <a:pt x="532" y="442"/>
                    </a:lnTo>
                    <a:lnTo>
                      <a:pt x="524" y="447"/>
                    </a:lnTo>
                    <a:lnTo>
                      <a:pt x="514" y="454"/>
                    </a:lnTo>
                    <a:lnTo>
                      <a:pt x="504" y="459"/>
                    </a:lnTo>
                    <a:lnTo>
                      <a:pt x="493" y="464"/>
                    </a:lnTo>
                    <a:lnTo>
                      <a:pt x="482" y="469"/>
                    </a:lnTo>
                    <a:lnTo>
                      <a:pt x="470" y="472"/>
                    </a:lnTo>
                    <a:lnTo>
                      <a:pt x="458" y="475"/>
                    </a:lnTo>
                    <a:lnTo>
                      <a:pt x="444" y="478"/>
                    </a:lnTo>
                    <a:lnTo>
                      <a:pt x="429" y="480"/>
                    </a:lnTo>
                    <a:lnTo>
                      <a:pt x="413" y="480"/>
                    </a:lnTo>
                    <a:lnTo>
                      <a:pt x="397" y="480"/>
                    </a:lnTo>
                    <a:lnTo>
                      <a:pt x="382" y="478"/>
                    </a:lnTo>
                    <a:lnTo>
                      <a:pt x="365" y="474"/>
                    </a:lnTo>
                    <a:lnTo>
                      <a:pt x="346" y="469"/>
                    </a:lnTo>
                    <a:lnTo>
                      <a:pt x="326" y="460"/>
                    </a:lnTo>
                    <a:lnTo>
                      <a:pt x="304" y="450"/>
                    </a:lnTo>
                    <a:lnTo>
                      <a:pt x="208" y="399"/>
                    </a:lnTo>
                    <a:lnTo>
                      <a:pt x="89" y="626"/>
                    </a:lnTo>
                    <a:lnTo>
                      <a:pt x="0" y="580"/>
                    </a:lnTo>
                    <a:lnTo>
                      <a:pt x="303" y="0"/>
                    </a:lnTo>
                    <a:lnTo>
                      <a:pt x="467" y="85"/>
                    </a:lnTo>
                    <a:lnTo>
                      <a:pt x="479" y="92"/>
                    </a:lnTo>
                    <a:lnTo>
                      <a:pt x="492" y="99"/>
                    </a:lnTo>
                    <a:lnTo>
                      <a:pt x="503" y="105"/>
                    </a:lnTo>
                    <a:lnTo>
                      <a:pt x="514" y="112"/>
                    </a:lnTo>
                    <a:lnTo>
                      <a:pt x="523" y="117"/>
                    </a:lnTo>
                    <a:lnTo>
                      <a:pt x="532" y="124"/>
                    </a:lnTo>
                    <a:lnTo>
                      <a:pt x="541" y="130"/>
                    </a:lnTo>
                    <a:lnTo>
                      <a:pt x="548" y="135"/>
                    </a:lnTo>
                    <a:lnTo>
                      <a:pt x="561" y="147"/>
                    </a:lnTo>
                    <a:lnTo>
                      <a:pt x="572" y="159"/>
                    </a:lnTo>
                    <a:lnTo>
                      <a:pt x="581" y="171"/>
                    </a:lnTo>
                    <a:lnTo>
                      <a:pt x="590" y="184"/>
                    </a:lnTo>
                    <a:lnTo>
                      <a:pt x="596" y="195"/>
                    </a:lnTo>
                    <a:lnTo>
                      <a:pt x="601" y="205"/>
                    </a:lnTo>
                    <a:lnTo>
                      <a:pt x="606" y="217"/>
                    </a:lnTo>
                    <a:lnTo>
                      <a:pt x="609" y="228"/>
                    </a:lnTo>
                    <a:lnTo>
                      <a:pt x="613" y="239"/>
                    </a:lnTo>
                    <a:lnTo>
                      <a:pt x="615" y="250"/>
                    </a:lnTo>
                    <a:lnTo>
                      <a:pt x="616" y="261"/>
                    </a:lnTo>
                    <a:lnTo>
                      <a:pt x="617" y="272"/>
                    </a:lnTo>
                    <a:lnTo>
                      <a:pt x="617" y="285"/>
                    </a:lnTo>
                    <a:lnTo>
                      <a:pt x="616" y="296"/>
                    </a:lnTo>
                    <a:lnTo>
                      <a:pt x="614" y="307"/>
                    </a:lnTo>
                    <a:lnTo>
                      <a:pt x="611" y="318"/>
                    </a:lnTo>
                    <a:lnTo>
                      <a:pt x="608" y="330"/>
                    </a:lnTo>
                    <a:lnTo>
                      <a:pt x="604" y="341"/>
                    </a:lnTo>
                    <a:lnTo>
                      <a:pt x="598" y="354"/>
                    </a:lnTo>
                    <a:lnTo>
                      <a:pt x="592" y="36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dirty="0">
                  <a:latin typeface="Candara" panose="020E0502030303020204" pitchFamily="34" charset="0"/>
                </a:endParaRPr>
              </a:p>
            </p:txBody>
          </p:sp>
        </p:grpSp>
      </p:grpSp>
      <p:sp>
        <p:nvSpPr>
          <p:cNvPr id="2" name="TextBox 1">
            <a:extLst>
              <a:ext uri="{FF2B5EF4-FFF2-40B4-BE49-F238E27FC236}">
                <a16:creationId xmlns:a16="http://schemas.microsoft.com/office/drawing/2014/main" id="{18BE429A-E099-4E36-ADA6-A70118F85A65}"/>
              </a:ext>
            </a:extLst>
          </p:cNvPr>
          <p:cNvSpPr txBox="1"/>
          <p:nvPr/>
        </p:nvSpPr>
        <p:spPr>
          <a:xfrm>
            <a:off x="615927" y="4047669"/>
            <a:ext cx="4600061" cy="2462213"/>
          </a:xfrm>
          <a:prstGeom prst="rect">
            <a:avLst/>
          </a:prstGeom>
          <a:noFill/>
        </p:spPr>
        <p:txBody>
          <a:bodyPr wrap="square" rtlCol="0">
            <a:spAutoFit/>
          </a:bodyPr>
          <a:lstStyle/>
          <a:p>
            <a:r>
              <a:rPr lang="en-IN" altLang="de-DE" sz="1400" b="0" dirty="0">
                <a:solidFill>
                  <a:schemeClr val="tx1"/>
                </a:solidFill>
                <a:latin typeface="Candara" panose="020E0502030303020204" pitchFamily="34" charset="0"/>
                <a:cs typeface="Arial" panose="020B0604020202020204" pitchFamily="34" charset="0"/>
              </a:rPr>
              <a:t>Presented by</a:t>
            </a:r>
            <a:r>
              <a:rPr lang="en-IN" altLang="de-DE" sz="1400" dirty="0">
                <a:latin typeface="Candara" panose="020E0502030303020204" pitchFamily="34" charset="0"/>
                <a:cs typeface="Arial" panose="020B0604020202020204" pitchFamily="34" charset="0"/>
              </a:rPr>
              <a:t>: </a:t>
            </a:r>
            <a:r>
              <a:rPr lang="en-IN" altLang="de-DE" sz="1400" b="1" dirty="0">
                <a:latin typeface="Candara" panose="020E0502030303020204" pitchFamily="34" charset="0"/>
                <a:cs typeface="Arial" panose="020B0604020202020204" pitchFamily="34" charset="0"/>
              </a:rPr>
              <a:t>	               </a:t>
            </a:r>
            <a:r>
              <a:rPr lang="en-IN" altLang="de-DE" sz="1400" b="1" dirty="0">
                <a:solidFill>
                  <a:schemeClr val="tx1"/>
                </a:solidFill>
                <a:latin typeface="Candara" panose="020E0502030303020204" pitchFamily="34" charset="0"/>
                <a:cs typeface="Arial" panose="020B0604020202020204" pitchFamily="34" charset="0"/>
              </a:rPr>
              <a:t>[Group 8</a:t>
            </a:r>
            <a:r>
              <a:rPr lang="en-IN" altLang="de-DE" sz="1400" b="1" dirty="0">
                <a:latin typeface="Candara" panose="020E0502030303020204" pitchFamily="34" charset="0"/>
                <a:cs typeface="Arial" panose="020B0604020202020204" pitchFamily="34" charset="0"/>
              </a:rPr>
              <a:t>]</a:t>
            </a:r>
            <a:endParaRPr lang="en-IN" altLang="de-DE" sz="1400" b="1" dirty="0">
              <a:solidFill>
                <a:schemeClr val="tx1"/>
              </a:solidFill>
              <a:latin typeface="Candara" panose="020E0502030303020204" pitchFamily="34" charset="0"/>
              <a:cs typeface="Arial" panose="020B0604020202020204" pitchFamily="34" charset="0"/>
            </a:endParaRPr>
          </a:p>
          <a:p>
            <a:pPr lvl="1"/>
            <a:r>
              <a:rPr lang="en-IN" altLang="de-DE" sz="1400" dirty="0">
                <a:solidFill>
                  <a:schemeClr val="tx1"/>
                </a:solidFill>
                <a:latin typeface="Candara" panose="020E0502030303020204" pitchFamily="34" charset="0"/>
                <a:cs typeface="Arial" panose="020B0604020202020204" pitchFamily="34" charset="0"/>
              </a:rPr>
              <a:t>Sneha </a:t>
            </a:r>
            <a:r>
              <a:rPr lang="en-IN" altLang="de-DE" sz="1400" dirty="0">
                <a:latin typeface="Candara" panose="020E0502030303020204" pitchFamily="34" charset="0"/>
                <a:cs typeface="Arial" panose="020B0604020202020204" pitchFamily="34" charset="0"/>
              </a:rPr>
              <a:t>P</a:t>
            </a:r>
            <a:r>
              <a:rPr lang="en-IN" altLang="de-DE" sz="1400" dirty="0">
                <a:solidFill>
                  <a:schemeClr val="tx1"/>
                </a:solidFill>
                <a:latin typeface="Candara" panose="020E0502030303020204" pitchFamily="34" charset="0"/>
                <a:cs typeface="Arial" panose="020B0604020202020204" pitchFamily="34" charset="0"/>
              </a:rPr>
              <a:t>otadar</a:t>
            </a:r>
          </a:p>
          <a:p>
            <a:pPr lvl="1"/>
            <a:r>
              <a:rPr lang="en-IN" altLang="de-DE" sz="1400" dirty="0">
                <a:solidFill>
                  <a:schemeClr val="tx1"/>
                </a:solidFill>
                <a:latin typeface="Candara" panose="020E0502030303020204" pitchFamily="34" charset="0"/>
                <a:cs typeface="Arial" panose="020B0604020202020204" pitchFamily="34" charset="0"/>
              </a:rPr>
              <a:t>Manzoor Ambekar</a:t>
            </a:r>
          </a:p>
          <a:p>
            <a:pPr lvl="1"/>
            <a:endParaRPr lang="en-IN" altLang="de-DE" sz="1400" dirty="0">
              <a:solidFill>
                <a:schemeClr val="tx1"/>
              </a:solidFill>
              <a:latin typeface="Candara" panose="020E0502030303020204" pitchFamily="34" charset="0"/>
              <a:cs typeface="Arial" panose="020B0604020202020204" pitchFamily="34" charset="0"/>
            </a:endParaRPr>
          </a:p>
          <a:p>
            <a:r>
              <a:rPr lang="en-IN" altLang="de-DE" sz="1400" b="0" dirty="0">
                <a:solidFill>
                  <a:schemeClr val="tx1"/>
                </a:solidFill>
                <a:latin typeface="Candara" panose="020E0502030303020204" pitchFamily="34" charset="0"/>
                <a:cs typeface="Arial" panose="020B0604020202020204" pitchFamily="34" charset="0"/>
              </a:rPr>
              <a:t>Guided By: </a:t>
            </a:r>
          </a:p>
          <a:p>
            <a:r>
              <a:rPr lang="en-IN" altLang="de-DE" sz="1400" b="0" dirty="0">
                <a:solidFill>
                  <a:schemeClr val="tx1"/>
                </a:solidFill>
                <a:latin typeface="Candara" panose="020E0502030303020204" pitchFamily="34" charset="0"/>
                <a:cs typeface="Arial" panose="020B0604020202020204" pitchFamily="34" charset="0"/>
              </a:rPr>
              <a:t>            Prof. </a:t>
            </a:r>
            <a:r>
              <a:rPr lang="en-IN" altLang="de-DE" sz="1400" b="0" dirty="0" err="1">
                <a:solidFill>
                  <a:schemeClr val="tx1"/>
                </a:solidFill>
                <a:latin typeface="Candara" panose="020E0502030303020204" pitchFamily="34" charset="0"/>
                <a:cs typeface="Arial" panose="020B0604020202020204" pitchFamily="34" charset="0"/>
              </a:rPr>
              <a:t>Dr.</a:t>
            </a:r>
            <a:r>
              <a:rPr lang="en-IN" altLang="de-DE" sz="1400" b="0" dirty="0">
                <a:solidFill>
                  <a:schemeClr val="tx1"/>
                </a:solidFill>
                <a:latin typeface="Candara" panose="020E0502030303020204" pitchFamily="34" charset="0"/>
                <a:cs typeface="Arial" panose="020B0604020202020204" pitchFamily="34" charset="0"/>
              </a:rPr>
              <a:t>-Ing. </a:t>
            </a:r>
            <a:r>
              <a:rPr lang="en-IN" altLang="de-DE" sz="1400" b="0" dirty="0" err="1">
                <a:solidFill>
                  <a:schemeClr val="tx1"/>
                </a:solidFill>
                <a:latin typeface="Candara" panose="020E0502030303020204" pitchFamily="34" charset="0"/>
                <a:cs typeface="Arial" panose="020B0604020202020204" pitchFamily="34" charset="0"/>
              </a:rPr>
              <a:t>habil</a:t>
            </a:r>
            <a:r>
              <a:rPr lang="en-IN" altLang="de-DE" sz="1400" b="0" dirty="0">
                <a:solidFill>
                  <a:schemeClr val="tx1"/>
                </a:solidFill>
                <a:latin typeface="Candara" panose="020E0502030303020204" pitchFamily="34" charset="0"/>
                <a:cs typeface="Arial" panose="020B0604020202020204" pitchFamily="34" charset="0"/>
              </a:rPr>
              <a:t>. Olaf </a:t>
            </a:r>
            <a:r>
              <a:rPr lang="en-IN" altLang="de-DE" sz="1400" b="0" dirty="0" err="1">
                <a:solidFill>
                  <a:schemeClr val="tx1"/>
                </a:solidFill>
                <a:latin typeface="Candara" panose="020E0502030303020204" pitchFamily="34" charset="0"/>
                <a:cs typeface="Arial" panose="020B0604020202020204" pitchFamily="34" charset="0"/>
              </a:rPr>
              <a:t>Simanski</a:t>
            </a:r>
            <a:r>
              <a:rPr lang="en-IN" altLang="de-DE" sz="1400" b="0" dirty="0">
                <a:solidFill>
                  <a:schemeClr val="tx1"/>
                </a:solidFill>
                <a:latin typeface="Candara" panose="020E0502030303020204" pitchFamily="34" charset="0"/>
                <a:cs typeface="Arial" panose="020B0604020202020204" pitchFamily="34" charset="0"/>
              </a:rPr>
              <a:t>,</a:t>
            </a:r>
            <a:endParaRPr lang="en-IN" altLang="de-DE" sz="1400" dirty="0">
              <a:latin typeface="Candara" panose="020E0502030303020204" pitchFamily="34" charset="0"/>
              <a:cs typeface="Arial" panose="020B0604020202020204" pitchFamily="34" charset="0"/>
            </a:endParaRPr>
          </a:p>
          <a:p>
            <a:r>
              <a:rPr lang="en-IN" altLang="de-DE" sz="1400" b="0" dirty="0">
                <a:solidFill>
                  <a:schemeClr val="tx1"/>
                </a:solidFill>
                <a:latin typeface="Candara" panose="020E0502030303020204" pitchFamily="34" charset="0"/>
                <a:cs typeface="Arial" panose="020B0604020202020204" pitchFamily="34" charset="0"/>
              </a:rPr>
              <a:t>            Dipl. -Ing. Uwe Starke</a:t>
            </a:r>
            <a:br>
              <a:rPr lang="en-IN" altLang="de-DE" sz="1400" b="0" dirty="0">
                <a:solidFill>
                  <a:schemeClr val="tx1"/>
                </a:solidFill>
                <a:latin typeface="Candara" panose="020E0502030303020204" pitchFamily="34" charset="0"/>
                <a:cs typeface="Arial" panose="020B0604020202020204" pitchFamily="34" charset="0"/>
              </a:rPr>
            </a:br>
            <a:endParaRPr lang="en-IN" altLang="de-DE" sz="1400" b="0" dirty="0">
              <a:solidFill>
                <a:schemeClr val="tx1"/>
              </a:solidFill>
              <a:latin typeface="Candara" panose="020E0502030303020204" pitchFamily="34" charset="0"/>
              <a:cs typeface="Arial" panose="020B0604020202020204" pitchFamily="34" charset="0"/>
            </a:endParaRPr>
          </a:p>
          <a:p>
            <a:endParaRPr lang="en-IN" altLang="de-DE" sz="1400" b="0" dirty="0">
              <a:solidFill>
                <a:schemeClr val="tx1"/>
              </a:solidFill>
              <a:latin typeface="Candara" panose="020E0502030303020204" pitchFamily="34" charset="0"/>
              <a:cs typeface="Arial" panose="020B0604020202020204" pitchFamily="34" charset="0"/>
            </a:endParaRPr>
          </a:p>
          <a:p>
            <a:r>
              <a:rPr lang="en-IN" altLang="de-DE" sz="1400" dirty="0">
                <a:latin typeface="Candara" panose="020E0502030303020204" pitchFamily="34" charset="0"/>
                <a:cs typeface="Arial" panose="020B0604020202020204" pitchFamily="34" charset="0"/>
              </a:rPr>
              <a:t>8</a:t>
            </a:r>
            <a:r>
              <a:rPr lang="en-IN" altLang="de-DE" sz="1400" baseline="30000" dirty="0">
                <a:latin typeface="Candara" panose="020E0502030303020204" pitchFamily="34" charset="0"/>
                <a:cs typeface="Arial" panose="020B0604020202020204" pitchFamily="34" charset="0"/>
              </a:rPr>
              <a:t>th </a:t>
            </a:r>
            <a:r>
              <a:rPr lang="en-IN" altLang="de-DE" sz="1400" b="0" dirty="0">
                <a:latin typeface="Candara" panose="020E0502030303020204" pitchFamily="34" charset="0"/>
                <a:cs typeface="Arial" panose="020B0604020202020204" pitchFamily="34" charset="0"/>
              </a:rPr>
              <a:t>March 2023</a:t>
            </a:r>
          </a:p>
          <a:p>
            <a:r>
              <a:rPr lang="en-IN" altLang="de-DE" sz="1400" b="0" dirty="0">
                <a:latin typeface="Candara" panose="020E0502030303020204" pitchFamily="34" charset="0"/>
                <a:cs typeface="Arial" panose="020B0604020202020204" pitchFamily="34" charset="0"/>
              </a:rPr>
              <a:t>Department of Information and Electrical Engineering</a:t>
            </a:r>
          </a:p>
        </p:txBody>
      </p:sp>
    </p:spTree>
  </p:cSld>
  <p:clrMapOvr>
    <a:masterClrMapping/>
  </p:clrMapOvr>
  <mc:AlternateContent xmlns:mc="http://schemas.openxmlformats.org/markup-compatibility/2006">
    <mc:Choice xmlns:p14="http://schemas.microsoft.com/office/powerpoint/2010/main" Requires="p14">
      <p:transition p14:dur="0" advTm="27719"/>
    </mc:Choice>
    <mc:Fallback>
      <p:transition advTm="2771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a:extLst>
              <a:ext uri="{FF2B5EF4-FFF2-40B4-BE49-F238E27FC236}">
                <a16:creationId xmlns:a16="http://schemas.microsoft.com/office/drawing/2014/main" id="{9EC25F3F-74EC-754A-ACBD-06A7F11A77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45C3F162-E113-334C-9917-37ECA78649E2}" type="slidenum">
              <a:rPr lang="en-IN" altLang="de-DE" sz="1200" smtClean="0">
                <a:latin typeface="Candara" panose="020E0502030303020204" pitchFamily="34" charset="0"/>
                <a:cs typeface="Tahoma" panose="020B0604030504040204" pitchFamily="34" charset="0"/>
              </a:rPr>
              <a:pPr>
                <a:spcBef>
                  <a:spcPct val="0"/>
                </a:spcBef>
                <a:buClrTx/>
                <a:buFontTx/>
                <a:buNone/>
              </a:pPr>
              <a:t>2</a:t>
            </a:fld>
            <a:endParaRPr lang="en-IN" altLang="de-DE" sz="1200" dirty="0">
              <a:latin typeface="Candara" panose="020E0502030303020204" pitchFamily="34" charset="0"/>
              <a:cs typeface="Tahoma" panose="020B0604030504040204" pitchFamily="34" charset="0"/>
            </a:endParaRPr>
          </a:p>
        </p:txBody>
      </p:sp>
      <p:sp>
        <p:nvSpPr>
          <p:cNvPr id="9218" name="Rectangle 2">
            <a:extLst>
              <a:ext uri="{FF2B5EF4-FFF2-40B4-BE49-F238E27FC236}">
                <a16:creationId xmlns:a16="http://schemas.microsoft.com/office/drawing/2014/main" id="{ADF6E6ED-457F-EC4A-9EE7-4348BF8D217F}"/>
              </a:ext>
            </a:extLst>
          </p:cNvPr>
          <p:cNvSpPr>
            <a:spLocks noGrp="1" noChangeArrowheads="1"/>
          </p:cNvSpPr>
          <p:nvPr>
            <p:ph type="title" idx="4294967295"/>
          </p:nvPr>
        </p:nvSpPr>
        <p:spPr>
          <a:xfrm>
            <a:off x="1315845" y="50765"/>
            <a:ext cx="6846732" cy="647700"/>
          </a:xfrm>
        </p:spPr>
        <p:txBody>
          <a:bodyPr/>
          <a:lstStyle/>
          <a:p>
            <a:r>
              <a:rPr lang="en-IN" altLang="de-DE" b="0" dirty="0">
                <a:solidFill>
                  <a:schemeClr val="tx1"/>
                </a:solidFill>
                <a:latin typeface="Candara" panose="020E0502030303020204" pitchFamily="34" charset="0"/>
                <a:cs typeface="Tahoma" panose="020B0604030504040204" pitchFamily="34" charset="0"/>
              </a:rPr>
              <a:t>Motivation</a:t>
            </a:r>
          </a:p>
        </p:txBody>
      </p:sp>
      <p:sp>
        <p:nvSpPr>
          <p:cNvPr id="10243" name="Rectangle 3">
            <a:extLst>
              <a:ext uri="{FF2B5EF4-FFF2-40B4-BE49-F238E27FC236}">
                <a16:creationId xmlns:a16="http://schemas.microsoft.com/office/drawing/2014/main" id="{2B26D527-C99A-3044-9EA5-A27DAA15CA87}"/>
              </a:ext>
            </a:extLst>
          </p:cNvPr>
          <p:cNvSpPr>
            <a:spLocks noGrp="1" noChangeArrowheads="1"/>
          </p:cNvSpPr>
          <p:nvPr>
            <p:ph type="body" idx="4294967295"/>
          </p:nvPr>
        </p:nvSpPr>
        <p:spPr>
          <a:xfrm>
            <a:off x="916974" y="1333949"/>
            <a:ext cx="7245603" cy="5005892"/>
          </a:xfrm>
        </p:spPr>
        <p:txBody>
          <a:bodyPr/>
          <a:lstStyle/>
          <a:p>
            <a:pPr algn="just">
              <a:lnSpc>
                <a:spcPct val="200000"/>
              </a:lnSpc>
              <a:defRPr/>
            </a:pPr>
            <a:r>
              <a:rPr lang="en-US" sz="1600" i="0" dirty="0">
                <a:solidFill>
                  <a:srgbClr val="202122"/>
                </a:solidFill>
                <a:effectLst/>
                <a:latin typeface="Candara" panose="020E0502030303020204" pitchFamily="34" charset="0"/>
              </a:rPr>
              <a:t>Increased security (SOS signal and alarm for theft and disaster)</a:t>
            </a:r>
            <a:endParaRPr lang="en-US" sz="1600" dirty="0">
              <a:solidFill>
                <a:srgbClr val="202122"/>
              </a:solidFill>
              <a:latin typeface="Candara" panose="020E0502030303020204" pitchFamily="34" charset="0"/>
            </a:endParaRPr>
          </a:p>
          <a:p>
            <a:pPr algn="just">
              <a:lnSpc>
                <a:spcPct val="200000"/>
              </a:lnSpc>
              <a:defRPr/>
            </a:pPr>
            <a:r>
              <a:rPr lang="en-US" sz="1600" i="0" dirty="0">
                <a:solidFill>
                  <a:srgbClr val="202122"/>
                </a:solidFill>
                <a:effectLst/>
                <a:latin typeface="Candara" panose="020E0502030303020204" pitchFamily="34" charset="0"/>
              </a:rPr>
              <a:t>Remote monitoring</a:t>
            </a:r>
          </a:p>
          <a:p>
            <a:pPr algn="just">
              <a:lnSpc>
                <a:spcPct val="200000"/>
              </a:lnSpc>
              <a:defRPr/>
            </a:pPr>
            <a:r>
              <a:rPr lang="en-US" sz="1600" dirty="0">
                <a:solidFill>
                  <a:srgbClr val="202122"/>
                </a:solidFill>
                <a:latin typeface="Candara" panose="020E0502030303020204" pitchFamily="34" charset="0"/>
              </a:rPr>
              <a:t>Audit trails</a:t>
            </a:r>
          </a:p>
          <a:p>
            <a:pPr algn="just">
              <a:lnSpc>
                <a:spcPct val="200000"/>
              </a:lnSpc>
              <a:defRPr/>
            </a:pPr>
            <a:r>
              <a:rPr lang="en-US" sz="1600" dirty="0">
                <a:solidFill>
                  <a:srgbClr val="202122"/>
                </a:solidFill>
                <a:latin typeface="Candara" panose="020E0502030303020204" pitchFamily="34" charset="0"/>
              </a:rPr>
              <a:t>Monitors the environmental conditions</a:t>
            </a:r>
          </a:p>
          <a:p>
            <a:pPr algn="just">
              <a:lnSpc>
                <a:spcPct val="200000"/>
              </a:lnSpc>
              <a:defRPr/>
            </a:pPr>
            <a:r>
              <a:rPr lang="en-US" sz="1600" dirty="0">
                <a:solidFill>
                  <a:srgbClr val="202122"/>
                </a:solidFill>
                <a:latin typeface="Candara" panose="020E0502030303020204" pitchFamily="34" charset="0"/>
              </a:rPr>
              <a:t>Improvements is easy to implement</a:t>
            </a:r>
          </a:p>
          <a:p>
            <a:pPr algn="just">
              <a:lnSpc>
                <a:spcPct val="200000"/>
              </a:lnSpc>
              <a:defRPr/>
            </a:pPr>
            <a:r>
              <a:rPr lang="en-US" sz="1600" i="0" dirty="0">
                <a:solidFill>
                  <a:srgbClr val="202122"/>
                </a:solidFill>
                <a:effectLst/>
                <a:latin typeface="Candara" panose="020E0502030303020204" pitchFamily="34" charset="0"/>
              </a:rPr>
              <a:t>Easy of use</a:t>
            </a:r>
            <a:endParaRPr lang="en-US" sz="1600" dirty="0">
              <a:solidFill>
                <a:srgbClr val="202122"/>
              </a:solidFill>
              <a:latin typeface="Candara" panose="020E0502030303020204" pitchFamily="34" charset="0"/>
            </a:endParaRPr>
          </a:p>
          <a:p>
            <a:pPr marL="0" indent="0" algn="just">
              <a:lnSpc>
                <a:spcPct val="150000"/>
              </a:lnSpc>
              <a:buNone/>
              <a:defRPr/>
            </a:pPr>
            <a:endParaRPr lang="en-US" sz="1600" dirty="0">
              <a:solidFill>
                <a:srgbClr val="202122"/>
              </a:solidFill>
              <a:latin typeface="Candara" panose="020E0502030303020204" pitchFamily="34" charset="0"/>
            </a:endParaRPr>
          </a:p>
        </p:txBody>
      </p:sp>
    </p:spTree>
    <p:extLst>
      <p:ext uri="{BB962C8B-B14F-4D97-AF65-F5344CB8AC3E}">
        <p14:creationId xmlns:p14="http://schemas.microsoft.com/office/powerpoint/2010/main" val="320744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a:extLst>
              <a:ext uri="{FF2B5EF4-FFF2-40B4-BE49-F238E27FC236}">
                <a16:creationId xmlns:a16="http://schemas.microsoft.com/office/drawing/2014/main" id="{9EC25F3F-74EC-754A-ACBD-06A7F11A77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45C3F162-E113-334C-9917-37ECA78649E2}" type="slidenum">
              <a:rPr lang="en-IN" altLang="de-DE" sz="1200" smtClean="0">
                <a:latin typeface="Candara" panose="020E0502030303020204" pitchFamily="34" charset="0"/>
                <a:cs typeface="Tahoma" panose="020B0604030504040204" pitchFamily="34" charset="0"/>
              </a:rPr>
              <a:pPr>
                <a:spcBef>
                  <a:spcPct val="0"/>
                </a:spcBef>
                <a:buClrTx/>
                <a:buFontTx/>
                <a:buNone/>
              </a:pPr>
              <a:t>3</a:t>
            </a:fld>
            <a:endParaRPr lang="en-IN" altLang="de-DE" sz="1200" dirty="0">
              <a:latin typeface="Candara" panose="020E0502030303020204" pitchFamily="34" charset="0"/>
              <a:cs typeface="Tahoma" panose="020B0604030504040204" pitchFamily="34" charset="0"/>
            </a:endParaRPr>
          </a:p>
        </p:txBody>
      </p:sp>
      <p:sp>
        <p:nvSpPr>
          <p:cNvPr id="9218" name="Rectangle 2">
            <a:extLst>
              <a:ext uri="{FF2B5EF4-FFF2-40B4-BE49-F238E27FC236}">
                <a16:creationId xmlns:a16="http://schemas.microsoft.com/office/drawing/2014/main" id="{ADF6E6ED-457F-EC4A-9EE7-4348BF8D217F}"/>
              </a:ext>
            </a:extLst>
          </p:cNvPr>
          <p:cNvSpPr>
            <a:spLocks noGrp="1" noChangeArrowheads="1"/>
          </p:cNvSpPr>
          <p:nvPr>
            <p:ph type="title" idx="4294967295"/>
          </p:nvPr>
        </p:nvSpPr>
        <p:spPr>
          <a:xfrm>
            <a:off x="1315845" y="50765"/>
            <a:ext cx="6846732" cy="647700"/>
          </a:xfrm>
        </p:spPr>
        <p:txBody>
          <a:bodyPr/>
          <a:lstStyle/>
          <a:p>
            <a:r>
              <a:rPr lang="en-IN" altLang="de-DE" b="0" dirty="0">
                <a:solidFill>
                  <a:schemeClr val="tx1"/>
                </a:solidFill>
                <a:latin typeface="Candara" panose="020E0502030303020204" pitchFamily="34" charset="0"/>
                <a:cs typeface="Tahoma" panose="020B0604030504040204" pitchFamily="34" charset="0"/>
              </a:rPr>
              <a:t>Overview</a:t>
            </a:r>
          </a:p>
        </p:txBody>
      </p:sp>
      <p:sp>
        <p:nvSpPr>
          <p:cNvPr id="10243" name="Rectangle 3">
            <a:extLst>
              <a:ext uri="{FF2B5EF4-FFF2-40B4-BE49-F238E27FC236}">
                <a16:creationId xmlns:a16="http://schemas.microsoft.com/office/drawing/2014/main" id="{2B26D527-C99A-3044-9EA5-A27DAA15CA87}"/>
              </a:ext>
            </a:extLst>
          </p:cNvPr>
          <p:cNvSpPr>
            <a:spLocks noGrp="1" noChangeArrowheads="1"/>
          </p:cNvSpPr>
          <p:nvPr>
            <p:ph type="body" idx="4294967295"/>
          </p:nvPr>
        </p:nvSpPr>
        <p:spPr>
          <a:xfrm>
            <a:off x="916974" y="1333949"/>
            <a:ext cx="7245603" cy="5005892"/>
          </a:xfrm>
        </p:spPr>
        <p:txBody>
          <a:bodyPr/>
          <a:lstStyle/>
          <a:p>
            <a:pPr algn="just">
              <a:lnSpc>
                <a:spcPct val="200000"/>
              </a:lnSpc>
              <a:defRPr/>
            </a:pPr>
            <a:r>
              <a:rPr lang="en-US" sz="1600" i="0" dirty="0">
                <a:solidFill>
                  <a:srgbClr val="202122"/>
                </a:solidFill>
                <a:effectLst/>
                <a:latin typeface="Candara" panose="020E0502030303020204" pitchFamily="34" charset="0"/>
              </a:rPr>
              <a:t>The Secure Electronic Safe is a technologically advanced solution for safekeeping valuables.</a:t>
            </a:r>
          </a:p>
          <a:p>
            <a:pPr algn="just">
              <a:lnSpc>
                <a:spcPct val="200000"/>
              </a:lnSpc>
              <a:defRPr/>
            </a:pPr>
            <a:r>
              <a:rPr lang="en-US" sz="1600" i="0" dirty="0">
                <a:solidFill>
                  <a:srgbClr val="202122"/>
                </a:solidFill>
                <a:effectLst/>
                <a:latin typeface="Candara" panose="020E0502030303020204" pitchFamily="34" charset="0"/>
              </a:rPr>
              <a:t>Integrating Arduino, Raspberry Pi, IFTTT, and various sensors such as DHT 11, motion, buzzer, keyboard, servomotor, and LED, it provides superior security, user-friendly operation, and comprehensive monitoring. </a:t>
            </a:r>
          </a:p>
          <a:p>
            <a:pPr algn="just">
              <a:lnSpc>
                <a:spcPct val="200000"/>
              </a:lnSpc>
              <a:defRPr/>
            </a:pPr>
            <a:r>
              <a:rPr lang="en-US" sz="1600" i="0" dirty="0">
                <a:solidFill>
                  <a:srgbClr val="202122"/>
                </a:solidFill>
                <a:effectLst/>
                <a:latin typeface="Candara" panose="020E0502030303020204" pitchFamily="34" charset="0"/>
              </a:rPr>
              <a:t>This project showcases the potential of modern technology to enhance traditional safekeeping methods.</a:t>
            </a:r>
          </a:p>
        </p:txBody>
      </p:sp>
    </p:spTree>
    <p:extLst>
      <p:ext uri="{BB962C8B-B14F-4D97-AF65-F5344CB8AC3E}">
        <p14:creationId xmlns:p14="http://schemas.microsoft.com/office/powerpoint/2010/main" val="62626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a:extLst>
              <a:ext uri="{FF2B5EF4-FFF2-40B4-BE49-F238E27FC236}">
                <a16:creationId xmlns:a16="http://schemas.microsoft.com/office/drawing/2014/main" id="{9EC25F3F-74EC-754A-ACBD-06A7F11A77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45C3F162-E113-334C-9917-37ECA78649E2}" type="slidenum">
              <a:rPr lang="en-IN" altLang="de-DE" sz="1200" smtClean="0">
                <a:latin typeface="Candara" panose="020E0502030303020204" pitchFamily="34" charset="0"/>
                <a:cs typeface="Tahoma" panose="020B0604030504040204" pitchFamily="34" charset="0"/>
              </a:rPr>
              <a:pPr>
                <a:spcBef>
                  <a:spcPct val="0"/>
                </a:spcBef>
                <a:buClrTx/>
                <a:buFontTx/>
                <a:buNone/>
              </a:pPr>
              <a:t>4</a:t>
            </a:fld>
            <a:endParaRPr lang="en-IN" altLang="de-DE" sz="1200" dirty="0">
              <a:latin typeface="Candara" panose="020E0502030303020204" pitchFamily="34" charset="0"/>
              <a:cs typeface="Tahoma" panose="020B0604030504040204" pitchFamily="34" charset="0"/>
            </a:endParaRPr>
          </a:p>
        </p:txBody>
      </p:sp>
      <p:sp>
        <p:nvSpPr>
          <p:cNvPr id="9218" name="Rectangle 2">
            <a:extLst>
              <a:ext uri="{FF2B5EF4-FFF2-40B4-BE49-F238E27FC236}">
                <a16:creationId xmlns:a16="http://schemas.microsoft.com/office/drawing/2014/main" id="{ADF6E6ED-457F-EC4A-9EE7-4348BF8D217F}"/>
              </a:ext>
            </a:extLst>
          </p:cNvPr>
          <p:cNvSpPr>
            <a:spLocks noGrp="1" noChangeArrowheads="1"/>
          </p:cNvSpPr>
          <p:nvPr>
            <p:ph type="title" idx="4294967295"/>
          </p:nvPr>
        </p:nvSpPr>
        <p:spPr/>
        <p:txBody>
          <a:bodyPr/>
          <a:lstStyle/>
          <a:p>
            <a:r>
              <a:rPr lang="en-IN" altLang="de-DE" b="0" dirty="0">
                <a:solidFill>
                  <a:schemeClr val="tx1"/>
                </a:solidFill>
                <a:latin typeface="Candara" panose="020E0502030303020204" pitchFamily="34" charset="0"/>
                <a:cs typeface="Tahoma" panose="020B0604030504040204" pitchFamily="34" charset="0"/>
              </a:rPr>
              <a:t>Block Diagram </a:t>
            </a:r>
          </a:p>
        </p:txBody>
      </p:sp>
      <p:pic>
        <p:nvPicPr>
          <p:cNvPr id="4" name="Picture 3">
            <a:extLst>
              <a:ext uri="{FF2B5EF4-FFF2-40B4-BE49-F238E27FC236}">
                <a16:creationId xmlns:a16="http://schemas.microsoft.com/office/drawing/2014/main" id="{6CB4DD2A-7BB6-9F6B-5C00-09B85FBBD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633" y="1255331"/>
            <a:ext cx="6626734" cy="5091410"/>
          </a:xfrm>
          <a:prstGeom prst="rect">
            <a:avLst/>
          </a:prstGeom>
        </p:spPr>
      </p:pic>
      <p:sp>
        <p:nvSpPr>
          <p:cNvPr id="9" name="Rectangle 3">
            <a:extLst>
              <a:ext uri="{FF2B5EF4-FFF2-40B4-BE49-F238E27FC236}">
                <a16:creationId xmlns:a16="http://schemas.microsoft.com/office/drawing/2014/main" id="{83AC8749-2156-6357-FF47-6EF9B98D3996}"/>
              </a:ext>
            </a:extLst>
          </p:cNvPr>
          <p:cNvSpPr txBox="1">
            <a:spLocks noChangeArrowheads="1"/>
          </p:cNvSpPr>
          <p:nvPr/>
        </p:nvSpPr>
        <p:spPr bwMode="auto">
          <a:xfrm>
            <a:off x="827327" y="1130935"/>
            <a:ext cx="2032415" cy="192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A50A1"/>
              </a:buClr>
              <a:buFont typeface="Wingdings" pitchFamily="2" charset="2"/>
              <a:buChar char="§"/>
              <a:defRPr sz="2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200">
                <a:solidFill>
                  <a:schemeClr val="tx1"/>
                </a:solidFill>
                <a:latin typeface="Arial" charset="0"/>
              </a:defRPr>
            </a:lvl2pPr>
            <a:lvl3pPr marL="1143000" indent="-228600" algn="l" rtl="0" eaLnBrk="0" fontAlgn="base" hangingPunct="0">
              <a:spcBef>
                <a:spcPct val="20000"/>
              </a:spcBef>
              <a:spcAft>
                <a:spcPct val="0"/>
              </a:spcAft>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200">
                <a:solidFill>
                  <a:schemeClr val="tx1"/>
                </a:solidFill>
                <a:latin typeface="Arial" charset="0"/>
              </a:defRPr>
            </a:lvl4pPr>
            <a:lvl5pPr marL="2057400" indent="-228600" algn="l" rtl="0" eaLnBrk="0" fontAlgn="base" hangingPunct="0">
              <a:spcBef>
                <a:spcPct val="20000"/>
              </a:spcBef>
              <a:spcAft>
                <a:spcPct val="0"/>
              </a:spcAft>
              <a:buChar char="»"/>
              <a:defRPr sz="2200">
                <a:solidFill>
                  <a:schemeClr val="tx1"/>
                </a:solidFill>
                <a:latin typeface="Arial" charset="0"/>
              </a:defRPr>
            </a:lvl5pPr>
            <a:lvl6pPr marL="2514600" indent="-228600" algn="l" rtl="0" fontAlgn="base">
              <a:spcBef>
                <a:spcPct val="20000"/>
              </a:spcBef>
              <a:spcAft>
                <a:spcPct val="0"/>
              </a:spcAft>
              <a:buChar char="»"/>
              <a:defRPr sz="2200">
                <a:solidFill>
                  <a:schemeClr val="tx1"/>
                </a:solidFill>
                <a:latin typeface="+mn-lt"/>
              </a:defRPr>
            </a:lvl6pPr>
            <a:lvl7pPr marL="2971800" indent="-228600" algn="l" rtl="0" fontAlgn="base">
              <a:spcBef>
                <a:spcPct val="20000"/>
              </a:spcBef>
              <a:spcAft>
                <a:spcPct val="0"/>
              </a:spcAft>
              <a:buChar char="»"/>
              <a:defRPr sz="2200">
                <a:solidFill>
                  <a:schemeClr val="tx1"/>
                </a:solidFill>
                <a:latin typeface="+mn-lt"/>
              </a:defRPr>
            </a:lvl7pPr>
            <a:lvl8pPr marL="3429000" indent="-228600" algn="l" rtl="0" fontAlgn="base">
              <a:spcBef>
                <a:spcPct val="20000"/>
              </a:spcBef>
              <a:spcAft>
                <a:spcPct val="0"/>
              </a:spcAft>
              <a:buChar char="»"/>
              <a:defRPr sz="2200">
                <a:solidFill>
                  <a:schemeClr val="tx1"/>
                </a:solidFill>
                <a:latin typeface="+mn-lt"/>
              </a:defRPr>
            </a:lvl8pPr>
            <a:lvl9pPr marL="3886200" indent="-228600" algn="l" rtl="0" fontAlgn="base">
              <a:spcBef>
                <a:spcPct val="20000"/>
              </a:spcBef>
              <a:spcAft>
                <a:spcPct val="0"/>
              </a:spcAft>
              <a:buChar char="»"/>
              <a:defRPr sz="2200">
                <a:solidFill>
                  <a:schemeClr val="tx1"/>
                </a:solidFill>
                <a:latin typeface="+mn-lt"/>
              </a:defRPr>
            </a:lvl9pPr>
          </a:lstStyle>
          <a:p>
            <a:pPr algn="just">
              <a:defRPr/>
            </a:pPr>
            <a:endParaRPr lang="en-US" sz="1200" kern="0" dirty="0">
              <a:solidFill>
                <a:srgbClr val="202122"/>
              </a:solidFill>
              <a:latin typeface="Candara" panose="020E0502030303020204" pitchFamily="34" charset="0"/>
            </a:endParaRPr>
          </a:p>
        </p:txBody>
      </p:sp>
    </p:spTree>
    <p:extLst>
      <p:ext uri="{BB962C8B-B14F-4D97-AF65-F5344CB8AC3E}">
        <p14:creationId xmlns:p14="http://schemas.microsoft.com/office/powerpoint/2010/main" val="55026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a:extLst>
              <a:ext uri="{FF2B5EF4-FFF2-40B4-BE49-F238E27FC236}">
                <a16:creationId xmlns:a16="http://schemas.microsoft.com/office/drawing/2014/main" id="{9EC25F3F-74EC-754A-ACBD-06A7F11A77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45C3F162-E113-334C-9917-37ECA78649E2}" type="slidenum">
              <a:rPr lang="en-IN" altLang="de-DE" sz="1200" smtClean="0">
                <a:latin typeface="Candara" panose="020E0502030303020204" pitchFamily="34" charset="0"/>
                <a:cs typeface="Tahoma" panose="020B0604030504040204" pitchFamily="34" charset="0"/>
              </a:rPr>
              <a:pPr>
                <a:spcBef>
                  <a:spcPct val="0"/>
                </a:spcBef>
                <a:buClrTx/>
                <a:buFontTx/>
                <a:buNone/>
              </a:pPr>
              <a:t>5</a:t>
            </a:fld>
            <a:endParaRPr lang="en-IN" altLang="de-DE" sz="1200" dirty="0">
              <a:latin typeface="Candara" panose="020E0502030303020204" pitchFamily="34" charset="0"/>
              <a:cs typeface="Tahoma" panose="020B0604030504040204" pitchFamily="34" charset="0"/>
            </a:endParaRPr>
          </a:p>
        </p:txBody>
      </p:sp>
      <p:sp>
        <p:nvSpPr>
          <p:cNvPr id="2" name="Rectangle 2">
            <a:extLst>
              <a:ext uri="{FF2B5EF4-FFF2-40B4-BE49-F238E27FC236}">
                <a16:creationId xmlns:a16="http://schemas.microsoft.com/office/drawing/2014/main" id="{8915B2C9-C67A-2D9A-7C97-4A0B5B87A155}"/>
              </a:ext>
            </a:extLst>
          </p:cNvPr>
          <p:cNvSpPr txBox="1">
            <a:spLocks noChangeArrowheads="1"/>
          </p:cNvSpPr>
          <p:nvPr/>
        </p:nvSpPr>
        <p:spPr bwMode="auto">
          <a:xfrm>
            <a:off x="1398588" y="44450"/>
            <a:ext cx="5832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2400" b="1">
                <a:solidFill>
                  <a:schemeClr val="tx2"/>
                </a:solidFill>
                <a:latin typeface="Arial" charset="0"/>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r>
              <a:rPr lang="en-IN" altLang="de-DE" b="0" kern="0" dirty="0">
                <a:solidFill>
                  <a:schemeClr val="tx1"/>
                </a:solidFill>
                <a:latin typeface="Candara" panose="020E0502030303020204" pitchFamily="34" charset="0"/>
                <a:cs typeface="Tahoma" panose="020B0604030504040204" pitchFamily="34" charset="0"/>
              </a:rPr>
              <a:t>Libraries Used</a:t>
            </a:r>
          </a:p>
        </p:txBody>
      </p:sp>
      <p:sp>
        <p:nvSpPr>
          <p:cNvPr id="3" name="Rectangle 3">
            <a:extLst>
              <a:ext uri="{FF2B5EF4-FFF2-40B4-BE49-F238E27FC236}">
                <a16:creationId xmlns:a16="http://schemas.microsoft.com/office/drawing/2014/main" id="{C2559170-5656-EC9F-A02E-DB213B79F094}"/>
              </a:ext>
            </a:extLst>
          </p:cNvPr>
          <p:cNvSpPr txBox="1">
            <a:spLocks noChangeArrowheads="1"/>
          </p:cNvSpPr>
          <p:nvPr/>
        </p:nvSpPr>
        <p:spPr bwMode="auto">
          <a:xfrm>
            <a:off x="916974" y="1333949"/>
            <a:ext cx="7245603" cy="500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A50A1"/>
              </a:buClr>
              <a:buFont typeface="Wingdings" pitchFamily="2" charset="2"/>
              <a:buChar char="§"/>
              <a:defRPr sz="2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200">
                <a:solidFill>
                  <a:schemeClr val="tx1"/>
                </a:solidFill>
                <a:latin typeface="Arial" charset="0"/>
              </a:defRPr>
            </a:lvl2pPr>
            <a:lvl3pPr marL="1143000" indent="-228600" algn="l" rtl="0" eaLnBrk="0" fontAlgn="base" hangingPunct="0">
              <a:spcBef>
                <a:spcPct val="20000"/>
              </a:spcBef>
              <a:spcAft>
                <a:spcPct val="0"/>
              </a:spcAft>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200">
                <a:solidFill>
                  <a:schemeClr val="tx1"/>
                </a:solidFill>
                <a:latin typeface="Arial" charset="0"/>
              </a:defRPr>
            </a:lvl4pPr>
            <a:lvl5pPr marL="2057400" indent="-228600" algn="l" rtl="0" eaLnBrk="0" fontAlgn="base" hangingPunct="0">
              <a:spcBef>
                <a:spcPct val="20000"/>
              </a:spcBef>
              <a:spcAft>
                <a:spcPct val="0"/>
              </a:spcAft>
              <a:buChar char="»"/>
              <a:defRPr sz="2200">
                <a:solidFill>
                  <a:schemeClr val="tx1"/>
                </a:solidFill>
                <a:latin typeface="Arial" charset="0"/>
              </a:defRPr>
            </a:lvl5pPr>
            <a:lvl6pPr marL="2514600" indent="-228600" algn="l" rtl="0" fontAlgn="base">
              <a:spcBef>
                <a:spcPct val="20000"/>
              </a:spcBef>
              <a:spcAft>
                <a:spcPct val="0"/>
              </a:spcAft>
              <a:buChar char="»"/>
              <a:defRPr sz="2200">
                <a:solidFill>
                  <a:schemeClr val="tx1"/>
                </a:solidFill>
                <a:latin typeface="+mn-lt"/>
              </a:defRPr>
            </a:lvl6pPr>
            <a:lvl7pPr marL="2971800" indent="-228600" algn="l" rtl="0" fontAlgn="base">
              <a:spcBef>
                <a:spcPct val="20000"/>
              </a:spcBef>
              <a:spcAft>
                <a:spcPct val="0"/>
              </a:spcAft>
              <a:buChar char="»"/>
              <a:defRPr sz="2200">
                <a:solidFill>
                  <a:schemeClr val="tx1"/>
                </a:solidFill>
                <a:latin typeface="+mn-lt"/>
              </a:defRPr>
            </a:lvl7pPr>
            <a:lvl8pPr marL="3429000" indent="-228600" algn="l" rtl="0" fontAlgn="base">
              <a:spcBef>
                <a:spcPct val="20000"/>
              </a:spcBef>
              <a:spcAft>
                <a:spcPct val="0"/>
              </a:spcAft>
              <a:buChar char="»"/>
              <a:defRPr sz="2200">
                <a:solidFill>
                  <a:schemeClr val="tx1"/>
                </a:solidFill>
                <a:latin typeface="+mn-lt"/>
              </a:defRPr>
            </a:lvl8pPr>
            <a:lvl9pPr marL="3886200" indent="-228600" algn="l" rtl="0" fontAlgn="base">
              <a:spcBef>
                <a:spcPct val="20000"/>
              </a:spcBef>
              <a:spcAft>
                <a:spcPct val="0"/>
              </a:spcAft>
              <a:buChar char="»"/>
              <a:defRPr sz="2200">
                <a:solidFill>
                  <a:schemeClr val="tx1"/>
                </a:solidFill>
                <a:latin typeface="+mn-lt"/>
              </a:defRPr>
            </a:lvl9pPr>
          </a:lstStyle>
          <a:p>
            <a:pPr algn="just">
              <a:lnSpc>
                <a:spcPct val="150000"/>
              </a:lnSpc>
              <a:defRPr/>
            </a:pPr>
            <a:r>
              <a:rPr lang="en-US" sz="1600" kern="0" dirty="0" err="1">
                <a:solidFill>
                  <a:srgbClr val="202122"/>
                </a:solidFill>
                <a:latin typeface="Candara" panose="020E0502030303020204" pitchFamily="34" charset="0"/>
              </a:rPr>
              <a:t>Adafruit_DHT</a:t>
            </a:r>
            <a:r>
              <a:rPr lang="en-US" sz="1600" kern="0" dirty="0">
                <a:solidFill>
                  <a:srgbClr val="202122"/>
                </a:solidFill>
                <a:latin typeface="Candara" panose="020E0502030303020204" pitchFamily="34" charset="0"/>
              </a:rPr>
              <a:t>		- DHT11</a:t>
            </a:r>
          </a:p>
          <a:p>
            <a:pPr algn="just">
              <a:lnSpc>
                <a:spcPct val="150000"/>
              </a:lnSpc>
              <a:defRPr/>
            </a:pPr>
            <a:r>
              <a:rPr lang="en-US" sz="1600" kern="0" dirty="0">
                <a:solidFill>
                  <a:srgbClr val="202122"/>
                </a:solidFill>
                <a:latin typeface="Candara" panose="020E0502030303020204" pitchFamily="34" charset="0"/>
              </a:rPr>
              <a:t>Time			- Time monitoring</a:t>
            </a:r>
          </a:p>
          <a:p>
            <a:pPr algn="just">
              <a:lnSpc>
                <a:spcPct val="150000"/>
              </a:lnSpc>
              <a:defRPr/>
            </a:pPr>
            <a:r>
              <a:rPr lang="en-US" sz="1600" kern="0" dirty="0" err="1">
                <a:solidFill>
                  <a:srgbClr val="202122"/>
                </a:solidFill>
                <a:latin typeface="Candara" panose="020E0502030303020204" pitchFamily="34" charset="0"/>
              </a:rPr>
              <a:t>Pyfirmata</a:t>
            </a:r>
            <a:r>
              <a:rPr lang="en-US" sz="1600" kern="0" dirty="0">
                <a:solidFill>
                  <a:srgbClr val="202122"/>
                </a:solidFill>
                <a:latin typeface="Candara" panose="020E0502030303020204" pitchFamily="34" charset="0"/>
              </a:rPr>
              <a:t>                 	- Access to Arduino</a:t>
            </a:r>
          </a:p>
          <a:p>
            <a:pPr algn="just">
              <a:lnSpc>
                <a:spcPct val="150000"/>
              </a:lnSpc>
              <a:defRPr/>
            </a:pPr>
            <a:r>
              <a:rPr lang="en-US" sz="1600" kern="0" dirty="0" err="1">
                <a:solidFill>
                  <a:srgbClr val="202122"/>
                </a:solidFill>
                <a:latin typeface="Candara" panose="020E0502030303020204" pitchFamily="34" charset="0"/>
              </a:rPr>
              <a:t>chestnut.arduino</a:t>
            </a:r>
            <a:r>
              <a:rPr lang="en-US" sz="1600" kern="0" dirty="0">
                <a:solidFill>
                  <a:srgbClr val="202122"/>
                </a:solidFill>
                <a:latin typeface="Candara" panose="020E0502030303020204" pitchFamily="34" charset="0"/>
              </a:rPr>
              <a:t>  	- Flashing Firmata to Arduino</a:t>
            </a:r>
          </a:p>
          <a:p>
            <a:pPr algn="just">
              <a:lnSpc>
                <a:spcPct val="150000"/>
              </a:lnSpc>
              <a:defRPr/>
            </a:pPr>
            <a:r>
              <a:rPr lang="en-US" sz="1600" kern="0" dirty="0" err="1">
                <a:solidFill>
                  <a:srgbClr val="202122"/>
                </a:solidFill>
                <a:latin typeface="Candara" panose="020E0502030303020204" pitchFamily="34" charset="0"/>
              </a:rPr>
              <a:t>RPi.GPIO</a:t>
            </a:r>
            <a:r>
              <a:rPr lang="en-US" sz="1600" kern="0" dirty="0">
                <a:solidFill>
                  <a:srgbClr val="202122"/>
                </a:solidFill>
                <a:latin typeface="Candara" panose="020E0502030303020204" pitchFamily="34" charset="0"/>
              </a:rPr>
              <a:t>                  	- Access to RP</a:t>
            </a:r>
          </a:p>
          <a:p>
            <a:pPr algn="just">
              <a:lnSpc>
                <a:spcPct val="150000"/>
              </a:lnSpc>
              <a:defRPr/>
            </a:pPr>
            <a:r>
              <a:rPr lang="en-US" sz="1600" kern="0" dirty="0" err="1">
                <a:solidFill>
                  <a:srgbClr val="202122"/>
                </a:solidFill>
                <a:latin typeface="Candara" panose="020E0502030303020204" pitchFamily="34" charset="0"/>
              </a:rPr>
              <a:t>Gpiozero</a:t>
            </a:r>
            <a:r>
              <a:rPr lang="en-US" sz="1600" kern="0" dirty="0">
                <a:solidFill>
                  <a:srgbClr val="202122"/>
                </a:solidFill>
                <a:latin typeface="Candara" panose="020E0502030303020204" pitchFamily="34" charset="0"/>
              </a:rPr>
              <a:t>                  	- Servo</a:t>
            </a:r>
          </a:p>
          <a:p>
            <a:pPr algn="just">
              <a:lnSpc>
                <a:spcPct val="150000"/>
              </a:lnSpc>
              <a:defRPr/>
            </a:pPr>
            <a:r>
              <a:rPr lang="en-US" sz="1600" kern="0" dirty="0" err="1">
                <a:solidFill>
                  <a:srgbClr val="202122"/>
                </a:solidFill>
                <a:latin typeface="Candara" panose="020E0502030303020204" pitchFamily="34" charset="0"/>
              </a:rPr>
              <a:t>ifttt_webhook</a:t>
            </a:r>
            <a:r>
              <a:rPr lang="en-US" sz="1600" kern="0" dirty="0">
                <a:solidFill>
                  <a:srgbClr val="202122"/>
                </a:solidFill>
                <a:latin typeface="Candara" panose="020E0502030303020204" pitchFamily="34" charset="0"/>
              </a:rPr>
              <a:t>		- IFTTT webhook triggers</a:t>
            </a:r>
          </a:p>
        </p:txBody>
      </p:sp>
    </p:spTree>
    <p:extLst>
      <p:ext uri="{BB962C8B-B14F-4D97-AF65-F5344CB8AC3E}">
        <p14:creationId xmlns:p14="http://schemas.microsoft.com/office/powerpoint/2010/main" val="76483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a:extLst>
              <a:ext uri="{FF2B5EF4-FFF2-40B4-BE49-F238E27FC236}">
                <a16:creationId xmlns:a16="http://schemas.microsoft.com/office/drawing/2014/main" id="{9EC25F3F-74EC-754A-ACBD-06A7F11A77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45C3F162-E113-334C-9917-37ECA78649E2}" type="slidenum">
              <a:rPr lang="en-IN" altLang="de-DE" sz="1200" smtClean="0">
                <a:latin typeface="Candara" panose="020E0502030303020204" pitchFamily="34" charset="0"/>
                <a:cs typeface="Tahoma" panose="020B0604030504040204" pitchFamily="34" charset="0"/>
              </a:rPr>
              <a:pPr>
                <a:spcBef>
                  <a:spcPct val="0"/>
                </a:spcBef>
                <a:buClrTx/>
                <a:buFontTx/>
                <a:buNone/>
              </a:pPr>
              <a:t>6</a:t>
            </a:fld>
            <a:endParaRPr lang="en-IN" altLang="de-DE" sz="1200" dirty="0">
              <a:latin typeface="Candara" panose="020E0502030303020204" pitchFamily="34" charset="0"/>
              <a:cs typeface="Tahoma" panose="020B0604030504040204" pitchFamily="34" charset="0"/>
            </a:endParaRPr>
          </a:p>
        </p:txBody>
      </p:sp>
      <p:sp>
        <p:nvSpPr>
          <p:cNvPr id="9218" name="Rectangle 2">
            <a:extLst>
              <a:ext uri="{FF2B5EF4-FFF2-40B4-BE49-F238E27FC236}">
                <a16:creationId xmlns:a16="http://schemas.microsoft.com/office/drawing/2014/main" id="{ADF6E6ED-457F-EC4A-9EE7-4348BF8D217F}"/>
              </a:ext>
            </a:extLst>
          </p:cNvPr>
          <p:cNvSpPr>
            <a:spLocks noGrp="1" noChangeArrowheads="1"/>
          </p:cNvSpPr>
          <p:nvPr>
            <p:ph type="title" idx="4294967295"/>
          </p:nvPr>
        </p:nvSpPr>
        <p:spPr/>
        <p:txBody>
          <a:bodyPr/>
          <a:lstStyle/>
          <a:p>
            <a:r>
              <a:rPr lang="en-IN" altLang="de-DE" b="0" dirty="0">
                <a:solidFill>
                  <a:schemeClr val="tx1"/>
                </a:solidFill>
                <a:latin typeface="Candara" panose="020E0502030303020204" pitchFamily="34" charset="0"/>
                <a:cs typeface="Tahoma" panose="020B0604030504040204" pitchFamily="34" charset="0"/>
              </a:rPr>
              <a:t>Flow chart</a:t>
            </a:r>
          </a:p>
        </p:txBody>
      </p:sp>
      <p:pic>
        <p:nvPicPr>
          <p:cNvPr id="10" name="Picture 9">
            <a:extLst>
              <a:ext uri="{FF2B5EF4-FFF2-40B4-BE49-F238E27FC236}">
                <a16:creationId xmlns:a16="http://schemas.microsoft.com/office/drawing/2014/main" id="{93977A00-6679-011A-A3A1-C64FC545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79" y="153422"/>
            <a:ext cx="7872694" cy="6704577"/>
          </a:xfrm>
          <a:prstGeom prst="rect">
            <a:avLst/>
          </a:prstGeom>
        </p:spPr>
      </p:pic>
    </p:spTree>
    <p:extLst>
      <p:ext uri="{BB962C8B-B14F-4D97-AF65-F5344CB8AC3E}">
        <p14:creationId xmlns:p14="http://schemas.microsoft.com/office/powerpoint/2010/main" val="257496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a:extLst>
              <a:ext uri="{FF2B5EF4-FFF2-40B4-BE49-F238E27FC236}">
                <a16:creationId xmlns:a16="http://schemas.microsoft.com/office/drawing/2014/main" id="{9EC25F3F-74EC-754A-ACBD-06A7F11A77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45C3F162-E113-334C-9917-37ECA78649E2}" type="slidenum">
              <a:rPr lang="en-IN" altLang="de-DE" sz="1200" smtClean="0">
                <a:latin typeface="Candara" panose="020E0502030303020204" pitchFamily="34" charset="0"/>
                <a:cs typeface="Tahoma" panose="020B0604030504040204" pitchFamily="34" charset="0"/>
              </a:rPr>
              <a:pPr>
                <a:spcBef>
                  <a:spcPct val="0"/>
                </a:spcBef>
                <a:buClrTx/>
                <a:buFontTx/>
                <a:buNone/>
              </a:pPr>
              <a:t>7</a:t>
            </a:fld>
            <a:endParaRPr lang="en-IN" altLang="de-DE" sz="1200" dirty="0">
              <a:latin typeface="Candara" panose="020E0502030303020204" pitchFamily="34" charset="0"/>
              <a:cs typeface="Tahoma" panose="020B0604030504040204" pitchFamily="34" charset="0"/>
            </a:endParaRPr>
          </a:p>
        </p:txBody>
      </p:sp>
      <p:sp>
        <p:nvSpPr>
          <p:cNvPr id="9218" name="Rectangle 2">
            <a:extLst>
              <a:ext uri="{FF2B5EF4-FFF2-40B4-BE49-F238E27FC236}">
                <a16:creationId xmlns:a16="http://schemas.microsoft.com/office/drawing/2014/main" id="{ADF6E6ED-457F-EC4A-9EE7-4348BF8D217F}"/>
              </a:ext>
            </a:extLst>
          </p:cNvPr>
          <p:cNvSpPr>
            <a:spLocks noGrp="1" noChangeArrowheads="1"/>
          </p:cNvSpPr>
          <p:nvPr>
            <p:ph type="title" idx="4294967295"/>
          </p:nvPr>
        </p:nvSpPr>
        <p:spPr/>
        <p:txBody>
          <a:bodyPr/>
          <a:lstStyle/>
          <a:p>
            <a:r>
              <a:rPr lang="en-IN" altLang="de-DE" b="0" dirty="0">
                <a:solidFill>
                  <a:schemeClr val="tx1"/>
                </a:solidFill>
                <a:latin typeface="Candara" panose="020E0502030303020204" pitchFamily="34" charset="0"/>
                <a:cs typeface="Tahoma" panose="020B0604030504040204" pitchFamily="34" charset="0"/>
              </a:rPr>
              <a:t>Future Scope</a:t>
            </a:r>
          </a:p>
        </p:txBody>
      </p:sp>
      <p:sp>
        <p:nvSpPr>
          <p:cNvPr id="2" name="Rectangle 3">
            <a:extLst>
              <a:ext uri="{FF2B5EF4-FFF2-40B4-BE49-F238E27FC236}">
                <a16:creationId xmlns:a16="http://schemas.microsoft.com/office/drawing/2014/main" id="{4E6A03F5-6D2B-5A7C-609F-A305E115EA83}"/>
              </a:ext>
            </a:extLst>
          </p:cNvPr>
          <p:cNvSpPr txBox="1">
            <a:spLocks noChangeArrowheads="1"/>
          </p:cNvSpPr>
          <p:nvPr/>
        </p:nvSpPr>
        <p:spPr bwMode="auto">
          <a:xfrm>
            <a:off x="916974" y="1333949"/>
            <a:ext cx="7245603" cy="500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A50A1"/>
              </a:buClr>
              <a:buFont typeface="Wingdings" pitchFamily="2" charset="2"/>
              <a:buChar char="§"/>
              <a:defRPr sz="2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200">
                <a:solidFill>
                  <a:schemeClr val="tx1"/>
                </a:solidFill>
                <a:latin typeface="Arial" charset="0"/>
              </a:defRPr>
            </a:lvl2pPr>
            <a:lvl3pPr marL="1143000" indent="-228600" algn="l" rtl="0" eaLnBrk="0" fontAlgn="base" hangingPunct="0">
              <a:spcBef>
                <a:spcPct val="20000"/>
              </a:spcBef>
              <a:spcAft>
                <a:spcPct val="0"/>
              </a:spcAft>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200">
                <a:solidFill>
                  <a:schemeClr val="tx1"/>
                </a:solidFill>
                <a:latin typeface="Arial" charset="0"/>
              </a:defRPr>
            </a:lvl4pPr>
            <a:lvl5pPr marL="2057400" indent="-228600" algn="l" rtl="0" eaLnBrk="0" fontAlgn="base" hangingPunct="0">
              <a:spcBef>
                <a:spcPct val="20000"/>
              </a:spcBef>
              <a:spcAft>
                <a:spcPct val="0"/>
              </a:spcAft>
              <a:buChar char="»"/>
              <a:defRPr sz="2200">
                <a:solidFill>
                  <a:schemeClr val="tx1"/>
                </a:solidFill>
                <a:latin typeface="Arial" charset="0"/>
              </a:defRPr>
            </a:lvl5pPr>
            <a:lvl6pPr marL="2514600" indent="-228600" algn="l" rtl="0" fontAlgn="base">
              <a:spcBef>
                <a:spcPct val="20000"/>
              </a:spcBef>
              <a:spcAft>
                <a:spcPct val="0"/>
              </a:spcAft>
              <a:buChar char="»"/>
              <a:defRPr sz="2200">
                <a:solidFill>
                  <a:schemeClr val="tx1"/>
                </a:solidFill>
                <a:latin typeface="+mn-lt"/>
              </a:defRPr>
            </a:lvl6pPr>
            <a:lvl7pPr marL="2971800" indent="-228600" algn="l" rtl="0" fontAlgn="base">
              <a:spcBef>
                <a:spcPct val="20000"/>
              </a:spcBef>
              <a:spcAft>
                <a:spcPct val="0"/>
              </a:spcAft>
              <a:buChar char="»"/>
              <a:defRPr sz="2200">
                <a:solidFill>
                  <a:schemeClr val="tx1"/>
                </a:solidFill>
                <a:latin typeface="+mn-lt"/>
              </a:defRPr>
            </a:lvl7pPr>
            <a:lvl8pPr marL="3429000" indent="-228600" algn="l" rtl="0" fontAlgn="base">
              <a:spcBef>
                <a:spcPct val="20000"/>
              </a:spcBef>
              <a:spcAft>
                <a:spcPct val="0"/>
              </a:spcAft>
              <a:buChar char="»"/>
              <a:defRPr sz="2200">
                <a:solidFill>
                  <a:schemeClr val="tx1"/>
                </a:solidFill>
                <a:latin typeface="+mn-lt"/>
              </a:defRPr>
            </a:lvl8pPr>
            <a:lvl9pPr marL="3886200" indent="-228600" algn="l" rtl="0" fontAlgn="base">
              <a:spcBef>
                <a:spcPct val="20000"/>
              </a:spcBef>
              <a:spcAft>
                <a:spcPct val="0"/>
              </a:spcAft>
              <a:buChar char="»"/>
              <a:defRPr sz="2200">
                <a:solidFill>
                  <a:schemeClr val="tx1"/>
                </a:solidFill>
                <a:latin typeface="+mn-lt"/>
              </a:defRPr>
            </a:lvl9pPr>
          </a:lstStyle>
          <a:p>
            <a:pPr marL="0" indent="0" algn="just">
              <a:lnSpc>
                <a:spcPct val="150000"/>
              </a:lnSpc>
              <a:buNone/>
              <a:defRPr/>
            </a:pPr>
            <a:r>
              <a:rPr lang="en-IN" sz="1600" kern="0" dirty="0">
                <a:solidFill>
                  <a:srgbClr val="202122"/>
                </a:solidFill>
                <a:latin typeface="Candara" panose="020E0502030303020204" pitchFamily="34" charset="0"/>
              </a:rPr>
              <a:t>In the future iterations, following features can be implemented,</a:t>
            </a:r>
          </a:p>
          <a:p>
            <a:pPr algn="just">
              <a:lnSpc>
                <a:spcPct val="150000"/>
              </a:lnSpc>
              <a:defRPr/>
            </a:pPr>
            <a:r>
              <a:rPr lang="en-IN" sz="1600" kern="0" dirty="0">
                <a:solidFill>
                  <a:srgbClr val="202122"/>
                </a:solidFill>
                <a:latin typeface="Candara" panose="020E0502030303020204" pitchFamily="34" charset="0"/>
              </a:rPr>
              <a:t>Advanced authentication (biometrics, Smart cards or Facial recognition)</a:t>
            </a:r>
          </a:p>
          <a:p>
            <a:pPr algn="just">
              <a:lnSpc>
                <a:spcPct val="150000"/>
              </a:lnSpc>
              <a:defRPr/>
            </a:pPr>
            <a:r>
              <a:rPr lang="en-IN" sz="1600" kern="0" dirty="0">
                <a:solidFill>
                  <a:srgbClr val="202122"/>
                </a:solidFill>
                <a:latin typeface="Candara" panose="020E0502030303020204" pitchFamily="34" charset="0"/>
              </a:rPr>
              <a:t>Two factor authentication</a:t>
            </a:r>
          </a:p>
          <a:p>
            <a:pPr algn="just">
              <a:lnSpc>
                <a:spcPct val="150000"/>
              </a:lnSpc>
              <a:defRPr/>
            </a:pPr>
            <a:r>
              <a:rPr lang="en-IN" sz="1600" kern="0" dirty="0">
                <a:solidFill>
                  <a:srgbClr val="202122"/>
                </a:solidFill>
                <a:latin typeface="Candara" panose="020E0502030303020204" pitchFamily="34" charset="0"/>
              </a:rPr>
              <a:t>Increased sensor coverage</a:t>
            </a:r>
          </a:p>
          <a:p>
            <a:pPr algn="just">
              <a:lnSpc>
                <a:spcPct val="150000"/>
              </a:lnSpc>
              <a:defRPr/>
            </a:pPr>
            <a:r>
              <a:rPr lang="en-IN" sz="1600" kern="0" dirty="0">
                <a:solidFill>
                  <a:srgbClr val="202122"/>
                </a:solidFill>
                <a:latin typeface="Candara" panose="020E0502030303020204" pitchFamily="34" charset="0"/>
              </a:rPr>
              <a:t>Smart integration with home automation system</a:t>
            </a:r>
          </a:p>
          <a:p>
            <a:pPr algn="just">
              <a:lnSpc>
                <a:spcPct val="150000"/>
              </a:lnSpc>
              <a:defRPr/>
            </a:pPr>
            <a:r>
              <a:rPr lang="en-IN" sz="1600" kern="0" dirty="0">
                <a:solidFill>
                  <a:srgbClr val="202122"/>
                </a:solidFill>
                <a:latin typeface="Candara" panose="020E0502030303020204" pitchFamily="34" charset="0"/>
              </a:rPr>
              <a:t>SMS Notifications</a:t>
            </a:r>
          </a:p>
          <a:p>
            <a:pPr algn="just">
              <a:lnSpc>
                <a:spcPct val="150000"/>
              </a:lnSpc>
              <a:defRPr/>
            </a:pPr>
            <a:r>
              <a:rPr lang="en-IN" sz="1600" kern="0" dirty="0">
                <a:solidFill>
                  <a:srgbClr val="202122"/>
                </a:solidFill>
                <a:latin typeface="Candara" panose="020E0502030303020204" pitchFamily="34" charset="0"/>
              </a:rPr>
              <a:t>Energy efficiency</a:t>
            </a:r>
          </a:p>
          <a:p>
            <a:pPr algn="just">
              <a:lnSpc>
                <a:spcPct val="150000"/>
              </a:lnSpc>
              <a:defRPr/>
            </a:pPr>
            <a:r>
              <a:rPr lang="en-IN" sz="1600" kern="0" dirty="0">
                <a:solidFill>
                  <a:srgbClr val="202122"/>
                </a:solidFill>
                <a:latin typeface="Candara" panose="020E0502030303020204" pitchFamily="34" charset="0"/>
              </a:rPr>
              <a:t>Improved locking system</a:t>
            </a:r>
          </a:p>
          <a:p>
            <a:pPr algn="just">
              <a:lnSpc>
                <a:spcPct val="150000"/>
              </a:lnSpc>
              <a:defRPr/>
            </a:pPr>
            <a:r>
              <a:rPr lang="en-IN" sz="1600" kern="0" dirty="0">
                <a:solidFill>
                  <a:srgbClr val="202122"/>
                </a:solidFill>
                <a:latin typeface="Candara" panose="020E0502030303020204" pitchFamily="34" charset="0"/>
              </a:rPr>
              <a:t>Touch screen display for better user experience</a:t>
            </a:r>
          </a:p>
        </p:txBody>
      </p:sp>
    </p:spTree>
    <p:extLst>
      <p:ext uri="{BB962C8B-B14F-4D97-AF65-F5344CB8AC3E}">
        <p14:creationId xmlns:p14="http://schemas.microsoft.com/office/powerpoint/2010/main" val="8126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a:extLst>
              <a:ext uri="{FF2B5EF4-FFF2-40B4-BE49-F238E27FC236}">
                <a16:creationId xmlns:a16="http://schemas.microsoft.com/office/drawing/2014/main" id="{9EC25F3F-74EC-754A-ACBD-06A7F11A77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45C3F162-E113-334C-9917-37ECA78649E2}" type="slidenum">
              <a:rPr lang="en-IN" altLang="de-DE" sz="1200" smtClean="0">
                <a:latin typeface="Candara" panose="020E0502030303020204" pitchFamily="34" charset="0"/>
                <a:cs typeface="Tahoma" panose="020B0604030504040204" pitchFamily="34" charset="0"/>
              </a:rPr>
              <a:pPr>
                <a:spcBef>
                  <a:spcPct val="0"/>
                </a:spcBef>
                <a:buClrTx/>
                <a:buFontTx/>
                <a:buNone/>
              </a:pPr>
              <a:t>8</a:t>
            </a:fld>
            <a:endParaRPr lang="en-IN" altLang="de-DE" sz="1200" dirty="0">
              <a:latin typeface="Candara" panose="020E0502030303020204" pitchFamily="34" charset="0"/>
              <a:cs typeface="Tahoma" panose="020B0604030504040204" pitchFamily="34" charset="0"/>
            </a:endParaRPr>
          </a:p>
        </p:txBody>
      </p:sp>
      <p:sp>
        <p:nvSpPr>
          <p:cNvPr id="9218" name="Rectangle 2">
            <a:extLst>
              <a:ext uri="{FF2B5EF4-FFF2-40B4-BE49-F238E27FC236}">
                <a16:creationId xmlns:a16="http://schemas.microsoft.com/office/drawing/2014/main" id="{ADF6E6ED-457F-EC4A-9EE7-4348BF8D217F}"/>
              </a:ext>
            </a:extLst>
          </p:cNvPr>
          <p:cNvSpPr>
            <a:spLocks noGrp="1" noChangeArrowheads="1"/>
          </p:cNvSpPr>
          <p:nvPr>
            <p:ph type="title" idx="4294967295"/>
          </p:nvPr>
        </p:nvSpPr>
        <p:spPr/>
        <p:txBody>
          <a:bodyPr/>
          <a:lstStyle/>
          <a:p>
            <a:r>
              <a:rPr lang="en-IN" altLang="de-DE" b="0" dirty="0">
                <a:solidFill>
                  <a:schemeClr val="tx1"/>
                </a:solidFill>
                <a:latin typeface="Candara" panose="020E0502030303020204" pitchFamily="34" charset="0"/>
                <a:cs typeface="Tahoma" panose="020B0604030504040204" pitchFamily="34" charset="0"/>
              </a:rPr>
              <a:t>Conclusion</a:t>
            </a:r>
          </a:p>
        </p:txBody>
      </p:sp>
      <p:sp>
        <p:nvSpPr>
          <p:cNvPr id="2" name="Rectangle 3">
            <a:extLst>
              <a:ext uri="{FF2B5EF4-FFF2-40B4-BE49-F238E27FC236}">
                <a16:creationId xmlns:a16="http://schemas.microsoft.com/office/drawing/2014/main" id="{1C1E5849-8749-02ED-8ABB-9E6E7D47BC6A}"/>
              </a:ext>
            </a:extLst>
          </p:cNvPr>
          <p:cNvSpPr txBox="1">
            <a:spLocks noChangeArrowheads="1"/>
          </p:cNvSpPr>
          <p:nvPr/>
        </p:nvSpPr>
        <p:spPr bwMode="auto">
          <a:xfrm>
            <a:off x="916974" y="1333949"/>
            <a:ext cx="7245603" cy="5005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A50A1"/>
              </a:buClr>
              <a:buFont typeface="Wingdings" pitchFamily="2" charset="2"/>
              <a:buChar char="§"/>
              <a:defRPr sz="2200">
                <a:solidFill>
                  <a:schemeClr val="tx1"/>
                </a:solidFill>
                <a:latin typeface="Arial" charset="0"/>
                <a:ea typeface="+mn-ea"/>
                <a:cs typeface="+mn-cs"/>
              </a:defRPr>
            </a:lvl1pPr>
            <a:lvl2pPr marL="742950" indent="-285750" algn="l" rtl="0" eaLnBrk="0" fontAlgn="base" hangingPunct="0">
              <a:spcBef>
                <a:spcPct val="20000"/>
              </a:spcBef>
              <a:spcAft>
                <a:spcPct val="0"/>
              </a:spcAft>
              <a:buChar char="–"/>
              <a:defRPr sz="2200">
                <a:solidFill>
                  <a:schemeClr val="tx1"/>
                </a:solidFill>
                <a:latin typeface="Arial" charset="0"/>
              </a:defRPr>
            </a:lvl2pPr>
            <a:lvl3pPr marL="1143000" indent="-228600" algn="l" rtl="0" eaLnBrk="0" fontAlgn="base" hangingPunct="0">
              <a:spcBef>
                <a:spcPct val="20000"/>
              </a:spcBef>
              <a:spcAft>
                <a:spcPct val="0"/>
              </a:spcAft>
              <a:buChar char="•"/>
              <a:defRPr sz="2200">
                <a:solidFill>
                  <a:schemeClr val="tx1"/>
                </a:solidFill>
                <a:latin typeface="Arial" charset="0"/>
              </a:defRPr>
            </a:lvl3pPr>
            <a:lvl4pPr marL="1600200" indent="-228600" algn="l" rtl="0" eaLnBrk="0" fontAlgn="base" hangingPunct="0">
              <a:spcBef>
                <a:spcPct val="20000"/>
              </a:spcBef>
              <a:spcAft>
                <a:spcPct val="0"/>
              </a:spcAft>
              <a:buChar char="–"/>
              <a:defRPr sz="2200">
                <a:solidFill>
                  <a:schemeClr val="tx1"/>
                </a:solidFill>
                <a:latin typeface="Arial" charset="0"/>
              </a:defRPr>
            </a:lvl4pPr>
            <a:lvl5pPr marL="2057400" indent="-228600" algn="l" rtl="0" eaLnBrk="0" fontAlgn="base" hangingPunct="0">
              <a:spcBef>
                <a:spcPct val="20000"/>
              </a:spcBef>
              <a:spcAft>
                <a:spcPct val="0"/>
              </a:spcAft>
              <a:buChar char="»"/>
              <a:defRPr sz="2200">
                <a:solidFill>
                  <a:schemeClr val="tx1"/>
                </a:solidFill>
                <a:latin typeface="Arial" charset="0"/>
              </a:defRPr>
            </a:lvl5pPr>
            <a:lvl6pPr marL="2514600" indent="-228600" algn="l" rtl="0" fontAlgn="base">
              <a:spcBef>
                <a:spcPct val="20000"/>
              </a:spcBef>
              <a:spcAft>
                <a:spcPct val="0"/>
              </a:spcAft>
              <a:buChar char="»"/>
              <a:defRPr sz="2200">
                <a:solidFill>
                  <a:schemeClr val="tx1"/>
                </a:solidFill>
                <a:latin typeface="+mn-lt"/>
              </a:defRPr>
            </a:lvl6pPr>
            <a:lvl7pPr marL="2971800" indent="-228600" algn="l" rtl="0" fontAlgn="base">
              <a:spcBef>
                <a:spcPct val="20000"/>
              </a:spcBef>
              <a:spcAft>
                <a:spcPct val="0"/>
              </a:spcAft>
              <a:buChar char="»"/>
              <a:defRPr sz="2200">
                <a:solidFill>
                  <a:schemeClr val="tx1"/>
                </a:solidFill>
                <a:latin typeface="+mn-lt"/>
              </a:defRPr>
            </a:lvl7pPr>
            <a:lvl8pPr marL="3429000" indent="-228600" algn="l" rtl="0" fontAlgn="base">
              <a:spcBef>
                <a:spcPct val="20000"/>
              </a:spcBef>
              <a:spcAft>
                <a:spcPct val="0"/>
              </a:spcAft>
              <a:buChar char="»"/>
              <a:defRPr sz="2200">
                <a:solidFill>
                  <a:schemeClr val="tx1"/>
                </a:solidFill>
                <a:latin typeface="+mn-lt"/>
              </a:defRPr>
            </a:lvl8pPr>
            <a:lvl9pPr marL="3886200" indent="-228600" algn="l" rtl="0" fontAlgn="base">
              <a:spcBef>
                <a:spcPct val="20000"/>
              </a:spcBef>
              <a:spcAft>
                <a:spcPct val="0"/>
              </a:spcAft>
              <a:buChar char="»"/>
              <a:defRPr sz="2200">
                <a:solidFill>
                  <a:schemeClr val="tx1"/>
                </a:solidFill>
                <a:latin typeface="+mn-lt"/>
              </a:defRPr>
            </a:lvl9pPr>
          </a:lstStyle>
          <a:p>
            <a:pPr algn="just">
              <a:lnSpc>
                <a:spcPct val="150000"/>
              </a:lnSpc>
              <a:defRPr/>
            </a:pPr>
            <a:r>
              <a:rPr lang="en-US" altLang="de-DE" sz="1600" dirty="0">
                <a:latin typeface="Candara" panose="020E0502030303020204" pitchFamily="34" charset="0"/>
                <a:cs typeface="Tahoma" panose="020B0604030504040204" pitchFamily="34" charset="0"/>
              </a:rPr>
              <a:t>The results of testing showed that the safe was able to effectively detect temperature changes and motion, secure the contents of the safe with a password-protected mechanism, and provide real-time notifications to the user.</a:t>
            </a:r>
          </a:p>
          <a:p>
            <a:pPr algn="just">
              <a:lnSpc>
                <a:spcPct val="150000"/>
              </a:lnSpc>
              <a:defRPr/>
            </a:pPr>
            <a:r>
              <a:rPr lang="en-US" altLang="de-DE" sz="1600" dirty="0">
                <a:latin typeface="Candara" panose="020E0502030303020204" pitchFamily="34" charset="0"/>
                <a:cs typeface="Tahoma" panose="020B0604030504040204" pitchFamily="34" charset="0"/>
              </a:rPr>
              <a:t>In conclusion, the secure electronic safe project was a successful demonstration of the potential for utilizing advanced technologies in the development of secure storage solutions. </a:t>
            </a:r>
          </a:p>
          <a:p>
            <a:pPr algn="just">
              <a:lnSpc>
                <a:spcPct val="150000"/>
              </a:lnSpc>
              <a:defRPr/>
            </a:pPr>
            <a:r>
              <a:rPr lang="en-US" altLang="de-DE" sz="1600" dirty="0">
                <a:latin typeface="Candara" panose="020E0502030303020204" pitchFamily="34" charset="0"/>
                <a:cs typeface="Tahoma" panose="020B0604030504040204" pitchFamily="34" charset="0"/>
              </a:rPr>
              <a:t>The project provides valuable insights into the potential for further developments in this field. And highlights the importance of considering the integration of various technologies in the design and implementation of security systems.</a:t>
            </a:r>
            <a:endParaRPr lang="en-IN" altLang="de-DE" sz="1600" dirty="0">
              <a:latin typeface="Candara" panose="020E0502030303020204" pitchFamily="34" charset="0"/>
              <a:cs typeface="Tahoma" panose="020B0604030504040204" pitchFamily="34" charset="0"/>
            </a:endParaRPr>
          </a:p>
        </p:txBody>
      </p:sp>
    </p:spTree>
    <p:extLst>
      <p:ext uri="{BB962C8B-B14F-4D97-AF65-F5344CB8AC3E}">
        <p14:creationId xmlns:p14="http://schemas.microsoft.com/office/powerpoint/2010/main" val="2930453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6">
            <a:extLst>
              <a:ext uri="{FF2B5EF4-FFF2-40B4-BE49-F238E27FC236}">
                <a16:creationId xmlns:a16="http://schemas.microsoft.com/office/drawing/2014/main" id="{9EC25F3F-74EC-754A-ACBD-06A7F11A77C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A50A1"/>
              </a:buClr>
              <a:buFont typeface="Wingdings" pitchFamily="2" charset="2"/>
              <a:buChar char="§"/>
              <a:defRPr sz="2200">
                <a:solidFill>
                  <a:schemeClr val="tx1"/>
                </a:solidFill>
                <a:latin typeface="Arial" panose="020B0604020202020204" pitchFamily="34" charset="0"/>
              </a:defRPr>
            </a:lvl1pPr>
            <a:lvl2pPr marL="742950" indent="-285750">
              <a:spcBef>
                <a:spcPct val="20000"/>
              </a:spcBef>
              <a:buChar char="–"/>
              <a:defRPr sz="2200">
                <a:solidFill>
                  <a:schemeClr val="tx1"/>
                </a:solidFill>
                <a:latin typeface="Arial" panose="020B0604020202020204" pitchFamily="34" charset="0"/>
              </a:defRPr>
            </a:lvl2pPr>
            <a:lvl3pPr marL="1143000" indent="-228600">
              <a:spcBef>
                <a:spcPct val="20000"/>
              </a:spcBef>
              <a:buChar char="•"/>
              <a:defRPr sz="2200">
                <a:solidFill>
                  <a:schemeClr val="tx1"/>
                </a:solidFill>
                <a:latin typeface="Arial" panose="020B0604020202020204" pitchFamily="34" charset="0"/>
              </a:defRPr>
            </a:lvl3pPr>
            <a:lvl4pPr marL="1600200" indent="-228600">
              <a:spcBef>
                <a:spcPct val="20000"/>
              </a:spcBef>
              <a:buChar char="–"/>
              <a:defRPr sz="2200">
                <a:solidFill>
                  <a:schemeClr val="tx1"/>
                </a:solidFill>
                <a:latin typeface="Arial" panose="020B0604020202020204" pitchFamily="34" charset="0"/>
              </a:defRPr>
            </a:lvl4pPr>
            <a:lvl5pPr marL="2057400" indent="-228600">
              <a:spcBef>
                <a:spcPct val="20000"/>
              </a:spcBef>
              <a:buChar char="»"/>
              <a:defRPr sz="2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defRPr>
            </a:lvl9pPr>
          </a:lstStyle>
          <a:p>
            <a:pPr>
              <a:spcBef>
                <a:spcPct val="0"/>
              </a:spcBef>
              <a:buClrTx/>
              <a:buFontTx/>
              <a:buNone/>
            </a:pPr>
            <a:fld id="{45C3F162-E113-334C-9917-37ECA78649E2}" type="slidenum">
              <a:rPr lang="en-IN" altLang="de-DE" sz="1200" smtClean="0">
                <a:latin typeface="Candara" panose="020E0502030303020204" pitchFamily="34" charset="0"/>
                <a:cs typeface="Tahoma" panose="020B0604030504040204" pitchFamily="34" charset="0"/>
              </a:rPr>
              <a:pPr>
                <a:spcBef>
                  <a:spcPct val="0"/>
                </a:spcBef>
                <a:buClrTx/>
                <a:buFontTx/>
                <a:buNone/>
              </a:pPr>
              <a:t>9</a:t>
            </a:fld>
            <a:endParaRPr lang="en-IN" altLang="de-DE" sz="1200" dirty="0">
              <a:latin typeface="Candara" panose="020E0502030303020204" pitchFamily="34" charset="0"/>
              <a:cs typeface="Tahoma" panose="020B0604030504040204" pitchFamily="34" charset="0"/>
            </a:endParaRPr>
          </a:p>
        </p:txBody>
      </p:sp>
      <p:sp>
        <p:nvSpPr>
          <p:cNvPr id="10243" name="Rectangle 3">
            <a:extLst>
              <a:ext uri="{FF2B5EF4-FFF2-40B4-BE49-F238E27FC236}">
                <a16:creationId xmlns:a16="http://schemas.microsoft.com/office/drawing/2014/main" id="{2B26D527-C99A-3044-9EA5-A27DAA15CA87}"/>
              </a:ext>
            </a:extLst>
          </p:cNvPr>
          <p:cNvSpPr>
            <a:spLocks noGrp="1" noChangeArrowheads="1"/>
          </p:cNvSpPr>
          <p:nvPr>
            <p:ph type="body" idx="4294967295"/>
          </p:nvPr>
        </p:nvSpPr>
        <p:spPr>
          <a:xfrm>
            <a:off x="2245845" y="2799697"/>
            <a:ext cx="4652309" cy="1258606"/>
          </a:xfrm>
        </p:spPr>
        <p:txBody>
          <a:bodyPr/>
          <a:lstStyle/>
          <a:p>
            <a:pPr marL="0" indent="0" algn="ctr">
              <a:lnSpc>
                <a:spcPct val="150000"/>
              </a:lnSpc>
              <a:buNone/>
              <a:defRPr/>
            </a:pPr>
            <a:r>
              <a:rPr lang="en-US" altLang="de-DE" sz="2800" dirty="0">
                <a:latin typeface="Candara" panose="020E0502030303020204" pitchFamily="34" charset="0"/>
                <a:cs typeface="Tahoma" panose="020B0604030504040204" pitchFamily="34" charset="0"/>
              </a:rPr>
              <a:t>Thank you for your attention!</a:t>
            </a:r>
          </a:p>
          <a:p>
            <a:pPr marL="0" indent="0" algn="ctr">
              <a:lnSpc>
                <a:spcPct val="150000"/>
              </a:lnSpc>
              <a:buNone/>
              <a:defRPr/>
            </a:pPr>
            <a:r>
              <a:rPr lang="en-US" altLang="de-DE" sz="1600" dirty="0">
                <a:latin typeface="Candara" panose="020E0502030303020204" pitchFamily="34" charset="0"/>
                <a:cs typeface="Tahoma" panose="020B0604030504040204" pitchFamily="34" charset="0"/>
              </a:rPr>
              <a:t>Any Questions?</a:t>
            </a:r>
            <a:endParaRPr lang="en-IN" altLang="de-DE" sz="1600" dirty="0">
              <a:latin typeface="Candara" panose="020E0502030303020204" pitchFamily="34" charset="0"/>
              <a:cs typeface="Tahoma" panose="020B0604030504040204" pitchFamily="34" charset="0"/>
            </a:endParaRPr>
          </a:p>
        </p:txBody>
      </p:sp>
    </p:spTree>
    <p:extLst>
      <p:ext uri="{BB962C8B-B14F-4D97-AF65-F5344CB8AC3E}">
        <p14:creationId xmlns:p14="http://schemas.microsoft.com/office/powerpoint/2010/main" val="3003350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AMBLE" val="\documentclass[12pt]{article}&#10;\pagestyle{empty}&#10;\usepackage{xspace,amssymb,amsfonts,amsmath}&#10;\usepackage{color}&#10;\usepackage{TeX4PPT}&#10;"/>
  <p:tag name="MAGPC" val="150"/>
  <p:tag name="FONTSIZE" val="12"/>
</p:tagLst>
</file>

<file path=ppt/theme/theme1.xml><?xml version="1.0" encoding="utf-8"?>
<a:theme xmlns:a="http://schemas.openxmlformats.org/drawingml/2006/main" name="2_Standarddesign">
  <a:themeElements>
    <a:clrScheme name="1_Standard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fontScheme name="2_Standarddesign">
      <a:majorFont>
        <a:latin typeface=""/>
        <a:ea typeface=""/>
        <a:cs typeface=""/>
      </a:majorFont>
      <a:minorFont>
        <a:latin typeface=""/>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andard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817EF773576AD14CA3D277DCDB354EC7" ma:contentTypeVersion="2" ma:contentTypeDescription="Ein neues Dokument erstellen." ma:contentTypeScope="" ma:versionID="15262f9e53f37da9bceb18cdde570dd9">
  <xsd:schema xmlns:xsd="http://www.w3.org/2001/XMLSchema" xmlns:xs="http://www.w3.org/2001/XMLSchema" xmlns:p="http://schemas.microsoft.com/office/2006/metadata/properties" xmlns:ns2="ea8dea51-77d9-422e-8ab0-8e1ceec330c2" targetNamespace="http://schemas.microsoft.com/office/2006/metadata/properties" ma:root="true" ma:fieldsID="d223073b9d509b9eb5172769b12cf466" ns2:_="">
    <xsd:import namespace="ea8dea51-77d9-422e-8ab0-8e1ceec330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8dea51-77d9-422e-8ab0-8e1ceec330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08B0F9-B16B-48D0-BB5C-981E1E4457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5592CC2-D00F-4AC8-8370-7C1CC11A869B}">
  <ds:schemaRefs>
    <ds:schemaRef ds:uri="ea8dea51-77d9-422e-8ab0-8e1ceec330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EDDF19B-8B6B-4AA6-BA32-0ABC54FC94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1908</TotalTime>
  <Words>377</Words>
  <Application>Microsoft Office PowerPoint</Application>
  <PresentationFormat>On-screen Show (4:3)</PresentationFormat>
  <Paragraphs>58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Candara</vt:lpstr>
      <vt:lpstr>Tahoma</vt:lpstr>
      <vt:lpstr>Times New Roman</vt:lpstr>
      <vt:lpstr>Wingdings</vt:lpstr>
      <vt:lpstr>2_Standarddesign</vt:lpstr>
      <vt:lpstr>Selected Aspects of Automation project on, Electronic Safe</vt:lpstr>
      <vt:lpstr>Motivation</vt:lpstr>
      <vt:lpstr>Overview</vt:lpstr>
      <vt:lpstr>Block Diagram </vt:lpstr>
      <vt:lpstr>PowerPoint Presentation</vt:lpstr>
      <vt:lpstr>Flow chart</vt:lpstr>
      <vt:lpstr>Future Scope</vt:lpstr>
      <vt:lpstr>Conclusion</vt:lpstr>
      <vt:lpstr>PowerPoint Presentation</vt:lpstr>
    </vt:vector>
  </TitlesOfParts>
  <Company>Uni Rostock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Tobias Weber</dc:creator>
  <cp:lastModifiedBy>Manzoor Ul Rahman Mohd Iqbal A Ambekar</cp:lastModifiedBy>
  <cp:revision>85</cp:revision>
  <cp:lastPrinted>2017-10-02T17:10:15Z</cp:lastPrinted>
  <dcterms:created xsi:type="dcterms:W3CDTF">2006-11-09T10:48:57Z</dcterms:created>
  <dcterms:modified xsi:type="dcterms:W3CDTF">2023-02-07T23:20:17Z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0x010100817EF773576AD14CA3D277DCDB354EC7</vt:lpwstr>
  </property>
</Properties>
</file>