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7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0469" y="506339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个人网站设计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28682" y="2897305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在线表情包制作网站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8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093" y="564289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现在人们用什么来聊天？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144" y="1372427"/>
            <a:ext cx="2552700" cy="255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90" y="1310874"/>
            <a:ext cx="3564335" cy="27377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221" y="1275144"/>
            <a:ext cx="3576757" cy="2747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44" y="4110527"/>
            <a:ext cx="2552700" cy="25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495" y="3570213"/>
            <a:ext cx="3975627" cy="821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现在人们用什么来聊天？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37377138371&amp;di=faa1d8c57578e3d98e1b9b10b974d813&amp;imgtype=0&amp;src=http%3A%2F%2Fimg.smzy.com%2Fimges%2F2017%2F0517%2F201705170842369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54" y="1281646"/>
            <a:ext cx="1674982" cy="163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19" y="1281646"/>
            <a:ext cx="1776123" cy="1808416"/>
          </a:xfrm>
          <a:prstGeom prst="rect">
            <a:avLst/>
          </a:prstGeom>
        </p:spPr>
      </p:pic>
      <p:pic>
        <p:nvPicPr>
          <p:cNvPr id="1032" name="Picture 8" descr="è½ç»æä»ç»ä¸ªå¯èèåæä¸æ³è¦å¯å©äº - æå¾è¡¨æååå¾ç²¾é-2018/5/23_æå¾è¡¨æ-åè¡¨æ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99" y="1165032"/>
            <a:ext cx="1983497" cy="1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570" y="3090062"/>
            <a:ext cx="1578107" cy="196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44" y="3090062"/>
            <a:ext cx="1689140" cy="1669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181" y="3090062"/>
            <a:ext cx="1896770" cy="1806243"/>
          </a:xfrm>
          <a:prstGeom prst="rect">
            <a:avLst/>
          </a:prstGeom>
        </p:spPr>
      </p:pic>
      <p:pic>
        <p:nvPicPr>
          <p:cNvPr id="1034" name="Picture 10" descr="åéçº¿ç·å­©å°å´ï¼æ²¡æåæ³ï¼çæ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89" y="1960914"/>
            <a:ext cx="2228623" cy="14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å®æ°å½æ¬ç ï¼è§é¬¼ï¼é¾éè¿å¸®äººé½ä¸ç¨æ¬ç çå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94" y="1926037"/>
            <a:ext cx="1443914" cy="14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æ¥¼ä¸å»é¼ï¼å°å£°ç¹ï¼ï¼æå´åå¶è¡¨æåï¼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36" y="2185677"/>
            <a:ext cx="1808768" cy="18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2231" y="3505059"/>
            <a:ext cx="1970810" cy="2046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0478" y="3600193"/>
            <a:ext cx="2286000" cy="2286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2577" y="4069856"/>
            <a:ext cx="1600200" cy="1809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9243" y="304973"/>
            <a:ext cx="373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聊天经常要用到表情包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50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036" y="170115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怎么快速制作表情包？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9604" y="602835"/>
            <a:ext cx="5264373" cy="1130893"/>
          </a:xfr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在线表情包制作网站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6" y="1016950"/>
            <a:ext cx="9289865" cy="52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166" y="256641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网站功能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453" y="1048284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制作表情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00" y="1537531"/>
            <a:ext cx="4456432" cy="45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166" y="256641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网站功能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453" y="103974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热门表情推荐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09" y="1537531"/>
            <a:ext cx="6901663" cy="51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166" y="256641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网站功能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453" y="1031192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表情搜素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7" y="1537531"/>
            <a:ext cx="7102455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001" y="2649463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感谢观看</a:t>
            </a:r>
            <a:endParaRPr lang="zh-CN" altLang="en-US" sz="2800" dirty="0"/>
          </a:p>
        </p:txBody>
      </p:sp>
      <p:pic>
        <p:nvPicPr>
          <p:cNvPr id="2050" name="Picture 2" descr="https://ws4.sinaimg.cn/bmiddle/9150e4e5ly1fhxp1dpoiwj20b40b4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29" y="138490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63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个人网站设计</vt:lpstr>
      <vt:lpstr>现在人们用什么来聊天？</vt:lpstr>
      <vt:lpstr>现在人们用什么来聊天？</vt:lpstr>
      <vt:lpstr>怎么快速制作表情包？</vt:lpstr>
      <vt:lpstr>网站功能</vt:lpstr>
      <vt:lpstr>网站功能</vt:lpstr>
      <vt:lpstr>网站功能</vt:lpstr>
      <vt:lpstr>感谢观看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个人网站设计</dc:title>
  <dc:creator>PC</dc:creator>
  <cp:lastModifiedBy>PC</cp:lastModifiedBy>
  <cp:revision>11</cp:revision>
  <dcterms:created xsi:type="dcterms:W3CDTF">2018-09-19T14:03:06Z</dcterms:created>
  <dcterms:modified xsi:type="dcterms:W3CDTF">2018-09-20T01:12:46Z</dcterms:modified>
</cp:coreProperties>
</file>