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3"/>
  </p:notesMasterIdLst>
  <p:handoutMasterIdLst>
    <p:handoutMasterId r:id="rId4"/>
  </p:handoutMasterIdLst>
  <p:sldIdLst>
    <p:sldId id="256" r:id="rId2"/>
  </p:sldIdLst>
  <p:sldSz cx="32404050" cy="43205400"/>
  <p:notesSz cx="6858000" cy="9144000"/>
  <p:defaultTextStyle>
    <a:defPPr>
      <a:defRPr lang="he-IL"/>
    </a:defPPr>
    <a:lvl1pPr algn="l" defTabSz="4319588" rtl="0" fontAlgn="base">
      <a:spcBef>
        <a:spcPct val="0"/>
      </a:spcBef>
      <a:spcAft>
        <a:spcPct val="0"/>
      </a:spcAft>
      <a:defRPr sz="8500" kern="1200">
        <a:solidFill>
          <a:schemeClr val="tx1"/>
        </a:solidFill>
        <a:latin typeface="Arial" pitchFamily="34" charset="0"/>
        <a:ea typeface="+mn-ea"/>
        <a:cs typeface="Arial" pitchFamily="34" charset="0"/>
      </a:defRPr>
    </a:lvl1pPr>
    <a:lvl2pPr marL="2159000" indent="-1701800" algn="l" defTabSz="4319588" rtl="0" fontAlgn="base">
      <a:spcBef>
        <a:spcPct val="0"/>
      </a:spcBef>
      <a:spcAft>
        <a:spcPct val="0"/>
      </a:spcAft>
      <a:defRPr sz="8500" kern="1200">
        <a:solidFill>
          <a:schemeClr val="tx1"/>
        </a:solidFill>
        <a:latin typeface="Arial" pitchFamily="34" charset="0"/>
        <a:ea typeface="+mn-ea"/>
        <a:cs typeface="Arial" pitchFamily="34" charset="0"/>
      </a:defRPr>
    </a:lvl2pPr>
    <a:lvl3pPr marL="4319588" indent="-3405188" algn="l" defTabSz="4319588" rtl="0" fontAlgn="base">
      <a:spcBef>
        <a:spcPct val="0"/>
      </a:spcBef>
      <a:spcAft>
        <a:spcPct val="0"/>
      </a:spcAft>
      <a:defRPr sz="8500" kern="1200">
        <a:solidFill>
          <a:schemeClr val="tx1"/>
        </a:solidFill>
        <a:latin typeface="Arial" pitchFamily="34" charset="0"/>
        <a:ea typeface="+mn-ea"/>
        <a:cs typeface="Arial" pitchFamily="34" charset="0"/>
      </a:defRPr>
    </a:lvl3pPr>
    <a:lvl4pPr marL="6480175" indent="-5108575" algn="l" defTabSz="4319588" rtl="0" fontAlgn="base">
      <a:spcBef>
        <a:spcPct val="0"/>
      </a:spcBef>
      <a:spcAft>
        <a:spcPct val="0"/>
      </a:spcAft>
      <a:defRPr sz="8500" kern="1200">
        <a:solidFill>
          <a:schemeClr val="tx1"/>
        </a:solidFill>
        <a:latin typeface="Arial" pitchFamily="34" charset="0"/>
        <a:ea typeface="+mn-ea"/>
        <a:cs typeface="Arial" pitchFamily="34" charset="0"/>
      </a:defRPr>
    </a:lvl4pPr>
    <a:lvl5pPr marL="8640763" indent="-6811963" algn="l" defTabSz="4319588" rtl="0" fontAlgn="base">
      <a:spcBef>
        <a:spcPct val="0"/>
      </a:spcBef>
      <a:spcAft>
        <a:spcPct val="0"/>
      </a:spcAft>
      <a:defRPr sz="8500" kern="1200">
        <a:solidFill>
          <a:schemeClr val="tx1"/>
        </a:solidFill>
        <a:latin typeface="Arial" pitchFamily="34" charset="0"/>
        <a:ea typeface="+mn-ea"/>
        <a:cs typeface="Arial" pitchFamily="34" charset="0"/>
      </a:defRPr>
    </a:lvl5pPr>
    <a:lvl6pPr marL="2286000" algn="r" defTabSz="914400" rtl="1" eaLnBrk="1" latinLnBrk="0" hangingPunct="1">
      <a:defRPr sz="8500" kern="1200">
        <a:solidFill>
          <a:schemeClr val="tx1"/>
        </a:solidFill>
        <a:latin typeface="Arial" pitchFamily="34" charset="0"/>
        <a:ea typeface="+mn-ea"/>
        <a:cs typeface="Arial" pitchFamily="34" charset="0"/>
      </a:defRPr>
    </a:lvl6pPr>
    <a:lvl7pPr marL="2743200" algn="r" defTabSz="914400" rtl="1" eaLnBrk="1" latinLnBrk="0" hangingPunct="1">
      <a:defRPr sz="8500" kern="1200">
        <a:solidFill>
          <a:schemeClr val="tx1"/>
        </a:solidFill>
        <a:latin typeface="Arial" pitchFamily="34" charset="0"/>
        <a:ea typeface="+mn-ea"/>
        <a:cs typeface="Arial" pitchFamily="34" charset="0"/>
      </a:defRPr>
    </a:lvl7pPr>
    <a:lvl8pPr marL="3200400" algn="r" defTabSz="914400" rtl="1" eaLnBrk="1" latinLnBrk="0" hangingPunct="1">
      <a:defRPr sz="8500" kern="1200">
        <a:solidFill>
          <a:schemeClr val="tx1"/>
        </a:solidFill>
        <a:latin typeface="Arial" pitchFamily="34" charset="0"/>
        <a:ea typeface="+mn-ea"/>
        <a:cs typeface="Arial" pitchFamily="34" charset="0"/>
      </a:defRPr>
    </a:lvl8pPr>
    <a:lvl9pPr marL="3657600" algn="r" defTabSz="914400" rtl="1" eaLnBrk="1" latinLnBrk="0" hangingPunct="1">
      <a:defRPr sz="8500"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740A"/>
    <a:srgbClr val="19CCD5"/>
    <a:srgbClr val="FFF5E4"/>
    <a:srgbClr val="FDF6E7"/>
    <a:srgbClr val="FAEBCE"/>
    <a:srgbClr val="F9E7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3993" autoAdjust="0"/>
  </p:normalViewPr>
  <p:slideViewPr>
    <p:cSldViewPr>
      <p:cViewPr>
        <p:scale>
          <a:sx n="25" d="100"/>
          <a:sy n="25" d="100"/>
        </p:scale>
        <p:origin x="-1128" y="480"/>
      </p:cViewPr>
      <p:guideLst>
        <p:guide orient="horz" pos="13608"/>
        <p:guide pos="10206"/>
      </p:guideLst>
    </p:cSldViewPr>
  </p:slideViewPr>
  <p:notesTextViewPr>
    <p:cViewPr>
      <p:scale>
        <a:sx n="100" d="100"/>
        <a:sy n="100" d="100"/>
      </p:scale>
      <p:origin x="0" y="0"/>
    </p:cViewPr>
  </p:notesTextViewPr>
  <p:notesViewPr>
    <p:cSldViewPr>
      <p:cViewPr varScale="1">
        <p:scale>
          <a:sx n="86" d="100"/>
          <a:sy n="86" d="100"/>
        </p:scale>
        <p:origin x="-317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defTabSz="4320540" rtl="1" fontAlgn="auto">
              <a:spcBef>
                <a:spcPts val="0"/>
              </a:spcBef>
              <a:spcAft>
                <a:spcPts val="0"/>
              </a:spcAft>
              <a:defRPr sz="1200">
                <a:latin typeface="+mn-lt"/>
                <a:cs typeface="+mn-cs"/>
              </a:defRPr>
            </a:lvl1pPr>
          </a:lstStyle>
          <a:p>
            <a:pPr>
              <a:defRPr/>
            </a:pPr>
            <a:endParaRPr lang="he-IL"/>
          </a:p>
        </p:txBody>
      </p:sp>
      <p:sp>
        <p:nvSpPr>
          <p:cNvPr id="3" name="מציין מיקום של תאריך 2"/>
          <p:cNvSpPr>
            <a:spLocks noGrp="1"/>
          </p:cNvSpPr>
          <p:nvPr>
            <p:ph type="dt" sz="quarter" idx="1"/>
          </p:nvPr>
        </p:nvSpPr>
        <p:spPr>
          <a:xfrm>
            <a:off x="1588" y="0"/>
            <a:ext cx="2971800" cy="457200"/>
          </a:xfrm>
          <a:prstGeom prst="rect">
            <a:avLst/>
          </a:prstGeom>
        </p:spPr>
        <p:txBody>
          <a:bodyPr vert="horz" lIns="91440" tIns="45720" rIns="91440" bIns="45720" rtlCol="1"/>
          <a:lstStyle>
            <a:lvl1pPr algn="l" defTabSz="4320540" rtl="1" fontAlgn="auto">
              <a:spcBef>
                <a:spcPts val="0"/>
              </a:spcBef>
              <a:spcAft>
                <a:spcPts val="0"/>
              </a:spcAft>
              <a:defRPr sz="1200">
                <a:latin typeface="+mn-lt"/>
                <a:cs typeface="+mn-cs"/>
              </a:defRPr>
            </a:lvl1pPr>
          </a:lstStyle>
          <a:p>
            <a:pPr>
              <a:defRPr/>
            </a:pPr>
            <a:fld id="{CF76FFE8-0872-46ED-B508-DF2666DF2539}" type="datetimeFigureOut">
              <a:rPr lang="he-IL"/>
              <a:pPr>
                <a:defRPr/>
              </a:pPr>
              <a:t>כ"ד/סיון/תשע"ג</a:t>
            </a:fld>
            <a:endParaRPr lang="he-IL"/>
          </a:p>
        </p:txBody>
      </p:sp>
      <p:sp>
        <p:nvSpPr>
          <p:cNvPr id="4" name="מציין מיקום של כותרת תחתונה 3"/>
          <p:cNvSpPr>
            <a:spLocks noGrp="1"/>
          </p:cNvSpPr>
          <p:nvPr>
            <p:ph type="ftr" sz="quarter" idx="2"/>
          </p:nvPr>
        </p:nvSpPr>
        <p:spPr>
          <a:xfrm>
            <a:off x="3886200" y="8685213"/>
            <a:ext cx="2971800" cy="457200"/>
          </a:xfrm>
          <a:prstGeom prst="rect">
            <a:avLst/>
          </a:prstGeom>
        </p:spPr>
        <p:txBody>
          <a:bodyPr vert="horz" lIns="91440" tIns="45720" rIns="91440" bIns="45720" rtlCol="1" anchor="b"/>
          <a:lstStyle>
            <a:lvl1pPr algn="r" defTabSz="4320540" rtl="1" fontAlgn="auto">
              <a:spcBef>
                <a:spcPts val="0"/>
              </a:spcBef>
              <a:spcAft>
                <a:spcPts val="0"/>
              </a:spcAft>
              <a:defRPr sz="1200">
                <a:latin typeface="+mn-lt"/>
                <a:cs typeface="+mn-cs"/>
              </a:defRPr>
            </a:lvl1pPr>
          </a:lstStyle>
          <a:p>
            <a:pPr>
              <a:defRPr/>
            </a:pPr>
            <a:endParaRPr lang="he-IL"/>
          </a:p>
        </p:txBody>
      </p:sp>
      <p:sp>
        <p:nvSpPr>
          <p:cNvPr id="5" name="מציין מיקום של מספר שקופית 4"/>
          <p:cNvSpPr>
            <a:spLocks noGrp="1"/>
          </p:cNvSpPr>
          <p:nvPr>
            <p:ph type="sldNum" sz="quarter" idx="3"/>
          </p:nvPr>
        </p:nvSpPr>
        <p:spPr>
          <a:xfrm>
            <a:off x="1588" y="8685213"/>
            <a:ext cx="2971800" cy="457200"/>
          </a:xfrm>
          <a:prstGeom prst="rect">
            <a:avLst/>
          </a:prstGeom>
        </p:spPr>
        <p:txBody>
          <a:bodyPr vert="horz" lIns="91440" tIns="45720" rIns="91440" bIns="45720" rtlCol="1" anchor="b"/>
          <a:lstStyle>
            <a:lvl1pPr algn="l" defTabSz="4320540" rtl="1" fontAlgn="auto">
              <a:spcBef>
                <a:spcPts val="0"/>
              </a:spcBef>
              <a:spcAft>
                <a:spcPts val="0"/>
              </a:spcAft>
              <a:defRPr sz="1200">
                <a:latin typeface="+mn-lt"/>
                <a:cs typeface="+mn-cs"/>
              </a:defRPr>
            </a:lvl1pPr>
          </a:lstStyle>
          <a:p>
            <a:pPr>
              <a:defRPr/>
            </a:pPr>
            <a:fld id="{1A18C859-372D-49E3-8A80-B70FD6D6E5FB}" type="slidenum">
              <a:rPr lang="he-IL"/>
              <a:pPr>
                <a:defRPr/>
              </a:pPr>
              <a:t>‹#›</a:t>
            </a:fld>
            <a:endParaRPr lang="he-IL"/>
          </a:p>
        </p:txBody>
      </p:sp>
    </p:spTree>
    <p:extLst>
      <p:ext uri="{BB962C8B-B14F-4D97-AF65-F5344CB8AC3E}">
        <p14:creationId xmlns:p14="http://schemas.microsoft.com/office/powerpoint/2010/main" val="1753090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defTabSz="4320540" rtl="1" fontAlgn="auto">
              <a:spcBef>
                <a:spcPts val="0"/>
              </a:spcBef>
              <a:spcAft>
                <a:spcPts val="0"/>
              </a:spcAft>
              <a:defRPr sz="1200">
                <a:latin typeface="+mn-lt"/>
                <a:cs typeface="+mn-cs"/>
              </a:defRPr>
            </a:lvl1pPr>
          </a:lstStyle>
          <a:p>
            <a:pPr>
              <a:defRPr/>
            </a:pPr>
            <a:endParaRPr lang="he-IL"/>
          </a:p>
        </p:txBody>
      </p:sp>
      <p:sp>
        <p:nvSpPr>
          <p:cNvPr id="3" name="מציין מיקום של תאריך 2"/>
          <p:cNvSpPr>
            <a:spLocks noGrp="1"/>
          </p:cNvSpPr>
          <p:nvPr>
            <p:ph type="dt" idx="1"/>
          </p:nvPr>
        </p:nvSpPr>
        <p:spPr>
          <a:xfrm>
            <a:off x="1588" y="0"/>
            <a:ext cx="2971800" cy="457200"/>
          </a:xfrm>
          <a:prstGeom prst="rect">
            <a:avLst/>
          </a:prstGeom>
        </p:spPr>
        <p:txBody>
          <a:bodyPr vert="horz" lIns="91440" tIns="45720" rIns="91440" bIns="45720" rtlCol="1"/>
          <a:lstStyle>
            <a:lvl1pPr algn="l" defTabSz="4320540" rtl="1" fontAlgn="auto">
              <a:spcBef>
                <a:spcPts val="0"/>
              </a:spcBef>
              <a:spcAft>
                <a:spcPts val="0"/>
              </a:spcAft>
              <a:defRPr sz="1200">
                <a:latin typeface="+mn-lt"/>
                <a:cs typeface="+mn-cs"/>
              </a:defRPr>
            </a:lvl1pPr>
          </a:lstStyle>
          <a:p>
            <a:pPr>
              <a:defRPr/>
            </a:pPr>
            <a:fld id="{3D6CD24D-66C6-491C-BDA9-72C033E8BE25}" type="datetimeFigureOut">
              <a:rPr lang="he-IL"/>
              <a:pPr>
                <a:defRPr/>
              </a:pPr>
              <a:t>כ"ד/סיון/תשע"ג</a:t>
            </a:fld>
            <a:endParaRPr lang="he-IL"/>
          </a:p>
        </p:txBody>
      </p:sp>
      <p:sp>
        <p:nvSpPr>
          <p:cNvPr id="4" name="מציין מיקום של תמונת שקופית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1" anchor="ctr"/>
          <a:lstStyle/>
          <a:p>
            <a:pPr lvl="0"/>
            <a:endParaRPr lang="he-IL" noProof="0"/>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he-IL" noProof="0" smtClean="0"/>
              <a:t>לחץ כדי לערוך סגנונות טקסט של תבנית בסיס</a:t>
            </a:r>
          </a:p>
          <a:p>
            <a:pPr lvl="1"/>
            <a:r>
              <a:rPr lang="he-IL" noProof="0" smtClean="0"/>
              <a:t>רמה שנייה</a:t>
            </a:r>
          </a:p>
          <a:p>
            <a:pPr lvl="2"/>
            <a:r>
              <a:rPr lang="he-IL" noProof="0" smtClean="0"/>
              <a:t>רמה שלישית</a:t>
            </a:r>
          </a:p>
          <a:p>
            <a:pPr lvl="3"/>
            <a:r>
              <a:rPr lang="he-IL" noProof="0" smtClean="0"/>
              <a:t>רמה רביעית</a:t>
            </a:r>
          </a:p>
          <a:p>
            <a:pPr lvl="4"/>
            <a:r>
              <a:rPr lang="he-IL" noProof="0" smtClean="0"/>
              <a:t>רמה חמישית</a:t>
            </a:r>
            <a:endParaRPr lang="he-IL" noProof="0"/>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defTabSz="4320540" rtl="1" fontAlgn="auto">
              <a:spcBef>
                <a:spcPts val="0"/>
              </a:spcBef>
              <a:spcAft>
                <a:spcPts val="0"/>
              </a:spcAft>
              <a:defRPr sz="1200">
                <a:latin typeface="+mn-lt"/>
                <a:cs typeface="+mn-cs"/>
              </a:defRPr>
            </a:lvl1pPr>
          </a:lstStyle>
          <a:p>
            <a:pPr>
              <a:defRPr/>
            </a:pPr>
            <a:endParaRPr lang="he-IL"/>
          </a:p>
        </p:txBody>
      </p:sp>
      <p:sp>
        <p:nvSpPr>
          <p:cNvPr id="7" name="מציין מיקום של מספר שקופית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defTabSz="4320540" rtl="1" fontAlgn="auto">
              <a:spcBef>
                <a:spcPts val="0"/>
              </a:spcBef>
              <a:spcAft>
                <a:spcPts val="0"/>
              </a:spcAft>
              <a:defRPr sz="1200">
                <a:latin typeface="+mn-lt"/>
                <a:cs typeface="+mn-cs"/>
              </a:defRPr>
            </a:lvl1pPr>
          </a:lstStyle>
          <a:p>
            <a:pPr>
              <a:defRPr/>
            </a:pPr>
            <a:fld id="{381F5BAB-182F-4052-A80D-C27D201FAC09}" type="slidenum">
              <a:rPr lang="he-IL"/>
              <a:pPr>
                <a:defRPr/>
              </a:pPr>
              <a:t>‹#›</a:t>
            </a:fld>
            <a:endParaRPr lang="he-IL"/>
          </a:p>
        </p:txBody>
      </p:sp>
    </p:spTree>
    <p:extLst>
      <p:ext uri="{BB962C8B-B14F-4D97-AF65-F5344CB8AC3E}">
        <p14:creationId xmlns:p14="http://schemas.microsoft.com/office/powerpoint/2010/main" val="4053647245"/>
      </p:ext>
    </p:extLst>
  </p:cSld>
  <p:clrMap bg1="lt1" tx1="dk1" bg2="lt2" tx2="dk2" accent1="accent1" accent2="accent2" accent3="accent3" accent4="accent4" accent5="accent5" accent6="accent6" hlink="hlink" folHlink="folHlink"/>
  <p:notesStyle>
    <a:lvl1pPr algn="r" defTabSz="4319588" rtl="1" eaLnBrk="0" fontAlgn="base" hangingPunct="0">
      <a:spcBef>
        <a:spcPct val="30000"/>
      </a:spcBef>
      <a:spcAft>
        <a:spcPct val="0"/>
      </a:spcAft>
      <a:defRPr sz="5700" kern="1200">
        <a:solidFill>
          <a:schemeClr val="tx1"/>
        </a:solidFill>
        <a:latin typeface="+mn-lt"/>
        <a:ea typeface="+mn-ea"/>
        <a:cs typeface="+mn-cs"/>
      </a:defRPr>
    </a:lvl1pPr>
    <a:lvl2pPr marL="2159000" algn="r" defTabSz="4319588" rtl="1" eaLnBrk="0" fontAlgn="base" hangingPunct="0">
      <a:spcBef>
        <a:spcPct val="30000"/>
      </a:spcBef>
      <a:spcAft>
        <a:spcPct val="0"/>
      </a:spcAft>
      <a:defRPr sz="5700" kern="1200">
        <a:solidFill>
          <a:schemeClr val="tx1"/>
        </a:solidFill>
        <a:latin typeface="+mn-lt"/>
        <a:ea typeface="+mn-ea"/>
        <a:cs typeface="+mn-cs"/>
      </a:defRPr>
    </a:lvl2pPr>
    <a:lvl3pPr marL="4319588" algn="r" defTabSz="4319588" rtl="1" eaLnBrk="0" fontAlgn="base" hangingPunct="0">
      <a:spcBef>
        <a:spcPct val="30000"/>
      </a:spcBef>
      <a:spcAft>
        <a:spcPct val="0"/>
      </a:spcAft>
      <a:defRPr sz="5700" kern="1200">
        <a:solidFill>
          <a:schemeClr val="tx1"/>
        </a:solidFill>
        <a:latin typeface="+mn-lt"/>
        <a:ea typeface="+mn-ea"/>
        <a:cs typeface="+mn-cs"/>
      </a:defRPr>
    </a:lvl3pPr>
    <a:lvl4pPr marL="6480175" algn="r" defTabSz="4319588" rtl="1" eaLnBrk="0" fontAlgn="base" hangingPunct="0">
      <a:spcBef>
        <a:spcPct val="30000"/>
      </a:spcBef>
      <a:spcAft>
        <a:spcPct val="0"/>
      </a:spcAft>
      <a:defRPr sz="5700" kern="1200">
        <a:solidFill>
          <a:schemeClr val="tx1"/>
        </a:solidFill>
        <a:latin typeface="+mn-lt"/>
        <a:ea typeface="+mn-ea"/>
        <a:cs typeface="+mn-cs"/>
      </a:defRPr>
    </a:lvl4pPr>
    <a:lvl5pPr marL="8640763" algn="r" defTabSz="4319588" rtl="1" eaLnBrk="0" fontAlgn="base" hangingPunct="0">
      <a:spcBef>
        <a:spcPct val="30000"/>
      </a:spcBef>
      <a:spcAft>
        <a:spcPct val="0"/>
      </a:spcAft>
      <a:defRPr sz="5700" kern="1200">
        <a:solidFill>
          <a:schemeClr val="tx1"/>
        </a:solidFill>
        <a:latin typeface="+mn-lt"/>
        <a:ea typeface="+mn-ea"/>
        <a:cs typeface="+mn-cs"/>
      </a:defRPr>
    </a:lvl5pPr>
    <a:lvl6pPr marL="10801350" algn="r" defTabSz="4320540" rtl="1" eaLnBrk="1" latinLnBrk="0" hangingPunct="1">
      <a:defRPr sz="5700" kern="1200">
        <a:solidFill>
          <a:schemeClr val="tx1"/>
        </a:solidFill>
        <a:latin typeface="+mn-lt"/>
        <a:ea typeface="+mn-ea"/>
        <a:cs typeface="+mn-cs"/>
      </a:defRPr>
    </a:lvl6pPr>
    <a:lvl7pPr marL="12961620" algn="r" defTabSz="4320540" rtl="1" eaLnBrk="1" latinLnBrk="0" hangingPunct="1">
      <a:defRPr sz="5700" kern="1200">
        <a:solidFill>
          <a:schemeClr val="tx1"/>
        </a:solidFill>
        <a:latin typeface="+mn-lt"/>
        <a:ea typeface="+mn-ea"/>
        <a:cs typeface="+mn-cs"/>
      </a:defRPr>
    </a:lvl7pPr>
    <a:lvl8pPr marL="15121890" algn="r" defTabSz="4320540" rtl="1" eaLnBrk="1" latinLnBrk="0" hangingPunct="1">
      <a:defRPr sz="5700" kern="1200">
        <a:solidFill>
          <a:schemeClr val="tx1"/>
        </a:solidFill>
        <a:latin typeface="+mn-lt"/>
        <a:ea typeface="+mn-ea"/>
        <a:cs typeface="+mn-cs"/>
      </a:defRPr>
    </a:lvl8pPr>
    <a:lvl9pPr marL="17282160" algn="r" defTabSz="4320540" rtl="1" eaLnBrk="1" latinLnBrk="0" hangingPunct="1">
      <a:defRPr sz="5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מציין מיקום של תמונת שקופית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מציין מיקום של הערות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he-IL" smtClean="0"/>
          </a:p>
        </p:txBody>
      </p:sp>
      <p:sp>
        <p:nvSpPr>
          <p:cNvPr id="14340" name="מציין מיקום של מספר שקופית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8500">
                <a:solidFill>
                  <a:schemeClr val="tx1"/>
                </a:solidFill>
                <a:latin typeface="Arial" pitchFamily="34" charset="0"/>
                <a:cs typeface="Arial" pitchFamily="34" charset="0"/>
              </a:defRPr>
            </a:lvl1pPr>
            <a:lvl2pPr marL="742950" indent="-285750" eaLnBrk="0" hangingPunct="0">
              <a:defRPr sz="8500">
                <a:solidFill>
                  <a:schemeClr val="tx1"/>
                </a:solidFill>
                <a:latin typeface="Arial" pitchFamily="34" charset="0"/>
                <a:cs typeface="Arial" pitchFamily="34" charset="0"/>
              </a:defRPr>
            </a:lvl2pPr>
            <a:lvl3pPr marL="1143000" indent="-228600" eaLnBrk="0" hangingPunct="0">
              <a:defRPr sz="8500">
                <a:solidFill>
                  <a:schemeClr val="tx1"/>
                </a:solidFill>
                <a:latin typeface="Arial" pitchFamily="34" charset="0"/>
                <a:cs typeface="Arial" pitchFamily="34" charset="0"/>
              </a:defRPr>
            </a:lvl3pPr>
            <a:lvl4pPr marL="1600200" indent="-228600" eaLnBrk="0" hangingPunct="0">
              <a:defRPr sz="8500">
                <a:solidFill>
                  <a:schemeClr val="tx1"/>
                </a:solidFill>
                <a:latin typeface="Arial" pitchFamily="34" charset="0"/>
                <a:cs typeface="Arial" pitchFamily="34" charset="0"/>
              </a:defRPr>
            </a:lvl4pPr>
            <a:lvl5pPr marL="2057400" indent="-228600" eaLnBrk="0" hangingPunct="0">
              <a:defRPr sz="8500">
                <a:solidFill>
                  <a:schemeClr val="tx1"/>
                </a:solidFill>
                <a:latin typeface="Arial" pitchFamily="34" charset="0"/>
                <a:cs typeface="Arial" pitchFamily="34" charset="0"/>
              </a:defRPr>
            </a:lvl5pPr>
            <a:lvl6pPr marL="2514600" indent="-228600" algn="l" defTabSz="4319588" rtl="0" eaLnBrk="0" fontAlgn="base" hangingPunct="0">
              <a:spcBef>
                <a:spcPct val="0"/>
              </a:spcBef>
              <a:spcAft>
                <a:spcPct val="0"/>
              </a:spcAft>
              <a:defRPr sz="8500">
                <a:solidFill>
                  <a:schemeClr val="tx1"/>
                </a:solidFill>
                <a:latin typeface="Arial" pitchFamily="34" charset="0"/>
                <a:cs typeface="Arial" pitchFamily="34" charset="0"/>
              </a:defRPr>
            </a:lvl6pPr>
            <a:lvl7pPr marL="2971800" indent="-228600" algn="l" defTabSz="4319588" rtl="0" eaLnBrk="0" fontAlgn="base" hangingPunct="0">
              <a:spcBef>
                <a:spcPct val="0"/>
              </a:spcBef>
              <a:spcAft>
                <a:spcPct val="0"/>
              </a:spcAft>
              <a:defRPr sz="8500">
                <a:solidFill>
                  <a:schemeClr val="tx1"/>
                </a:solidFill>
                <a:latin typeface="Arial" pitchFamily="34" charset="0"/>
                <a:cs typeface="Arial" pitchFamily="34" charset="0"/>
              </a:defRPr>
            </a:lvl7pPr>
            <a:lvl8pPr marL="3429000" indent="-228600" algn="l" defTabSz="4319588" rtl="0" eaLnBrk="0" fontAlgn="base" hangingPunct="0">
              <a:spcBef>
                <a:spcPct val="0"/>
              </a:spcBef>
              <a:spcAft>
                <a:spcPct val="0"/>
              </a:spcAft>
              <a:defRPr sz="8500">
                <a:solidFill>
                  <a:schemeClr val="tx1"/>
                </a:solidFill>
                <a:latin typeface="Arial" pitchFamily="34" charset="0"/>
                <a:cs typeface="Arial" pitchFamily="34" charset="0"/>
              </a:defRPr>
            </a:lvl8pPr>
            <a:lvl9pPr marL="3886200" indent="-228600" algn="l" defTabSz="4319588" rtl="0" eaLnBrk="0" fontAlgn="base" hangingPunct="0">
              <a:spcBef>
                <a:spcPct val="0"/>
              </a:spcBef>
              <a:spcAft>
                <a:spcPct val="0"/>
              </a:spcAft>
              <a:defRPr sz="8500">
                <a:solidFill>
                  <a:schemeClr val="tx1"/>
                </a:solidFill>
                <a:latin typeface="Arial" pitchFamily="34" charset="0"/>
                <a:cs typeface="Arial" pitchFamily="34" charset="0"/>
              </a:defRPr>
            </a:lvl9pPr>
          </a:lstStyle>
          <a:p>
            <a:pPr defTabSz="4319588" eaLnBrk="1" fontAlgn="base" hangingPunct="1">
              <a:spcBef>
                <a:spcPct val="0"/>
              </a:spcBef>
              <a:spcAft>
                <a:spcPct val="0"/>
              </a:spcAft>
            </a:pPr>
            <a:fld id="{FF2852EE-4A5F-4BC9-925B-CAB801A6B275}" type="slidenum">
              <a:rPr lang="he-IL" sz="1200" smtClean="0">
                <a:latin typeface="Calibri" pitchFamily="34" charset="0"/>
              </a:rPr>
              <a:pPr defTabSz="4319588" eaLnBrk="1" fontAlgn="base" hangingPunct="1">
                <a:spcBef>
                  <a:spcPct val="0"/>
                </a:spcBef>
                <a:spcAft>
                  <a:spcPct val="0"/>
                </a:spcAft>
              </a:pPr>
              <a:t>1</a:t>
            </a:fld>
            <a:endParaRPr lang="he-IL" sz="1200" smtClean="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שקופית כותרת">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6572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a:xfrm>
            <a:off x="1620203" y="1730219"/>
            <a:ext cx="29163645" cy="7200900"/>
          </a:xfrm>
          <a:prstGeom prst="rect">
            <a:avLst/>
          </a:prstGeom>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1620203" y="10081263"/>
            <a:ext cx="29163645" cy="28513567"/>
          </a:xfrm>
          <a:prstGeom prst="rect">
            <a:avLst/>
          </a:prstGeo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a:xfrm>
            <a:off x="23223538" y="40044688"/>
            <a:ext cx="7559675" cy="2300287"/>
          </a:xfrm>
          <a:prstGeom prst="rect">
            <a:avLst/>
          </a:prstGeom>
        </p:spPr>
        <p:txBody>
          <a:bodyPr/>
          <a:lstStyle>
            <a:lvl1pPr algn="r" defTabSz="4320540" rtl="1" fontAlgn="auto">
              <a:spcBef>
                <a:spcPts val="0"/>
              </a:spcBef>
              <a:spcAft>
                <a:spcPts val="0"/>
              </a:spcAft>
              <a:defRPr>
                <a:latin typeface="+mn-lt"/>
                <a:cs typeface="+mn-cs"/>
              </a:defRPr>
            </a:lvl1pPr>
          </a:lstStyle>
          <a:p>
            <a:pPr>
              <a:defRPr/>
            </a:pPr>
            <a:fld id="{185C90B1-8F41-4B17-B25D-A01D6521BF57}" type="datetimeFigureOut">
              <a:rPr lang="he-IL"/>
              <a:pPr>
                <a:defRPr/>
              </a:pPr>
              <a:t>כ"ד/סיון/תשע"ג</a:t>
            </a:fld>
            <a:endParaRPr lang="he-IL"/>
          </a:p>
        </p:txBody>
      </p:sp>
      <p:sp>
        <p:nvSpPr>
          <p:cNvPr id="5" name="מציין מיקום של כותרת תחתונה 4"/>
          <p:cNvSpPr>
            <a:spLocks noGrp="1"/>
          </p:cNvSpPr>
          <p:nvPr>
            <p:ph type="ftr" sz="quarter" idx="11"/>
          </p:nvPr>
        </p:nvSpPr>
        <p:spPr>
          <a:xfrm>
            <a:off x="11071225" y="40044688"/>
            <a:ext cx="10261600" cy="2300287"/>
          </a:xfrm>
          <a:prstGeom prst="rect">
            <a:avLst/>
          </a:prstGeom>
        </p:spPr>
        <p:txBody>
          <a:bodyPr/>
          <a:lstStyle>
            <a:lvl1pPr algn="r" defTabSz="4320540" rtl="1" fontAlgn="auto">
              <a:spcBef>
                <a:spcPts val="0"/>
              </a:spcBef>
              <a:spcAft>
                <a:spcPts val="0"/>
              </a:spcAft>
              <a:defRPr>
                <a:latin typeface="+mn-lt"/>
                <a:cs typeface="+mn-cs"/>
              </a:defRPr>
            </a:lvl1pPr>
          </a:lstStyle>
          <a:p>
            <a:pPr>
              <a:defRPr/>
            </a:pPr>
            <a:endParaRPr lang="he-IL"/>
          </a:p>
        </p:txBody>
      </p:sp>
      <p:sp>
        <p:nvSpPr>
          <p:cNvPr id="6" name="מציין מיקום של מספר שקופית 5"/>
          <p:cNvSpPr>
            <a:spLocks noGrp="1"/>
          </p:cNvSpPr>
          <p:nvPr>
            <p:ph type="sldNum" sz="quarter" idx="12"/>
          </p:nvPr>
        </p:nvSpPr>
        <p:spPr>
          <a:xfrm>
            <a:off x="1620838" y="40044688"/>
            <a:ext cx="7559675" cy="2300287"/>
          </a:xfrm>
          <a:prstGeom prst="rect">
            <a:avLst/>
          </a:prstGeom>
        </p:spPr>
        <p:txBody>
          <a:bodyPr/>
          <a:lstStyle>
            <a:lvl1pPr algn="r" defTabSz="4320540" rtl="1" fontAlgn="auto">
              <a:spcBef>
                <a:spcPts val="0"/>
              </a:spcBef>
              <a:spcAft>
                <a:spcPts val="0"/>
              </a:spcAft>
              <a:defRPr>
                <a:latin typeface="+mn-lt"/>
                <a:cs typeface="+mn-cs"/>
              </a:defRPr>
            </a:lvl1pPr>
          </a:lstStyle>
          <a:p>
            <a:pPr>
              <a:defRPr/>
            </a:pPr>
            <a:fld id="{FC3A3041-9AA5-4DCC-87DB-03C4ECFB07DE}" type="slidenum">
              <a:rPr lang="he-IL"/>
              <a:pPr>
                <a:defRPr/>
              </a:pPr>
              <a:t>‹#›</a:t>
            </a:fld>
            <a:endParaRPr lang="he-IL"/>
          </a:p>
        </p:txBody>
      </p:sp>
    </p:spTree>
    <p:extLst>
      <p:ext uri="{BB962C8B-B14F-4D97-AF65-F5344CB8AC3E}">
        <p14:creationId xmlns:p14="http://schemas.microsoft.com/office/powerpoint/2010/main" val="1027274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3254782" y="10901365"/>
            <a:ext cx="25833229" cy="232249028"/>
          </a:xfrm>
          <a:prstGeom prst="rect">
            <a:avLst/>
          </a:prstGeo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5743847" y="10901365"/>
            <a:ext cx="76970870" cy="232249028"/>
          </a:xfrm>
          <a:prstGeom prst="rect">
            <a:avLst/>
          </a:prstGeo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a:xfrm>
            <a:off x="23223538" y="40044688"/>
            <a:ext cx="7559675" cy="2300287"/>
          </a:xfrm>
          <a:prstGeom prst="rect">
            <a:avLst/>
          </a:prstGeom>
        </p:spPr>
        <p:txBody>
          <a:bodyPr/>
          <a:lstStyle>
            <a:lvl1pPr algn="r" defTabSz="4320540" rtl="1" fontAlgn="auto">
              <a:spcBef>
                <a:spcPts val="0"/>
              </a:spcBef>
              <a:spcAft>
                <a:spcPts val="0"/>
              </a:spcAft>
              <a:defRPr>
                <a:latin typeface="+mn-lt"/>
                <a:cs typeface="+mn-cs"/>
              </a:defRPr>
            </a:lvl1pPr>
          </a:lstStyle>
          <a:p>
            <a:pPr>
              <a:defRPr/>
            </a:pPr>
            <a:fld id="{A132E137-6C43-4784-915D-D6413E1220F1}" type="datetimeFigureOut">
              <a:rPr lang="he-IL"/>
              <a:pPr>
                <a:defRPr/>
              </a:pPr>
              <a:t>כ"ד/סיון/תשע"ג</a:t>
            </a:fld>
            <a:endParaRPr lang="he-IL"/>
          </a:p>
        </p:txBody>
      </p:sp>
      <p:sp>
        <p:nvSpPr>
          <p:cNvPr id="5" name="מציין מיקום של כותרת תחתונה 4"/>
          <p:cNvSpPr>
            <a:spLocks noGrp="1"/>
          </p:cNvSpPr>
          <p:nvPr>
            <p:ph type="ftr" sz="quarter" idx="11"/>
          </p:nvPr>
        </p:nvSpPr>
        <p:spPr>
          <a:xfrm>
            <a:off x="11071225" y="40044688"/>
            <a:ext cx="10261600" cy="2300287"/>
          </a:xfrm>
          <a:prstGeom prst="rect">
            <a:avLst/>
          </a:prstGeom>
        </p:spPr>
        <p:txBody>
          <a:bodyPr/>
          <a:lstStyle>
            <a:lvl1pPr algn="r" defTabSz="4320540" rtl="1" fontAlgn="auto">
              <a:spcBef>
                <a:spcPts val="0"/>
              </a:spcBef>
              <a:spcAft>
                <a:spcPts val="0"/>
              </a:spcAft>
              <a:defRPr>
                <a:latin typeface="+mn-lt"/>
                <a:cs typeface="+mn-cs"/>
              </a:defRPr>
            </a:lvl1pPr>
          </a:lstStyle>
          <a:p>
            <a:pPr>
              <a:defRPr/>
            </a:pPr>
            <a:endParaRPr lang="he-IL"/>
          </a:p>
        </p:txBody>
      </p:sp>
      <p:sp>
        <p:nvSpPr>
          <p:cNvPr id="6" name="מציין מיקום של מספר שקופית 5"/>
          <p:cNvSpPr>
            <a:spLocks noGrp="1"/>
          </p:cNvSpPr>
          <p:nvPr>
            <p:ph type="sldNum" sz="quarter" idx="12"/>
          </p:nvPr>
        </p:nvSpPr>
        <p:spPr>
          <a:xfrm>
            <a:off x="1620838" y="40044688"/>
            <a:ext cx="7559675" cy="2300287"/>
          </a:xfrm>
          <a:prstGeom prst="rect">
            <a:avLst/>
          </a:prstGeom>
        </p:spPr>
        <p:txBody>
          <a:bodyPr/>
          <a:lstStyle>
            <a:lvl1pPr algn="r" defTabSz="4320540" rtl="1" fontAlgn="auto">
              <a:spcBef>
                <a:spcPts val="0"/>
              </a:spcBef>
              <a:spcAft>
                <a:spcPts val="0"/>
              </a:spcAft>
              <a:defRPr>
                <a:latin typeface="+mn-lt"/>
                <a:cs typeface="+mn-cs"/>
              </a:defRPr>
            </a:lvl1pPr>
          </a:lstStyle>
          <a:p>
            <a:pPr>
              <a:defRPr/>
            </a:pPr>
            <a:fld id="{E34C5412-4362-492E-A8F6-54826C0DFB87}" type="slidenum">
              <a:rPr lang="he-IL"/>
              <a:pPr>
                <a:defRPr/>
              </a:pPr>
              <a:t>‹#›</a:t>
            </a:fld>
            <a:endParaRPr lang="he-IL"/>
          </a:p>
        </p:txBody>
      </p:sp>
    </p:spTree>
    <p:extLst>
      <p:ext uri="{BB962C8B-B14F-4D97-AF65-F5344CB8AC3E}">
        <p14:creationId xmlns:p14="http://schemas.microsoft.com/office/powerpoint/2010/main" val="2425903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a:xfrm>
            <a:off x="1620203" y="1730219"/>
            <a:ext cx="29163645" cy="7200900"/>
          </a:xfrm>
          <a:prstGeom prst="rect">
            <a:avLst/>
          </a:prstGeom>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1620203" y="10081263"/>
            <a:ext cx="29163645" cy="28513567"/>
          </a:xfrm>
          <a:prstGeom prst="rect">
            <a:avLst/>
          </a:prstGeo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a:xfrm>
            <a:off x="23223538" y="40044688"/>
            <a:ext cx="7559675" cy="2300287"/>
          </a:xfrm>
          <a:prstGeom prst="rect">
            <a:avLst/>
          </a:prstGeom>
        </p:spPr>
        <p:txBody>
          <a:bodyPr/>
          <a:lstStyle>
            <a:lvl1pPr algn="r" defTabSz="4320540" rtl="1" fontAlgn="auto">
              <a:spcBef>
                <a:spcPts val="0"/>
              </a:spcBef>
              <a:spcAft>
                <a:spcPts val="0"/>
              </a:spcAft>
              <a:defRPr>
                <a:latin typeface="+mn-lt"/>
                <a:cs typeface="+mn-cs"/>
              </a:defRPr>
            </a:lvl1pPr>
          </a:lstStyle>
          <a:p>
            <a:pPr>
              <a:defRPr/>
            </a:pPr>
            <a:fld id="{E2DBCA46-4825-4F4A-A158-E243A8117FAB}" type="datetimeFigureOut">
              <a:rPr lang="he-IL"/>
              <a:pPr>
                <a:defRPr/>
              </a:pPr>
              <a:t>כ"ד/סיון/תשע"ג</a:t>
            </a:fld>
            <a:endParaRPr lang="he-IL"/>
          </a:p>
        </p:txBody>
      </p:sp>
      <p:sp>
        <p:nvSpPr>
          <p:cNvPr id="5" name="מציין מיקום של כותרת תחתונה 4"/>
          <p:cNvSpPr>
            <a:spLocks noGrp="1"/>
          </p:cNvSpPr>
          <p:nvPr>
            <p:ph type="ftr" sz="quarter" idx="11"/>
          </p:nvPr>
        </p:nvSpPr>
        <p:spPr>
          <a:xfrm>
            <a:off x="11071225" y="40044688"/>
            <a:ext cx="10261600" cy="2300287"/>
          </a:xfrm>
          <a:prstGeom prst="rect">
            <a:avLst/>
          </a:prstGeom>
        </p:spPr>
        <p:txBody>
          <a:bodyPr/>
          <a:lstStyle>
            <a:lvl1pPr algn="r" defTabSz="4320540" rtl="1" fontAlgn="auto">
              <a:spcBef>
                <a:spcPts val="0"/>
              </a:spcBef>
              <a:spcAft>
                <a:spcPts val="0"/>
              </a:spcAft>
              <a:defRPr>
                <a:latin typeface="+mn-lt"/>
                <a:cs typeface="+mn-cs"/>
              </a:defRPr>
            </a:lvl1pPr>
          </a:lstStyle>
          <a:p>
            <a:pPr>
              <a:defRPr/>
            </a:pPr>
            <a:endParaRPr lang="he-IL"/>
          </a:p>
        </p:txBody>
      </p:sp>
      <p:sp>
        <p:nvSpPr>
          <p:cNvPr id="6" name="מציין מיקום של מספר שקופית 5"/>
          <p:cNvSpPr>
            <a:spLocks noGrp="1"/>
          </p:cNvSpPr>
          <p:nvPr>
            <p:ph type="sldNum" sz="quarter" idx="12"/>
          </p:nvPr>
        </p:nvSpPr>
        <p:spPr>
          <a:xfrm>
            <a:off x="1620838" y="40044688"/>
            <a:ext cx="7559675" cy="2300287"/>
          </a:xfrm>
          <a:prstGeom prst="rect">
            <a:avLst/>
          </a:prstGeom>
        </p:spPr>
        <p:txBody>
          <a:bodyPr/>
          <a:lstStyle>
            <a:lvl1pPr algn="r" defTabSz="4320540" rtl="1" fontAlgn="auto">
              <a:spcBef>
                <a:spcPts val="0"/>
              </a:spcBef>
              <a:spcAft>
                <a:spcPts val="0"/>
              </a:spcAft>
              <a:defRPr>
                <a:latin typeface="+mn-lt"/>
                <a:cs typeface="+mn-cs"/>
              </a:defRPr>
            </a:lvl1pPr>
          </a:lstStyle>
          <a:p>
            <a:pPr>
              <a:defRPr/>
            </a:pPr>
            <a:fld id="{3A7640E2-F6CB-425F-AC46-E72C8A5628FC}" type="slidenum">
              <a:rPr lang="he-IL"/>
              <a:pPr>
                <a:defRPr/>
              </a:pPr>
              <a:t>‹#›</a:t>
            </a:fld>
            <a:endParaRPr lang="he-IL"/>
          </a:p>
        </p:txBody>
      </p:sp>
    </p:spTree>
    <p:extLst>
      <p:ext uri="{BB962C8B-B14F-4D97-AF65-F5344CB8AC3E}">
        <p14:creationId xmlns:p14="http://schemas.microsoft.com/office/powerpoint/2010/main" val="2423278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2559696" y="27763473"/>
            <a:ext cx="27543443" cy="8581073"/>
          </a:xfrm>
          <a:prstGeom prst="rect">
            <a:avLst/>
          </a:prstGeom>
        </p:spPr>
        <p:txBody>
          <a:bodyPr anchor="t"/>
          <a:lstStyle>
            <a:lvl1pPr algn="r">
              <a:defRPr sz="18900" b="1" cap="all"/>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2559696" y="18312295"/>
            <a:ext cx="27543443" cy="9451178"/>
          </a:xfrm>
          <a:prstGeom prst="rect">
            <a:avLst/>
          </a:prstGeom>
        </p:spPr>
        <p:txBody>
          <a:bodyPr anchor="b"/>
          <a:lstStyle>
            <a:lvl1pPr marL="0" indent="0">
              <a:buNone/>
              <a:defRPr sz="9500">
                <a:solidFill>
                  <a:schemeClr val="tx1">
                    <a:tint val="75000"/>
                  </a:schemeClr>
                </a:solidFill>
              </a:defRPr>
            </a:lvl1pPr>
            <a:lvl2pPr marL="2160270" indent="0">
              <a:buNone/>
              <a:defRPr sz="8500">
                <a:solidFill>
                  <a:schemeClr val="tx1">
                    <a:tint val="75000"/>
                  </a:schemeClr>
                </a:solidFill>
              </a:defRPr>
            </a:lvl2pPr>
            <a:lvl3pPr marL="4320540" indent="0">
              <a:buNone/>
              <a:defRPr sz="7600">
                <a:solidFill>
                  <a:schemeClr val="tx1">
                    <a:tint val="75000"/>
                  </a:schemeClr>
                </a:solidFill>
              </a:defRPr>
            </a:lvl3pPr>
            <a:lvl4pPr marL="6480810" indent="0">
              <a:buNone/>
              <a:defRPr sz="6600">
                <a:solidFill>
                  <a:schemeClr val="tx1">
                    <a:tint val="75000"/>
                  </a:schemeClr>
                </a:solidFill>
              </a:defRPr>
            </a:lvl4pPr>
            <a:lvl5pPr marL="8641080" indent="0">
              <a:buNone/>
              <a:defRPr sz="6600">
                <a:solidFill>
                  <a:schemeClr val="tx1">
                    <a:tint val="75000"/>
                  </a:schemeClr>
                </a:solidFill>
              </a:defRPr>
            </a:lvl5pPr>
            <a:lvl6pPr marL="10801350" indent="0">
              <a:buNone/>
              <a:defRPr sz="6600">
                <a:solidFill>
                  <a:schemeClr val="tx1">
                    <a:tint val="75000"/>
                  </a:schemeClr>
                </a:solidFill>
              </a:defRPr>
            </a:lvl6pPr>
            <a:lvl7pPr marL="12961620" indent="0">
              <a:buNone/>
              <a:defRPr sz="6600">
                <a:solidFill>
                  <a:schemeClr val="tx1">
                    <a:tint val="75000"/>
                  </a:schemeClr>
                </a:solidFill>
              </a:defRPr>
            </a:lvl7pPr>
            <a:lvl8pPr marL="15121890" indent="0">
              <a:buNone/>
              <a:defRPr sz="6600">
                <a:solidFill>
                  <a:schemeClr val="tx1">
                    <a:tint val="75000"/>
                  </a:schemeClr>
                </a:solidFill>
              </a:defRPr>
            </a:lvl8pPr>
            <a:lvl9pPr marL="17282160" indent="0">
              <a:buNone/>
              <a:defRPr sz="6600">
                <a:solidFill>
                  <a:schemeClr val="tx1">
                    <a:tint val="75000"/>
                  </a:schemeClr>
                </a:solidFill>
              </a:defRPr>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a:xfrm>
            <a:off x="23223538" y="40044688"/>
            <a:ext cx="7559675" cy="2300287"/>
          </a:xfrm>
          <a:prstGeom prst="rect">
            <a:avLst/>
          </a:prstGeom>
        </p:spPr>
        <p:txBody>
          <a:bodyPr/>
          <a:lstStyle>
            <a:lvl1pPr algn="r" defTabSz="4320540" rtl="1" fontAlgn="auto">
              <a:spcBef>
                <a:spcPts val="0"/>
              </a:spcBef>
              <a:spcAft>
                <a:spcPts val="0"/>
              </a:spcAft>
              <a:defRPr>
                <a:latin typeface="+mn-lt"/>
                <a:cs typeface="+mn-cs"/>
              </a:defRPr>
            </a:lvl1pPr>
          </a:lstStyle>
          <a:p>
            <a:pPr>
              <a:defRPr/>
            </a:pPr>
            <a:fld id="{04BA0395-DB79-40D1-AAE7-7294A94B573C}" type="datetimeFigureOut">
              <a:rPr lang="he-IL"/>
              <a:pPr>
                <a:defRPr/>
              </a:pPr>
              <a:t>כ"ד/סיון/תשע"ג</a:t>
            </a:fld>
            <a:endParaRPr lang="he-IL"/>
          </a:p>
        </p:txBody>
      </p:sp>
      <p:sp>
        <p:nvSpPr>
          <p:cNvPr id="5" name="מציין מיקום של כותרת תחתונה 4"/>
          <p:cNvSpPr>
            <a:spLocks noGrp="1"/>
          </p:cNvSpPr>
          <p:nvPr>
            <p:ph type="ftr" sz="quarter" idx="11"/>
          </p:nvPr>
        </p:nvSpPr>
        <p:spPr>
          <a:xfrm>
            <a:off x="11071225" y="40044688"/>
            <a:ext cx="10261600" cy="2300287"/>
          </a:xfrm>
          <a:prstGeom prst="rect">
            <a:avLst/>
          </a:prstGeom>
        </p:spPr>
        <p:txBody>
          <a:bodyPr/>
          <a:lstStyle>
            <a:lvl1pPr algn="r" defTabSz="4320540" rtl="1" fontAlgn="auto">
              <a:spcBef>
                <a:spcPts val="0"/>
              </a:spcBef>
              <a:spcAft>
                <a:spcPts val="0"/>
              </a:spcAft>
              <a:defRPr>
                <a:latin typeface="+mn-lt"/>
                <a:cs typeface="+mn-cs"/>
              </a:defRPr>
            </a:lvl1pPr>
          </a:lstStyle>
          <a:p>
            <a:pPr>
              <a:defRPr/>
            </a:pPr>
            <a:endParaRPr lang="he-IL"/>
          </a:p>
        </p:txBody>
      </p:sp>
      <p:sp>
        <p:nvSpPr>
          <p:cNvPr id="6" name="מציין מיקום של מספר שקופית 5"/>
          <p:cNvSpPr>
            <a:spLocks noGrp="1"/>
          </p:cNvSpPr>
          <p:nvPr>
            <p:ph type="sldNum" sz="quarter" idx="12"/>
          </p:nvPr>
        </p:nvSpPr>
        <p:spPr>
          <a:xfrm>
            <a:off x="1620838" y="40044688"/>
            <a:ext cx="7559675" cy="2300287"/>
          </a:xfrm>
          <a:prstGeom prst="rect">
            <a:avLst/>
          </a:prstGeom>
        </p:spPr>
        <p:txBody>
          <a:bodyPr/>
          <a:lstStyle>
            <a:lvl1pPr algn="r" defTabSz="4320540" rtl="1" fontAlgn="auto">
              <a:spcBef>
                <a:spcPts val="0"/>
              </a:spcBef>
              <a:spcAft>
                <a:spcPts val="0"/>
              </a:spcAft>
              <a:defRPr>
                <a:latin typeface="+mn-lt"/>
                <a:cs typeface="+mn-cs"/>
              </a:defRPr>
            </a:lvl1pPr>
          </a:lstStyle>
          <a:p>
            <a:pPr>
              <a:defRPr/>
            </a:pPr>
            <a:fld id="{574B2FEF-46F5-4542-9CFF-53391F56CEA9}" type="slidenum">
              <a:rPr lang="he-IL"/>
              <a:pPr>
                <a:defRPr/>
              </a:pPr>
              <a:t>‹#›</a:t>
            </a:fld>
            <a:endParaRPr lang="he-IL"/>
          </a:p>
        </p:txBody>
      </p:sp>
    </p:spTree>
    <p:extLst>
      <p:ext uri="{BB962C8B-B14F-4D97-AF65-F5344CB8AC3E}">
        <p14:creationId xmlns:p14="http://schemas.microsoft.com/office/powerpoint/2010/main" val="3393528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a:xfrm>
            <a:off x="1620203" y="1730219"/>
            <a:ext cx="29163645" cy="7200900"/>
          </a:xfrm>
          <a:prstGeom prst="rect">
            <a:avLst/>
          </a:prstGeom>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5743846" y="63507940"/>
            <a:ext cx="51402048" cy="179642453"/>
          </a:xfrm>
          <a:prstGeom prst="rect">
            <a:avLst/>
          </a:prstGeo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57685960" y="63507940"/>
            <a:ext cx="51402051" cy="179642453"/>
          </a:xfrm>
          <a:prstGeom prst="rect">
            <a:avLst/>
          </a:prstGeo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a:xfrm>
            <a:off x="23223538" y="40044688"/>
            <a:ext cx="7559675" cy="2300287"/>
          </a:xfrm>
          <a:prstGeom prst="rect">
            <a:avLst/>
          </a:prstGeom>
        </p:spPr>
        <p:txBody>
          <a:bodyPr/>
          <a:lstStyle>
            <a:lvl1pPr algn="r" defTabSz="4320540" rtl="1" fontAlgn="auto">
              <a:spcBef>
                <a:spcPts val="0"/>
              </a:spcBef>
              <a:spcAft>
                <a:spcPts val="0"/>
              </a:spcAft>
              <a:defRPr>
                <a:latin typeface="+mn-lt"/>
                <a:cs typeface="+mn-cs"/>
              </a:defRPr>
            </a:lvl1pPr>
          </a:lstStyle>
          <a:p>
            <a:pPr>
              <a:defRPr/>
            </a:pPr>
            <a:fld id="{7F1BF2C8-4D12-499B-BEE8-D2F1E6D5E649}" type="datetimeFigureOut">
              <a:rPr lang="he-IL"/>
              <a:pPr>
                <a:defRPr/>
              </a:pPr>
              <a:t>כ"ד/סיון/תשע"ג</a:t>
            </a:fld>
            <a:endParaRPr lang="he-IL"/>
          </a:p>
        </p:txBody>
      </p:sp>
      <p:sp>
        <p:nvSpPr>
          <p:cNvPr id="6" name="מציין מיקום של כותרת תחתונה 5"/>
          <p:cNvSpPr>
            <a:spLocks noGrp="1"/>
          </p:cNvSpPr>
          <p:nvPr>
            <p:ph type="ftr" sz="quarter" idx="11"/>
          </p:nvPr>
        </p:nvSpPr>
        <p:spPr>
          <a:xfrm>
            <a:off x="11071225" y="40044688"/>
            <a:ext cx="10261600" cy="2300287"/>
          </a:xfrm>
          <a:prstGeom prst="rect">
            <a:avLst/>
          </a:prstGeom>
        </p:spPr>
        <p:txBody>
          <a:bodyPr/>
          <a:lstStyle>
            <a:lvl1pPr algn="r" defTabSz="4320540" rtl="1" fontAlgn="auto">
              <a:spcBef>
                <a:spcPts val="0"/>
              </a:spcBef>
              <a:spcAft>
                <a:spcPts val="0"/>
              </a:spcAft>
              <a:defRPr>
                <a:latin typeface="+mn-lt"/>
                <a:cs typeface="+mn-cs"/>
              </a:defRPr>
            </a:lvl1pPr>
          </a:lstStyle>
          <a:p>
            <a:pPr>
              <a:defRPr/>
            </a:pPr>
            <a:endParaRPr lang="he-IL"/>
          </a:p>
        </p:txBody>
      </p:sp>
      <p:sp>
        <p:nvSpPr>
          <p:cNvPr id="7" name="מציין מיקום של מספר שקופית 6"/>
          <p:cNvSpPr>
            <a:spLocks noGrp="1"/>
          </p:cNvSpPr>
          <p:nvPr>
            <p:ph type="sldNum" sz="quarter" idx="12"/>
          </p:nvPr>
        </p:nvSpPr>
        <p:spPr>
          <a:xfrm>
            <a:off x="1620838" y="40044688"/>
            <a:ext cx="7559675" cy="2300287"/>
          </a:xfrm>
          <a:prstGeom prst="rect">
            <a:avLst/>
          </a:prstGeom>
        </p:spPr>
        <p:txBody>
          <a:bodyPr/>
          <a:lstStyle>
            <a:lvl1pPr algn="r" defTabSz="4320540" rtl="1" fontAlgn="auto">
              <a:spcBef>
                <a:spcPts val="0"/>
              </a:spcBef>
              <a:spcAft>
                <a:spcPts val="0"/>
              </a:spcAft>
              <a:defRPr>
                <a:latin typeface="+mn-lt"/>
                <a:cs typeface="+mn-cs"/>
              </a:defRPr>
            </a:lvl1pPr>
          </a:lstStyle>
          <a:p>
            <a:pPr>
              <a:defRPr/>
            </a:pPr>
            <a:fld id="{3BED6E5C-BEF5-4DC5-A73A-9CF82C371DA9}" type="slidenum">
              <a:rPr lang="he-IL"/>
              <a:pPr>
                <a:defRPr/>
              </a:pPr>
              <a:t>‹#›</a:t>
            </a:fld>
            <a:endParaRPr lang="he-IL"/>
          </a:p>
        </p:txBody>
      </p:sp>
    </p:spTree>
    <p:extLst>
      <p:ext uri="{BB962C8B-B14F-4D97-AF65-F5344CB8AC3E}">
        <p14:creationId xmlns:p14="http://schemas.microsoft.com/office/powerpoint/2010/main" val="2360853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1620203" y="1730219"/>
            <a:ext cx="29163645" cy="7200900"/>
          </a:xfrm>
          <a:prstGeom prst="rect">
            <a:avLst/>
          </a:prstGeom>
        </p:spPr>
        <p:txBody>
          <a:bodyPr/>
          <a:lstStyle>
            <a:lvl1pPr>
              <a:defRPr/>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1620203" y="9671212"/>
            <a:ext cx="14317416" cy="4030501"/>
          </a:xfrm>
          <a:prstGeom prst="rect">
            <a:avLst/>
          </a:prstGeo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1620203" y="13701713"/>
            <a:ext cx="14317416" cy="24893114"/>
          </a:xfrm>
          <a:prstGeom prst="rect">
            <a:avLst/>
          </a:prstGeo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16460809" y="9671212"/>
            <a:ext cx="14323040" cy="4030501"/>
          </a:xfrm>
          <a:prstGeom prst="rect">
            <a:avLst/>
          </a:prstGeo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16460809" y="13701713"/>
            <a:ext cx="14323040" cy="24893114"/>
          </a:xfrm>
          <a:prstGeom prst="rect">
            <a:avLst/>
          </a:prstGeo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a:xfrm>
            <a:off x="23223538" y="40044688"/>
            <a:ext cx="7559675" cy="2300287"/>
          </a:xfrm>
          <a:prstGeom prst="rect">
            <a:avLst/>
          </a:prstGeom>
        </p:spPr>
        <p:txBody>
          <a:bodyPr/>
          <a:lstStyle>
            <a:lvl1pPr algn="r" defTabSz="4320540" rtl="1" fontAlgn="auto">
              <a:spcBef>
                <a:spcPts val="0"/>
              </a:spcBef>
              <a:spcAft>
                <a:spcPts val="0"/>
              </a:spcAft>
              <a:defRPr>
                <a:latin typeface="+mn-lt"/>
                <a:cs typeface="+mn-cs"/>
              </a:defRPr>
            </a:lvl1pPr>
          </a:lstStyle>
          <a:p>
            <a:pPr>
              <a:defRPr/>
            </a:pPr>
            <a:fld id="{27FA80BA-C9F3-4A8A-AF94-86A26EF0A512}" type="datetimeFigureOut">
              <a:rPr lang="he-IL"/>
              <a:pPr>
                <a:defRPr/>
              </a:pPr>
              <a:t>כ"ד/סיון/תשע"ג</a:t>
            </a:fld>
            <a:endParaRPr lang="he-IL"/>
          </a:p>
        </p:txBody>
      </p:sp>
      <p:sp>
        <p:nvSpPr>
          <p:cNvPr id="8" name="מציין מיקום של כותרת תחתונה 7"/>
          <p:cNvSpPr>
            <a:spLocks noGrp="1"/>
          </p:cNvSpPr>
          <p:nvPr>
            <p:ph type="ftr" sz="quarter" idx="11"/>
          </p:nvPr>
        </p:nvSpPr>
        <p:spPr>
          <a:xfrm>
            <a:off x="11071225" y="40044688"/>
            <a:ext cx="10261600" cy="2300287"/>
          </a:xfrm>
          <a:prstGeom prst="rect">
            <a:avLst/>
          </a:prstGeom>
        </p:spPr>
        <p:txBody>
          <a:bodyPr/>
          <a:lstStyle>
            <a:lvl1pPr algn="r" defTabSz="4320540" rtl="1" fontAlgn="auto">
              <a:spcBef>
                <a:spcPts val="0"/>
              </a:spcBef>
              <a:spcAft>
                <a:spcPts val="0"/>
              </a:spcAft>
              <a:defRPr>
                <a:latin typeface="+mn-lt"/>
                <a:cs typeface="+mn-cs"/>
              </a:defRPr>
            </a:lvl1pPr>
          </a:lstStyle>
          <a:p>
            <a:pPr>
              <a:defRPr/>
            </a:pPr>
            <a:endParaRPr lang="he-IL"/>
          </a:p>
        </p:txBody>
      </p:sp>
      <p:sp>
        <p:nvSpPr>
          <p:cNvPr id="9" name="מציין מיקום של מספר שקופית 8"/>
          <p:cNvSpPr>
            <a:spLocks noGrp="1"/>
          </p:cNvSpPr>
          <p:nvPr>
            <p:ph type="sldNum" sz="quarter" idx="12"/>
          </p:nvPr>
        </p:nvSpPr>
        <p:spPr>
          <a:xfrm>
            <a:off x="1620838" y="40044688"/>
            <a:ext cx="7559675" cy="2300287"/>
          </a:xfrm>
          <a:prstGeom prst="rect">
            <a:avLst/>
          </a:prstGeom>
        </p:spPr>
        <p:txBody>
          <a:bodyPr/>
          <a:lstStyle>
            <a:lvl1pPr algn="r" defTabSz="4320540" rtl="1" fontAlgn="auto">
              <a:spcBef>
                <a:spcPts val="0"/>
              </a:spcBef>
              <a:spcAft>
                <a:spcPts val="0"/>
              </a:spcAft>
              <a:defRPr>
                <a:latin typeface="+mn-lt"/>
                <a:cs typeface="+mn-cs"/>
              </a:defRPr>
            </a:lvl1pPr>
          </a:lstStyle>
          <a:p>
            <a:pPr>
              <a:defRPr/>
            </a:pPr>
            <a:fld id="{729B35DE-0099-4176-9274-9E700E77E5E2}" type="slidenum">
              <a:rPr lang="he-IL"/>
              <a:pPr>
                <a:defRPr/>
              </a:pPr>
              <a:t>‹#›</a:t>
            </a:fld>
            <a:endParaRPr lang="he-IL"/>
          </a:p>
        </p:txBody>
      </p:sp>
    </p:spTree>
    <p:extLst>
      <p:ext uri="{BB962C8B-B14F-4D97-AF65-F5344CB8AC3E}">
        <p14:creationId xmlns:p14="http://schemas.microsoft.com/office/powerpoint/2010/main" val="2572747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a:xfrm>
            <a:off x="1620203" y="1730219"/>
            <a:ext cx="29163645" cy="7200900"/>
          </a:xfrm>
          <a:prstGeom prst="rect">
            <a:avLst/>
          </a:prstGeom>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a:xfrm>
            <a:off x="23223538" y="40044688"/>
            <a:ext cx="7559675" cy="2300287"/>
          </a:xfrm>
          <a:prstGeom prst="rect">
            <a:avLst/>
          </a:prstGeom>
        </p:spPr>
        <p:txBody>
          <a:bodyPr/>
          <a:lstStyle>
            <a:lvl1pPr algn="r" defTabSz="4320540" rtl="1" fontAlgn="auto">
              <a:spcBef>
                <a:spcPts val="0"/>
              </a:spcBef>
              <a:spcAft>
                <a:spcPts val="0"/>
              </a:spcAft>
              <a:defRPr>
                <a:latin typeface="+mn-lt"/>
                <a:cs typeface="+mn-cs"/>
              </a:defRPr>
            </a:lvl1pPr>
          </a:lstStyle>
          <a:p>
            <a:pPr>
              <a:defRPr/>
            </a:pPr>
            <a:fld id="{DC193E0E-37D8-4F1F-9BCE-4DB7DACC128D}" type="datetimeFigureOut">
              <a:rPr lang="he-IL"/>
              <a:pPr>
                <a:defRPr/>
              </a:pPr>
              <a:t>כ"ד/סיון/תשע"ג</a:t>
            </a:fld>
            <a:endParaRPr lang="he-IL"/>
          </a:p>
        </p:txBody>
      </p:sp>
      <p:sp>
        <p:nvSpPr>
          <p:cNvPr id="4" name="מציין מיקום של כותרת תחתונה 3"/>
          <p:cNvSpPr>
            <a:spLocks noGrp="1"/>
          </p:cNvSpPr>
          <p:nvPr>
            <p:ph type="ftr" sz="quarter" idx="11"/>
          </p:nvPr>
        </p:nvSpPr>
        <p:spPr>
          <a:xfrm>
            <a:off x="11071225" y="40044688"/>
            <a:ext cx="10261600" cy="2300287"/>
          </a:xfrm>
          <a:prstGeom prst="rect">
            <a:avLst/>
          </a:prstGeom>
        </p:spPr>
        <p:txBody>
          <a:bodyPr/>
          <a:lstStyle>
            <a:lvl1pPr algn="r" defTabSz="4320540" rtl="1" fontAlgn="auto">
              <a:spcBef>
                <a:spcPts val="0"/>
              </a:spcBef>
              <a:spcAft>
                <a:spcPts val="0"/>
              </a:spcAft>
              <a:defRPr>
                <a:latin typeface="+mn-lt"/>
                <a:cs typeface="+mn-cs"/>
              </a:defRPr>
            </a:lvl1pPr>
          </a:lstStyle>
          <a:p>
            <a:pPr>
              <a:defRPr/>
            </a:pPr>
            <a:endParaRPr lang="he-IL"/>
          </a:p>
        </p:txBody>
      </p:sp>
      <p:sp>
        <p:nvSpPr>
          <p:cNvPr id="5" name="מציין מיקום של מספר שקופית 4"/>
          <p:cNvSpPr>
            <a:spLocks noGrp="1"/>
          </p:cNvSpPr>
          <p:nvPr>
            <p:ph type="sldNum" sz="quarter" idx="12"/>
          </p:nvPr>
        </p:nvSpPr>
        <p:spPr>
          <a:xfrm>
            <a:off x="1620838" y="40044688"/>
            <a:ext cx="7559675" cy="2300287"/>
          </a:xfrm>
          <a:prstGeom prst="rect">
            <a:avLst/>
          </a:prstGeom>
        </p:spPr>
        <p:txBody>
          <a:bodyPr/>
          <a:lstStyle>
            <a:lvl1pPr algn="r" defTabSz="4320540" rtl="1" fontAlgn="auto">
              <a:spcBef>
                <a:spcPts val="0"/>
              </a:spcBef>
              <a:spcAft>
                <a:spcPts val="0"/>
              </a:spcAft>
              <a:defRPr>
                <a:latin typeface="+mn-lt"/>
                <a:cs typeface="+mn-cs"/>
              </a:defRPr>
            </a:lvl1pPr>
          </a:lstStyle>
          <a:p>
            <a:pPr>
              <a:defRPr/>
            </a:pPr>
            <a:fld id="{23C71013-23EF-4BFB-B4F1-67C3DEE1A770}" type="slidenum">
              <a:rPr lang="he-IL"/>
              <a:pPr>
                <a:defRPr/>
              </a:pPr>
              <a:t>‹#›</a:t>
            </a:fld>
            <a:endParaRPr lang="he-IL"/>
          </a:p>
        </p:txBody>
      </p:sp>
    </p:spTree>
    <p:extLst>
      <p:ext uri="{BB962C8B-B14F-4D97-AF65-F5344CB8AC3E}">
        <p14:creationId xmlns:p14="http://schemas.microsoft.com/office/powerpoint/2010/main" val="641406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a:xfrm>
            <a:off x="23223538" y="40044688"/>
            <a:ext cx="7559675" cy="2300287"/>
          </a:xfrm>
          <a:prstGeom prst="rect">
            <a:avLst/>
          </a:prstGeom>
        </p:spPr>
        <p:txBody>
          <a:bodyPr/>
          <a:lstStyle>
            <a:lvl1pPr algn="r" defTabSz="4320540" rtl="1" fontAlgn="auto">
              <a:spcBef>
                <a:spcPts val="0"/>
              </a:spcBef>
              <a:spcAft>
                <a:spcPts val="0"/>
              </a:spcAft>
              <a:defRPr>
                <a:latin typeface="+mn-lt"/>
                <a:cs typeface="+mn-cs"/>
              </a:defRPr>
            </a:lvl1pPr>
          </a:lstStyle>
          <a:p>
            <a:pPr>
              <a:defRPr/>
            </a:pPr>
            <a:fld id="{A30BB425-E2B9-46C6-B526-28A0A80DF399}" type="datetimeFigureOut">
              <a:rPr lang="he-IL"/>
              <a:pPr>
                <a:defRPr/>
              </a:pPr>
              <a:t>כ"ד/סיון/תשע"ג</a:t>
            </a:fld>
            <a:endParaRPr lang="he-IL"/>
          </a:p>
        </p:txBody>
      </p:sp>
      <p:sp>
        <p:nvSpPr>
          <p:cNvPr id="3" name="מציין מיקום של כותרת תחתונה 2"/>
          <p:cNvSpPr>
            <a:spLocks noGrp="1"/>
          </p:cNvSpPr>
          <p:nvPr>
            <p:ph type="ftr" sz="quarter" idx="11"/>
          </p:nvPr>
        </p:nvSpPr>
        <p:spPr>
          <a:xfrm>
            <a:off x="11071225" y="40044688"/>
            <a:ext cx="10261600" cy="2300287"/>
          </a:xfrm>
          <a:prstGeom prst="rect">
            <a:avLst/>
          </a:prstGeom>
        </p:spPr>
        <p:txBody>
          <a:bodyPr/>
          <a:lstStyle>
            <a:lvl1pPr algn="r" defTabSz="4320540" rtl="1" fontAlgn="auto">
              <a:spcBef>
                <a:spcPts val="0"/>
              </a:spcBef>
              <a:spcAft>
                <a:spcPts val="0"/>
              </a:spcAft>
              <a:defRPr>
                <a:latin typeface="+mn-lt"/>
                <a:cs typeface="+mn-cs"/>
              </a:defRPr>
            </a:lvl1pPr>
          </a:lstStyle>
          <a:p>
            <a:pPr>
              <a:defRPr/>
            </a:pPr>
            <a:endParaRPr lang="he-IL"/>
          </a:p>
        </p:txBody>
      </p:sp>
      <p:sp>
        <p:nvSpPr>
          <p:cNvPr id="4" name="מציין מיקום של מספר שקופית 3"/>
          <p:cNvSpPr>
            <a:spLocks noGrp="1"/>
          </p:cNvSpPr>
          <p:nvPr>
            <p:ph type="sldNum" sz="quarter" idx="12"/>
          </p:nvPr>
        </p:nvSpPr>
        <p:spPr>
          <a:xfrm>
            <a:off x="1620838" y="40044688"/>
            <a:ext cx="7559675" cy="2300287"/>
          </a:xfrm>
          <a:prstGeom prst="rect">
            <a:avLst/>
          </a:prstGeom>
        </p:spPr>
        <p:txBody>
          <a:bodyPr/>
          <a:lstStyle>
            <a:lvl1pPr algn="r" defTabSz="4320540" rtl="1" fontAlgn="auto">
              <a:spcBef>
                <a:spcPts val="0"/>
              </a:spcBef>
              <a:spcAft>
                <a:spcPts val="0"/>
              </a:spcAft>
              <a:defRPr>
                <a:latin typeface="+mn-lt"/>
                <a:cs typeface="+mn-cs"/>
              </a:defRPr>
            </a:lvl1pPr>
          </a:lstStyle>
          <a:p>
            <a:pPr>
              <a:defRPr/>
            </a:pPr>
            <a:fld id="{E44EA4D7-3BB5-497D-A012-A78C8ECEC0E6}" type="slidenum">
              <a:rPr lang="he-IL"/>
              <a:pPr>
                <a:defRPr/>
              </a:pPr>
              <a:t>‹#›</a:t>
            </a:fld>
            <a:endParaRPr lang="he-IL"/>
          </a:p>
        </p:txBody>
      </p:sp>
    </p:spTree>
    <p:extLst>
      <p:ext uri="{BB962C8B-B14F-4D97-AF65-F5344CB8AC3E}">
        <p14:creationId xmlns:p14="http://schemas.microsoft.com/office/powerpoint/2010/main" val="2637714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620204" y="1720215"/>
            <a:ext cx="10660709" cy="7320915"/>
          </a:xfrm>
          <a:prstGeom prst="rect">
            <a:avLst/>
          </a:prstGeom>
        </p:spPr>
        <p:txBody>
          <a:bodyPr anchor="b"/>
          <a:lstStyle>
            <a:lvl1pPr algn="r">
              <a:defRPr sz="9500" b="1"/>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12669083" y="1720218"/>
            <a:ext cx="18114764" cy="36874612"/>
          </a:xfrm>
          <a:prstGeom prst="rect">
            <a:avLst/>
          </a:prstGeom>
        </p:spPr>
        <p:txBody>
          <a:bodyPr/>
          <a:lstStyle>
            <a:lvl1pPr>
              <a:defRPr sz="15100"/>
            </a:lvl1pPr>
            <a:lvl2pPr>
              <a:defRPr sz="13200"/>
            </a:lvl2pPr>
            <a:lvl3pPr>
              <a:defRPr sz="11300"/>
            </a:lvl3pPr>
            <a:lvl4pPr>
              <a:defRPr sz="9500"/>
            </a:lvl4pPr>
            <a:lvl5pPr>
              <a:defRPr sz="9500"/>
            </a:lvl5pPr>
            <a:lvl6pPr>
              <a:defRPr sz="9500"/>
            </a:lvl6pPr>
            <a:lvl7pPr>
              <a:defRPr sz="9500"/>
            </a:lvl7pPr>
            <a:lvl8pPr>
              <a:defRPr sz="9500"/>
            </a:lvl8pPr>
            <a:lvl9pPr>
              <a:defRPr sz="95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1620204" y="9041133"/>
            <a:ext cx="10660709" cy="29553697"/>
          </a:xfrm>
          <a:prstGeom prst="rect">
            <a:avLst/>
          </a:prstGeo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a:xfrm>
            <a:off x="23223538" y="40044688"/>
            <a:ext cx="7559675" cy="2300287"/>
          </a:xfrm>
          <a:prstGeom prst="rect">
            <a:avLst/>
          </a:prstGeom>
        </p:spPr>
        <p:txBody>
          <a:bodyPr/>
          <a:lstStyle>
            <a:lvl1pPr algn="r" defTabSz="4320540" rtl="1" fontAlgn="auto">
              <a:spcBef>
                <a:spcPts val="0"/>
              </a:spcBef>
              <a:spcAft>
                <a:spcPts val="0"/>
              </a:spcAft>
              <a:defRPr>
                <a:latin typeface="+mn-lt"/>
                <a:cs typeface="+mn-cs"/>
              </a:defRPr>
            </a:lvl1pPr>
          </a:lstStyle>
          <a:p>
            <a:pPr>
              <a:defRPr/>
            </a:pPr>
            <a:fld id="{091158F9-C711-4495-80F1-9BD3BF1ED2C0}" type="datetimeFigureOut">
              <a:rPr lang="he-IL"/>
              <a:pPr>
                <a:defRPr/>
              </a:pPr>
              <a:t>כ"ד/סיון/תשע"ג</a:t>
            </a:fld>
            <a:endParaRPr lang="he-IL"/>
          </a:p>
        </p:txBody>
      </p:sp>
      <p:sp>
        <p:nvSpPr>
          <p:cNvPr id="6" name="מציין מיקום של כותרת תחתונה 5"/>
          <p:cNvSpPr>
            <a:spLocks noGrp="1"/>
          </p:cNvSpPr>
          <p:nvPr>
            <p:ph type="ftr" sz="quarter" idx="11"/>
          </p:nvPr>
        </p:nvSpPr>
        <p:spPr>
          <a:xfrm>
            <a:off x="11071225" y="40044688"/>
            <a:ext cx="10261600" cy="2300287"/>
          </a:xfrm>
          <a:prstGeom prst="rect">
            <a:avLst/>
          </a:prstGeom>
        </p:spPr>
        <p:txBody>
          <a:bodyPr/>
          <a:lstStyle>
            <a:lvl1pPr algn="r" defTabSz="4320540" rtl="1" fontAlgn="auto">
              <a:spcBef>
                <a:spcPts val="0"/>
              </a:spcBef>
              <a:spcAft>
                <a:spcPts val="0"/>
              </a:spcAft>
              <a:defRPr>
                <a:latin typeface="+mn-lt"/>
                <a:cs typeface="+mn-cs"/>
              </a:defRPr>
            </a:lvl1pPr>
          </a:lstStyle>
          <a:p>
            <a:pPr>
              <a:defRPr/>
            </a:pPr>
            <a:endParaRPr lang="he-IL"/>
          </a:p>
        </p:txBody>
      </p:sp>
      <p:sp>
        <p:nvSpPr>
          <p:cNvPr id="7" name="מציין מיקום של מספר שקופית 6"/>
          <p:cNvSpPr>
            <a:spLocks noGrp="1"/>
          </p:cNvSpPr>
          <p:nvPr>
            <p:ph type="sldNum" sz="quarter" idx="12"/>
          </p:nvPr>
        </p:nvSpPr>
        <p:spPr>
          <a:xfrm>
            <a:off x="1620838" y="40044688"/>
            <a:ext cx="7559675" cy="2300287"/>
          </a:xfrm>
          <a:prstGeom prst="rect">
            <a:avLst/>
          </a:prstGeom>
        </p:spPr>
        <p:txBody>
          <a:bodyPr/>
          <a:lstStyle>
            <a:lvl1pPr algn="r" defTabSz="4320540" rtl="1" fontAlgn="auto">
              <a:spcBef>
                <a:spcPts val="0"/>
              </a:spcBef>
              <a:spcAft>
                <a:spcPts val="0"/>
              </a:spcAft>
              <a:defRPr>
                <a:latin typeface="+mn-lt"/>
                <a:cs typeface="+mn-cs"/>
              </a:defRPr>
            </a:lvl1pPr>
          </a:lstStyle>
          <a:p>
            <a:pPr>
              <a:defRPr/>
            </a:pPr>
            <a:fld id="{ABB3E9E7-6365-4BE9-94EF-3201192859A9}" type="slidenum">
              <a:rPr lang="he-IL"/>
              <a:pPr>
                <a:defRPr/>
              </a:pPr>
              <a:t>‹#›</a:t>
            </a:fld>
            <a:endParaRPr lang="he-IL"/>
          </a:p>
        </p:txBody>
      </p:sp>
    </p:spTree>
    <p:extLst>
      <p:ext uri="{BB962C8B-B14F-4D97-AF65-F5344CB8AC3E}">
        <p14:creationId xmlns:p14="http://schemas.microsoft.com/office/powerpoint/2010/main" val="1800307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6351421" y="30243780"/>
            <a:ext cx="19442430" cy="3570449"/>
          </a:xfrm>
          <a:prstGeom prst="rect">
            <a:avLst/>
          </a:prstGeom>
        </p:spPr>
        <p:txBody>
          <a:bodyPr anchor="b"/>
          <a:lstStyle>
            <a:lvl1pPr algn="r">
              <a:defRPr sz="9500" b="1"/>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6351421" y="3860483"/>
            <a:ext cx="19442430" cy="25923240"/>
          </a:xfrm>
          <a:prstGeom prst="rect">
            <a:avLst/>
          </a:prstGeom>
        </p:spPr>
        <p:txBody>
          <a:bodyPr/>
          <a:lstStyle>
            <a:lvl1pPr marL="0" indent="0">
              <a:buNone/>
              <a:defRPr sz="15100"/>
            </a:lvl1pPr>
            <a:lvl2pPr marL="2160270" indent="0">
              <a:buNone/>
              <a:defRPr sz="13200"/>
            </a:lvl2pPr>
            <a:lvl3pPr marL="4320540" indent="0">
              <a:buNone/>
              <a:defRPr sz="11300"/>
            </a:lvl3pPr>
            <a:lvl4pPr marL="6480810" indent="0">
              <a:buNone/>
              <a:defRPr sz="9500"/>
            </a:lvl4pPr>
            <a:lvl5pPr marL="8641080" indent="0">
              <a:buNone/>
              <a:defRPr sz="9500"/>
            </a:lvl5pPr>
            <a:lvl6pPr marL="10801350" indent="0">
              <a:buNone/>
              <a:defRPr sz="9500"/>
            </a:lvl6pPr>
            <a:lvl7pPr marL="12961620" indent="0">
              <a:buNone/>
              <a:defRPr sz="9500"/>
            </a:lvl7pPr>
            <a:lvl8pPr marL="15121890" indent="0">
              <a:buNone/>
              <a:defRPr sz="9500"/>
            </a:lvl8pPr>
            <a:lvl9pPr marL="17282160" indent="0">
              <a:buNone/>
              <a:defRPr sz="9500"/>
            </a:lvl9pPr>
          </a:lstStyle>
          <a:p>
            <a:pPr lvl="0"/>
            <a:endParaRPr lang="he-IL" noProof="0"/>
          </a:p>
        </p:txBody>
      </p:sp>
      <p:sp>
        <p:nvSpPr>
          <p:cNvPr id="4" name="מציין מיקום טקסט 3"/>
          <p:cNvSpPr>
            <a:spLocks noGrp="1"/>
          </p:cNvSpPr>
          <p:nvPr>
            <p:ph type="body" sz="half" idx="2"/>
          </p:nvPr>
        </p:nvSpPr>
        <p:spPr>
          <a:xfrm>
            <a:off x="6351421" y="33814229"/>
            <a:ext cx="19442430" cy="5070631"/>
          </a:xfrm>
          <a:prstGeom prst="rect">
            <a:avLst/>
          </a:prstGeo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a:xfrm>
            <a:off x="23223538" y="40044688"/>
            <a:ext cx="7559675" cy="2300287"/>
          </a:xfrm>
          <a:prstGeom prst="rect">
            <a:avLst/>
          </a:prstGeom>
        </p:spPr>
        <p:txBody>
          <a:bodyPr/>
          <a:lstStyle>
            <a:lvl1pPr algn="r" defTabSz="4320540" rtl="1" fontAlgn="auto">
              <a:spcBef>
                <a:spcPts val="0"/>
              </a:spcBef>
              <a:spcAft>
                <a:spcPts val="0"/>
              </a:spcAft>
              <a:defRPr>
                <a:latin typeface="+mn-lt"/>
                <a:cs typeface="+mn-cs"/>
              </a:defRPr>
            </a:lvl1pPr>
          </a:lstStyle>
          <a:p>
            <a:pPr>
              <a:defRPr/>
            </a:pPr>
            <a:fld id="{E1846918-13CB-4C5B-B266-133BEE066C82}" type="datetimeFigureOut">
              <a:rPr lang="he-IL"/>
              <a:pPr>
                <a:defRPr/>
              </a:pPr>
              <a:t>כ"ד/סיון/תשע"ג</a:t>
            </a:fld>
            <a:endParaRPr lang="he-IL"/>
          </a:p>
        </p:txBody>
      </p:sp>
      <p:sp>
        <p:nvSpPr>
          <p:cNvPr id="6" name="מציין מיקום של כותרת תחתונה 5"/>
          <p:cNvSpPr>
            <a:spLocks noGrp="1"/>
          </p:cNvSpPr>
          <p:nvPr>
            <p:ph type="ftr" sz="quarter" idx="11"/>
          </p:nvPr>
        </p:nvSpPr>
        <p:spPr>
          <a:xfrm>
            <a:off x="11071225" y="40044688"/>
            <a:ext cx="10261600" cy="2300287"/>
          </a:xfrm>
          <a:prstGeom prst="rect">
            <a:avLst/>
          </a:prstGeom>
        </p:spPr>
        <p:txBody>
          <a:bodyPr/>
          <a:lstStyle>
            <a:lvl1pPr algn="r" defTabSz="4320540" rtl="1" fontAlgn="auto">
              <a:spcBef>
                <a:spcPts val="0"/>
              </a:spcBef>
              <a:spcAft>
                <a:spcPts val="0"/>
              </a:spcAft>
              <a:defRPr>
                <a:latin typeface="+mn-lt"/>
                <a:cs typeface="+mn-cs"/>
              </a:defRPr>
            </a:lvl1pPr>
          </a:lstStyle>
          <a:p>
            <a:pPr>
              <a:defRPr/>
            </a:pPr>
            <a:endParaRPr lang="he-IL"/>
          </a:p>
        </p:txBody>
      </p:sp>
      <p:sp>
        <p:nvSpPr>
          <p:cNvPr id="7" name="מציין מיקום של מספר שקופית 6"/>
          <p:cNvSpPr>
            <a:spLocks noGrp="1"/>
          </p:cNvSpPr>
          <p:nvPr>
            <p:ph type="sldNum" sz="quarter" idx="12"/>
          </p:nvPr>
        </p:nvSpPr>
        <p:spPr>
          <a:xfrm>
            <a:off x="1620838" y="40044688"/>
            <a:ext cx="7559675" cy="2300287"/>
          </a:xfrm>
          <a:prstGeom prst="rect">
            <a:avLst/>
          </a:prstGeom>
        </p:spPr>
        <p:txBody>
          <a:bodyPr/>
          <a:lstStyle>
            <a:lvl1pPr algn="r" defTabSz="4320540" rtl="1" fontAlgn="auto">
              <a:spcBef>
                <a:spcPts val="0"/>
              </a:spcBef>
              <a:spcAft>
                <a:spcPts val="0"/>
              </a:spcAft>
              <a:defRPr>
                <a:latin typeface="+mn-lt"/>
                <a:cs typeface="+mn-cs"/>
              </a:defRPr>
            </a:lvl1pPr>
          </a:lstStyle>
          <a:p>
            <a:pPr>
              <a:defRPr/>
            </a:pPr>
            <a:fld id="{46E5E3F5-9EDF-407D-8C1F-0739F77A82AC}" type="slidenum">
              <a:rPr lang="he-IL"/>
              <a:pPr>
                <a:defRPr/>
              </a:pPr>
              <a:t>‹#›</a:t>
            </a:fld>
            <a:endParaRPr lang="he-IL"/>
          </a:p>
        </p:txBody>
      </p:sp>
    </p:spTree>
    <p:extLst>
      <p:ext uri="{BB962C8B-B14F-4D97-AF65-F5344CB8AC3E}">
        <p14:creationId xmlns:p14="http://schemas.microsoft.com/office/powerpoint/2010/main" val="3141341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מלבן 9"/>
          <p:cNvSpPr>
            <a:spLocks/>
          </p:cNvSpPr>
          <p:nvPr userDrawn="1"/>
        </p:nvSpPr>
        <p:spPr>
          <a:xfrm>
            <a:off x="0" y="-42863"/>
            <a:ext cx="32404050" cy="6480176"/>
          </a:xfrm>
          <a:prstGeom prst="rect">
            <a:avLst/>
          </a:prstGeom>
          <a:solidFill>
            <a:srgbClr val="FFF5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4320540" rtl="1" fontAlgn="auto">
              <a:spcBef>
                <a:spcPts val="0"/>
              </a:spcBef>
              <a:spcAft>
                <a:spcPts val="0"/>
              </a:spcAft>
              <a:defRPr/>
            </a:pPr>
            <a:endParaRPr lang="he-IL"/>
          </a:p>
        </p:txBody>
      </p:sp>
      <p:pic>
        <p:nvPicPr>
          <p:cNvPr id="1027" name="Picture 2" descr="C:\Documents and Settings\adam\Desktop\Ben Gurion Logo.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802938" y="0"/>
            <a:ext cx="21601112"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ctr" defTabSz="4319588" rtl="1" eaLnBrk="0" fontAlgn="base" hangingPunct="0">
        <a:spcBef>
          <a:spcPct val="0"/>
        </a:spcBef>
        <a:spcAft>
          <a:spcPct val="0"/>
        </a:spcAft>
        <a:defRPr sz="20800" kern="1200">
          <a:solidFill>
            <a:schemeClr val="tx1"/>
          </a:solidFill>
          <a:latin typeface="+mj-lt"/>
          <a:ea typeface="+mj-ea"/>
          <a:cs typeface="+mj-cs"/>
        </a:defRPr>
      </a:lvl1pPr>
      <a:lvl2pPr algn="ctr" defTabSz="4319588" rtl="1" eaLnBrk="0" fontAlgn="base" hangingPunct="0">
        <a:spcBef>
          <a:spcPct val="0"/>
        </a:spcBef>
        <a:spcAft>
          <a:spcPct val="0"/>
        </a:spcAft>
        <a:defRPr sz="20800">
          <a:solidFill>
            <a:schemeClr val="tx1"/>
          </a:solidFill>
          <a:latin typeface="Calibri" pitchFamily="34" charset="0"/>
          <a:cs typeface="Times New Roman" pitchFamily="18" charset="0"/>
        </a:defRPr>
      </a:lvl2pPr>
      <a:lvl3pPr algn="ctr" defTabSz="4319588" rtl="1" eaLnBrk="0" fontAlgn="base" hangingPunct="0">
        <a:spcBef>
          <a:spcPct val="0"/>
        </a:spcBef>
        <a:spcAft>
          <a:spcPct val="0"/>
        </a:spcAft>
        <a:defRPr sz="20800">
          <a:solidFill>
            <a:schemeClr val="tx1"/>
          </a:solidFill>
          <a:latin typeface="Calibri" pitchFamily="34" charset="0"/>
          <a:cs typeface="Times New Roman" pitchFamily="18" charset="0"/>
        </a:defRPr>
      </a:lvl3pPr>
      <a:lvl4pPr algn="ctr" defTabSz="4319588" rtl="1" eaLnBrk="0" fontAlgn="base" hangingPunct="0">
        <a:spcBef>
          <a:spcPct val="0"/>
        </a:spcBef>
        <a:spcAft>
          <a:spcPct val="0"/>
        </a:spcAft>
        <a:defRPr sz="20800">
          <a:solidFill>
            <a:schemeClr val="tx1"/>
          </a:solidFill>
          <a:latin typeface="Calibri" pitchFamily="34" charset="0"/>
          <a:cs typeface="Times New Roman" pitchFamily="18" charset="0"/>
        </a:defRPr>
      </a:lvl4pPr>
      <a:lvl5pPr algn="ctr" defTabSz="4319588" rtl="1" eaLnBrk="0" fontAlgn="base" hangingPunct="0">
        <a:spcBef>
          <a:spcPct val="0"/>
        </a:spcBef>
        <a:spcAft>
          <a:spcPct val="0"/>
        </a:spcAft>
        <a:defRPr sz="20800">
          <a:solidFill>
            <a:schemeClr val="tx1"/>
          </a:solidFill>
          <a:latin typeface="Calibri" pitchFamily="34" charset="0"/>
          <a:cs typeface="Times New Roman" pitchFamily="18" charset="0"/>
        </a:defRPr>
      </a:lvl5pPr>
      <a:lvl6pPr marL="457200" algn="ctr" defTabSz="4319588" rtl="1" fontAlgn="base">
        <a:spcBef>
          <a:spcPct val="0"/>
        </a:spcBef>
        <a:spcAft>
          <a:spcPct val="0"/>
        </a:spcAft>
        <a:defRPr sz="20800">
          <a:solidFill>
            <a:schemeClr val="tx1"/>
          </a:solidFill>
          <a:latin typeface="Calibri" pitchFamily="34" charset="0"/>
          <a:cs typeface="Times New Roman" pitchFamily="18" charset="0"/>
        </a:defRPr>
      </a:lvl6pPr>
      <a:lvl7pPr marL="914400" algn="ctr" defTabSz="4319588" rtl="1" fontAlgn="base">
        <a:spcBef>
          <a:spcPct val="0"/>
        </a:spcBef>
        <a:spcAft>
          <a:spcPct val="0"/>
        </a:spcAft>
        <a:defRPr sz="20800">
          <a:solidFill>
            <a:schemeClr val="tx1"/>
          </a:solidFill>
          <a:latin typeface="Calibri" pitchFamily="34" charset="0"/>
          <a:cs typeface="Times New Roman" pitchFamily="18" charset="0"/>
        </a:defRPr>
      </a:lvl7pPr>
      <a:lvl8pPr marL="1371600" algn="ctr" defTabSz="4319588" rtl="1" fontAlgn="base">
        <a:spcBef>
          <a:spcPct val="0"/>
        </a:spcBef>
        <a:spcAft>
          <a:spcPct val="0"/>
        </a:spcAft>
        <a:defRPr sz="20800">
          <a:solidFill>
            <a:schemeClr val="tx1"/>
          </a:solidFill>
          <a:latin typeface="Calibri" pitchFamily="34" charset="0"/>
          <a:cs typeface="Times New Roman" pitchFamily="18" charset="0"/>
        </a:defRPr>
      </a:lvl8pPr>
      <a:lvl9pPr marL="1828800" algn="ctr" defTabSz="4319588" rtl="1" fontAlgn="base">
        <a:spcBef>
          <a:spcPct val="0"/>
        </a:spcBef>
        <a:spcAft>
          <a:spcPct val="0"/>
        </a:spcAft>
        <a:defRPr sz="20800">
          <a:solidFill>
            <a:schemeClr val="tx1"/>
          </a:solidFill>
          <a:latin typeface="Calibri" pitchFamily="34" charset="0"/>
          <a:cs typeface="Times New Roman" pitchFamily="18" charset="0"/>
        </a:defRPr>
      </a:lvl9pPr>
    </p:titleStyle>
    <p:bodyStyle>
      <a:lvl1pPr marL="1619250" indent="-1619250" algn="r" defTabSz="4319588" rtl="1" eaLnBrk="0" fontAlgn="base" hangingPunct="0">
        <a:spcBef>
          <a:spcPct val="20000"/>
        </a:spcBef>
        <a:spcAft>
          <a:spcPct val="0"/>
        </a:spcAft>
        <a:buFont typeface="Arial" pitchFamily="34" charset="0"/>
        <a:buChar char="•"/>
        <a:defRPr sz="15100" kern="1200">
          <a:solidFill>
            <a:schemeClr val="tx1"/>
          </a:solidFill>
          <a:latin typeface="+mn-lt"/>
          <a:ea typeface="+mn-ea"/>
          <a:cs typeface="+mn-cs"/>
        </a:defRPr>
      </a:lvl1pPr>
      <a:lvl2pPr marL="3509963" indent="-1349375" algn="r" defTabSz="4319588" rtl="1" eaLnBrk="0" fontAlgn="base" hangingPunct="0">
        <a:spcBef>
          <a:spcPct val="20000"/>
        </a:spcBef>
        <a:spcAft>
          <a:spcPct val="0"/>
        </a:spcAft>
        <a:buFont typeface="Arial" pitchFamily="34" charset="0"/>
        <a:buChar char="–"/>
        <a:defRPr sz="13200" kern="1200">
          <a:solidFill>
            <a:schemeClr val="tx1"/>
          </a:solidFill>
          <a:latin typeface="+mn-lt"/>
          <a:ea typeface="+mn-ea"/>
          <a:cs typeface="+mn-cs"/>
        </a:defRPr>
      </a:lvl2pPr>
      <a:lvl3pPr marL="5400675" indent="-1079500" algn="r" defTabSz="4319588" rtl="1" eaLnBrk="0" fontAlgn="base" hangingPunct="0">
        <a:spcBef>
          <a:spcPct val="20000"/>
        </a:spcBef>
        <a:spcAft>
          <a:spcPct val="0"/>
        </a:spcAft>
        <a:buFont typeface="Arial" pitchFamily="34" charset="0"/>
        <a:buChar char="•"/>
        <a:defRPr sz="11300" kern="1200">
          <a:solidFill>
            <a:schemeClr val="tx1"/>
          </a:solidFill>
          <a:latin typeface="+mn-lt"/>
          <a:ea typeface="+mn-ea"/>
          <a:cs typeface="+mn-cs"/>
        </a:defRPr>
      </a:lvl3pPr>
      <a:lvl4pPr marL="7559675" indent="-1079500" algn="r" defTabSz="4319588" rtl="1" eaLnBrk="0" fontAlgn="base" hangingPunct="0">
        <a:spcBef>
          <a:spcPct val="20000"/>
        </a:spcBef>
        <a:spcAft>
          <a:spcPct val="0"/>
        </a:spcAft>
        <a:buFont typeface="Arial" pitchFamily="34" charset="0"/>
        <a:buChar char="–"/>
        <a:defRPr sz="9500" kern="1200">
          <a:solidFill>
            <a:schemeClr val="tx1"/>
          </a:solidFill>
          <a:latin typeface="+mn-lt"/>
          <a:ea typeface="+mn-ea"/>
          <a:cs typeface="+mn-cs"/>
        </a:defRPr>
      </a:lvl4pPr>
      <a:lvl5pPr marL="9720263" indent="-1079500" algn="r" defTabSz="4319588" rtl="1" eaLnBrk="0" fontAlgn="base" hangingPunct="0">
        <a:spcBef>
          <a:spcPct val="20000"/>
        </a:spcBef>
        <a:spcAft>
          <a:spcPct val="0"/>
        </a:spcAft>
        <a:buFont typeface="Arial" pitchFamily="34" charset="0"/>
        <a:buChar char="»"/>
        <a:defRPr sz="9500" kern="1200">
          <a:solidFill>
            <a:schemeClr val="tx1"/>
          </a:solidFill>
          <a:latin typeface="+mn-lt"/>
          <a:ea typeface="+mn-ea"/>
          <a:cs typeface="+mn-cs"/>
        </a:defRPr>
      </a:lvl5pPr>
      <a:lvl6pPr marL="11881485" indent="-1080135" algn="r" defTabSz="4320540" rtl="1" eaLnBrk="1" latinLnBrk="0" hangingPunct="1">
        <a:spcBef>
          <a:spcPct val="20000"/>
        </a:spcBef>
        <a:buFont typeface="Arial" pitchFamily="34" charset="0"/>
        <a:buChar char="•"/>
        <a:defRPr sz="9500" kern="1200">
          <a:solidFill>
            <a:schemeClr val="tx1"/>
          </a:solidFill>
          <a:latin typeface="+mn-lt"/>
          <a:ea typeface="+mn-ea"/>
          <a:cs typeface="+mn-cs"/>
        </a:defRPr>
      </a:lvl6pPr>
      <a:lvl7pPr marL="14041755" indent="-1080135" algn="r" defTabSz="4320540" rtl="1" eaLnBrk="1" latinLnBrk="0" hangingPunct="1">
        <a:spcBef>
          <a:spcPct val="20000"/>
        </a:spcBef>
        <a:buFont typeface="Arial" pitchFamily="34" charset="0"/>
        <a:buChar char="•"/>
        <a:defRPr sz="9500" kern="1200">
          <a:solidFill>
            <a:schemeClr val="tx1"/>
          </a:solidFill>
          <a:latin typeface="+mn-lt"/>
          <a:ea typeface="+mn-ea"/>
          <a:cs typeface="+mn-cs"/>
        </a:defRPr>
      </a:lvl7pPr>
      <a:lvl8pPr marL="16202025" indent="-1080135" algn="r" defTabSz="4320540" rtl="1" eaLnBrk="1" latinLnBrk="0" hangingPunct="1">
        <a:spcBef>
          <a:spcPct val="20000"/>
        </a:spcBef>
        <a:buFont typeface="Arial" pitchFamily="34" charset="0"/>
        <a:buChar char="•"/>
        <a:defRPr sz="9500" kern="1200">
          <a:solidFill>
            <a:schemeClr val="tx1"/>
          </a:solidFill>
          <a:latin typeface="+mn-lt"/>
          <a:ea typeface="+mn-ea"/>
          <a:cs typeface="+mn-cs"/>
        </a:defRPr>
      </a:lvl8pPr>
      <a:lvl9pPr marL="18362295" indent="-1080135" algn="r" defTabSz="4320540" rtl="1"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he-IL"/>
      </a:defPPr>
      <a:lvl1pPr marL="0" algn="r" defTabSz="4320540" rtl="1" eaLnBrk="1" latinLnBrk="0" hangingPunct="1">
        <a:defRPr sz="8500" kern="1200">
          <a:solidFill>
            <a:schemeClr val="tx1"/>
          </a:solidFill>
          <a:latin typeface="+mn-lt"/>
          <a:ea typeface="+mn-ea"/>
          <a:cs typeface="+mn-cs"/>
        </a:defRPr>
      </a:lvl1pPr>
      <a:lvl2pPr marL="2160270" algn="r" defTabSz="4320540" rtl="1" eaLnBrk="1" latinLnBrk="0" hangingPunct="1">
        <a:defRPr sz="8500" kern="1200">
          <a:solidFill>
            <a:schemeClr val="tx1"/>
          </a:solidFill>
          <a:latin typeface="+mn-lt"/>
          <a:ea typeface="+mn-ea"/>
          <a:cs typeface="+mn-cs"/>
        </a:defRPr>
      </a:lvl2pPr>
      <a:lvl3pPr marL="4320540" algn="r" defTabSz="4320540" rtl="1" eaLnBrk="1" latinLnBrk="0" hangingPunct="1">
        <a:defRPr sz="8500" kern="1200">
          <a:solidFill>
            <a:schemeClr val="tx1"/>
          </a:solidFill>
          <a:latin typeface="+mn-lt"/>
          <a:ea typeface="+mn-ea"/>
          <a:cs typeface="+mn-cs"/>
        </a:defRPr>
      </a:lvl3pPr>
      <a:lvl4pPr marL="6480810" algn="r" defTabSz="4320540" rtl="1" eaLnBrk="1" latinLnBrk="0" hangingPunct="1">
        <a:defRPr sz="8500" kern="1200">
          <a:solidFill>
            <a:schemeClr val="tx1"/>
          </a:solidFill>
          <a:latin typeface="+mn-lt"/>
          <a:ea typeface="+mn-ea"/>
          <a:cs typeface="+mn-cs"/>
        </a:defRPr>
      </a:lvl4pPr>
      <a:lvl5pPr marL="8641080" algn="r" defTabSz="4320540" rtl="1" eaLnBrk="1" latinLnBrk="0" hangingPunct="1">
        <a:defRPr sz="8500" kern="1200">
          <a:solidFill>
            <a:schemeClr val="tx1"/>
          </a:solidFill>
          <a:latin typeface="+mn-lt"/>
          <a:ea typeface="+mn-ea"/>
          <a:cs typeface="+mn-cs"/>
        </a:defRPr>
      </a:lvl5pPr>
      <a:lvl6pPr marL="10801350" algn="r" defTabSz="4320540" rtl="1" eaLnBrk="1" latinLnBrk="0" hangingPunct="1">
        <a:defRPr sz="8500" kern="1200">
          <a:solidFill>
            <a:schemeClr val="tx1"/>
          </a:solidFill>
          <a:latin typeface="+mn-lt"/>
          <a:ea typeface="+mn-ea"/>
          <a:cs typeface="+mn-cs"/>
        </a:defRPr>
      </a:lvl6pPr>
      <a:lvl7pPr marL="12961620" algn="r" defTabSz="4320540" rtl="1" eaLnBrk="1" latinLnBrk="0" hangingPunct="1">
        <a:defRPr sz="8500" kern="1200">
          <a:solidFill>
            <a:schemeClr val="tx1"/>
          </a:solidFill>
          <a:latin typeface="+mn-lt"/>
          <a:ea typeface="+mn-ea"/>
          <a:cs typeface="+mn-cs"/>
        </a:defRPr>
      </a:lvl7pPr>
      <a:lvl8pPr marL="15121890" algn="r" defTabSz="4320540" rtl="1" eaLnBrk="1" latinLnBrk="0" hangingPunct="1">
        <a:defRPr sz="8500" kern="1200">
          <a:solidFill>
            <a:schemeClr val="tx1"/>
          </a:solidFill>
          <a:latin typeface="+mn-lt"/>
          <a:ea typeface="+mn-ea"/>
          <a:cs typeface="+mn-cs"/>
        </a:defRPr>
      </a:lvl8pPr>
      <a:lvl9pPr marL="17282160" algn="r" defTabSz="4320540" rtl="1"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0">
              <a:srgbClr val="E6E6E6">
                <a:alpha val="0"/>
              </a:srgbClr>
            </a:gs>
            <a:gs pos="100000">
              <a:schemeClr val="tx2">
                <a:lumMod val="18000"/>
                <a:lumOff val="82000"/>
              </a:schemeClr>
            </a:gs>
          </a:gsLst>
          <a:lin ang="10800000" scaled="0"/>
          <a:tileRect/>
        </a:gradFill>
        <a:effectLst/>
      </p:bgPr>
    </p:bg>
    <p:spTree>
      <p:nvGrpSpPr>
        <p:cNvPr id="1" name=""/>
        <p:cNvGrpSpPr/>
        <p:nvPr/>
      </p:nvGrpSpPr>
      <p:grpSpPr>
        <a:xfrm>
          <a:off x="0" y="0"/>
          <a:ext cx="0" cy="0"/>
          <a:chOff x="0" y="0"/>
          <a:chExt cx="0" cy="0"/>
        </a:xfrm>
      </p:grpSpPr>
      <p:sp>
        <p:nvSpPr>
          <p:cNvPr id="12290" name="TextBox 6"/>
          <p:cNvSpPr txBox="1">
            <a:spLocks noChangeArrowheads="1"/>
          </p:cNvSpPr>
          <p:nvPr/>
        </p:nvSpPr>
        <p:spPr bwMode="auto">
          <a:xfrm>
            <a:off x="414338" y="3122613"/>
            <a:ext cx="31629447" cy="1420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8500">
                <a:solidFill>
                  <a:schemeClr val="tx1"/>
                </a:solidFill>
                <a:latin typeface="Arial" pitchFamily="34" charset="0"/>
                <a:cs typeface="Arial" pitchFamily="34" charset="0"/>
              </a:defRPr>
            </a:lvl1pPr>
            <a:lvl2pPr marL="742950" indent="-285750" eaLnBrk="0" hangingPunct="0">
              <a:defRPr sz="8500">
                <a:solidFill>
                  <a:schemeClr val="tx1"/>
                </a:solidFill>
                <a:latin typeface="Arial" pitchFamily="34" charset="0"/>
                <a:cs typeface="Arial" pitchFamily="34" charset="0"/>
              </a:defRPr>
            </a:lvl2pPr>
            <a:lvl3pPr marL="1143000" indent="-228600" eaLnBrk="0" hangingPunct="0">
              <a:defRPr sz="8500">
                <a:solidFill>
                  <a:schemeClr val="tx1"/>
                </a:solidFill>
                <a:latin typeface="Arial" pitchFamily="34" charset="0"/>
                <a:cs typeface="Arial" pitchFamily="34" charset="0"/>
              </a:defRPr>
            </a:lvl3pPr>
            <a:lvl4pPr marL="1600200" indent="-228600" eaLnBrk="0" hangingPunct="0">
              <a:defRPr sz="8500">
                <a:solidFill>
                  <a:schemeClr val="tx1"/>
                </a:solidFill>
                <a:latin typeface="Arial" pitchFamily="34" charset="0"/>
                <a:cs typeface="Arial" pitchFamily="34" charset="0"/>
              </a:defRPr>
            </a:lvl4pPr>
            <a:lvl5pPr marL="2057400" indent="-228600" eaLnBrk="0" hangingPunct="0">
              <a:defRPr sz="8500">
                <a:solidFill>
                  <a:schemeClr val="tx1"/>
                </a:solidFill>
                <a:latin typeface="Arial" pitchFamily="34" charset="0"/>
                <a:cs typeface="Arial" pitchFamily="34" charset="0"/>
              </a:defRPr>
            </a:lvl5pPr>
            <a:lvl6pPr marL="2514600" indent="-228600" algn="l" defTabSz="4319588" rtl="0" eaLnBrk="0" fontAlgn="base" hangingPunct="0">
              <a:spcBef>
                <a:spcPct val="0"/>
              </a:spcBef>
              <a:spcAft>
                <a:spcPct val="0"/>
              </a:spcAft>
              <a:defRPr sz="8500">
                <a:solidFill>
                  <a:schemeClr val="tx1"/>
                </a:solidFill>
                <a:latin typeface="Arial" pitchFamily="34" charset="0"/>
                <a:cs typeface="Arial" pitchFamily="34" charset="0"/>
              </a:defRPr>
            </a:lvl6pPr>
            <a:lvl7pPr marL="2971800" indent="-228600" algn="l" defTabSz="4319588" rtl="0" eaLnBrk="0" fontAlgn="base" hangingPunct="0">
              <a:spcBef>
                <a:spcPct val="0"/>
              </a:spcBef>
              <a:spcAft>
                <a:spcPct val="0"/>
              </a:spcAft>
              <a:defRPr sz="8500">
                <a:solidFill>
                  <a:schemeClr val="tx1"/>
                </a:solidFill>
                <a:latin typeface="Arial" pitchFamily="34" charset="0"/>
                <a:cs typeface="Arial" pitchFamily="34" charset="0"/>
              </a:defRPr>
            </a:lvl7pPr>
            <a:lvl8pPr marL="3429000" indent="-228600" algn="l" defTabSz="4319588" rtl="0" eaLnBrk="0" fontAlgn="base" hangingPunct="0">
              <a:spcBef>
                <a:spcPct val="0"/>
              </a:spcBef>
              <a:spcAft>
                <a:spcPct val="0"/>
              </a:spcAft>
              <a:defRPr sz="8500">
                <a:solidFill>
                  <a:schemeClr val="tx1"/>
                </a:solidFill>
                <a:latin typeface="Arial" pitchFamily="34" charset="0"/>
                <a:cs typeface="Arial" pitchFamily="34" charset="0"/>
              </a:defRPr>
            </a:lvl8pPr>
            <a:lvl9pPr marL="3886200" indent="-228600" algn="l" defTabSz="4319588" rtl="0" eaLnBrk="0" fontAlgn="base" hangingPunct="0">
              <a:spcBef>
                <a:spcPct val="0"/>
              </a:spcBef>
              <a:spcAft>
                <a:spcPct val="0"/>
              </a:spcAft>
              <a:defRPr sz="8500">
                <a:solidFill>
                  <a:schemeClr val="tx1"/>
                </a:solidFill>
                <a:latin typeface="Arial" pitchFamily="34" charset="0"/>
                <a:cs typeface="Arial" pitchFamily="34" charset="0"/>
              </a:defRPr>
            </a:lvl9pPr>
          </a:lstStyle>
          <a:p>
            <a:pPr algn="ctr" rtl="1" eaLnBrk="1" hangingPunct="1">
              <a:lnSpc>
                <a:spcPts val="10000"/>
              </a:lnSpc>
            </a:pPr>
            <a:r>
              <a:rPr lang="he-IL" sz="10000" dirty="0"/>
              <a:t>מערכת מבוססת משחק לתרגול דקדוק אנגלית</a:t>
            </a:r>
            <a:endParaRPr lang="he-IL" sz="10000" b="1" dirty="0">
              <a:latin typeface="Calibri" pitchFamily="34" charset="0"/>
              <a:cs typeface="David" pitchFamily="2" charset="-79"/>
            </a:endParaRPr>
          </a:p>
        </p:txBody>
      </p:sp>
      <p:sp>
        <p:nvSpPr>
          <p:cNvPr id="12291" name="TextBox 9"/>
          <p:cNvSpPr txBox="1">
            <a:spLocks noChangeArrowheads="1"/>
          </p:cNvSpPr>
          <p:nvPr/>
        </p:nvSpPr>
        <p:spPr bwMode="auto">
          <a:xfrm>
            <a:off x="5986463" y="4205288"/>
            <a:ext cx="210026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68375" eaLnBrk="0" hangingPunct="0">
              <a:defRPr sz="8500">
                <a:solidFill>
                  <a:schemeClr val="tx1"/>
                </a:solidFill>
                <a:latin typeface="Arial" pitchFamily="34" charset="0"/>
                <a:cs typeface="Arial" pitchFamily="34" charset="0"/>
              </a:defRPr>
            </a:lvl1pPr>
            <a:lvl2pPr marL="742950" indent="-285750" defTabSz="968375" eaLnBrk="0" hangingPunct="0">
              <a:defRPr sz="8500">
                <a:solidFill>
                  <a:schemeClr val="tx1"/>
                </a:solidFill>
                <a:latin typeface="Arial" pitchFamily="34" charset="0"/>
                <a:cs typeface="Arial" pitchFamily="34" charset="0"/>
              </a:defRPr>
            </a:lvl2pPr>
            <a:lvl3pPr marL="1143000" indent="-228600" defTabSz="968375" eaLnBrk="0" hangingPunct="0">
              <a:defRPr sz="8500">
                <a:solidFill>
                  <a:schemeClr val="tx1"/>
                </a:solidFill>
                <a:latin typeface="Arial" pitchFamily="34" charset="0"/>
                <a:cs typeface="Arial" pitchFamily="34" charset="0"/>
              </a:defRPr>
            </a:lvl3pPr>
            <a:lvl4pPr marL="1600200" indent="-228600" defTabSz="968375" eaLnBrk="0" hangingPunct="0">
              <a:defRPr sz="8500">
                <a:solidFill>
                  <a:schemeClr val="tx1"/>
                </a:solidFill>
                <a:latin typeface="Arial" pitchFamily="34" charset="0"/>
                <a:cs typeface="Arial" pitchFamily="34" charset="0"/>
              </a:defRPr>
            </a:lvl4pPr>
            <a:lvl5pPr marL="2057400" indent="-228600" defTabSz="968375" eaLnBrk="0" hangingPunct="0">
              <a:defRPr sz="8500">
                <a:solidFill>
                  <a:schemeClr val="tx1"/>
                </a:solidFill>
                <a:latin typeface="Arial" pitchFamily="34" charset="0"/>
                <a:cs typeface="Arial" pitchFamily="34" charset="0"/>
              </a:defRPr>
            </a:lvl5pPr>
            <a:lvl6pPr marL="2514600" indent="-228600" algn="l" defTabSz="968375" rtl="0" eaLnBrk="0" fontAlgn="base" hangingPunct="0">
              <a:spcBef>
                <a:spcPct val="0"/>
              </a:spcBef>
              <a:spcAft>
                <a:spcPct val="0"/>
              </a:spcAft>
              <a:defRPr sz="8500">
                <a:solidFill>
                  <a:schemeClr val="tx1"/>
                </a:solidFill>
                <a:latin typeface="Arial" pitchFamily="34" charset="0"/>
                <a:cs typeface="Arial" pitchFamily="34" charset="0"/>
              </a:defRPr>
            </a:lvl6pPr>
            <a:lvl7pPr marL="2971800" indent="-228600" algn="l" defTabSz="968375" rtl="0" eaLnBrk="0" fontAlgn="base" hangingPunct="0">
              <a:spcBef>
                <a:spcPct val="0"/>
              </a:spcBef>
              <a:spcAft>
                <a:spcPct val="0"/>
              </a:spcAft>
              <a:defRPr sz="8500">
                <a:solidFill>
                  <a:schemeClr val="tx1"/>
                </a:solidFill>
                <a:latin typeface="Arial" pitchFamily="34" charset="0"/>
                <a:cs typeface="Arial" pitchFamily="34" charset="0"/>
              </a:defRPr>
            </a:lvl7pPr>
            <a:lvl8pPr marL="3429000" indent="-228600" algn="l" defTabSz="968375" rtl="0" eaLnBrk="0" fontAlgn="base" hangingPunct="0">
              <a:spcBef>
                <a:spcPct val="0"/>
              </a:spcBef>
              <a:spcAft>
                <a:spcPct val="0"/>
              </a:spcAft>
              <a:defRPr sz="8500">
                <a:solidFill>
                  <a:schemeClr val="tx1"/>
                </a:solidFill>
                <a:latin typeface="Arial" pitchFamily="34" charset="0"/>
                <a:cs typeface="Arial" pitchFamily="34" charset="0"/>
              </a:defRPr>
            </a:lvl8pPr>
            <a:lvl9pPr marL="3886200" indent="-228600" algn="l" defTabSz="968375" rtl="0" eaLnBrk="0" fontAlgn="base" hangingPunct="0">
              <a:spcBef>
                <a:spcPct val="0"/>
              </a:spcBef>
              <a:spcAft>
                <a:spcPct val="0"/>
              </a:spcAft>
              <a:defRPr sz="8500">
                <a:solidFill>
                  <a:schemeClr val="tx1"/>
                </a:solidFill>
                <a:latin typeface="Arial" pitchFamily="34" charset="0"/>
                <a:cs typeface="Arial" pitchFamily="34" charset="0"/>
              </a:defRPr>
            </a:lvl9pPr>
          </a:lstStyle>
          <a:p>
            <a:pPr algn="ctr" rtl="1" eaLnBrk="1" hangingPunct="1"/>
            <a:r>
              <a:rPr lang="he-IL" sz="8000" b="1" dirty="0" smtClean="0">
                <a:solidFill>
                  <a:srgbClr val="000099"/>
                </a:solidFill>
                <a:latin typeface="Calibri" pitchFamily="34" charset="0"/>
                <a:cs typeface="David" pitchFamily="2" charset="-79"/>
              </a:rPr>
              <a:t>גיא </a:t>
            </a:r>
            <a:r>
              <a:rPr lang="he-IL" sz="8000" b="1" dirty="0" err="1" smtClean="0">
                <a:solidFill>
                  <a:srgbClr val="000099"/>
                </a:solidFill>
                <a:latin typeface="Calibri" pitchFamily="34" charset="0"/>
                <a:cs typeface="David" pitchFamily="2" charset="-79"/>
              </a:rPr>
              <a:t>מנזורולה</a:t>
            </a:r>
            <a:endParaRPr lang="he-IL" sz="8000" b="1" dirty="0">
              <a:solidFill>
                <a:srgbClr val="000099"/>
              </a:solidFill>
              <a:latin typeface="Calibri" pitchFamily="34" charset="0"/>
              <a:cs typeface="David" pitchFamily="2" charset="-79"/>
            </a:endParaRPr>
          </a:p>
        </p:txBody>
      </p:sp>
      <p:sp>
        <p:nvSpPr>
          <p:cNvPr id="12292" name="TextBox 10"/>
          <p:cNvSpPr txBox="1">
            <a:spLocks noChangeArrowheads="1"/>
          </p:cNvSpPr>
          <p:nvPr/>
        </p:nvSpPr>
        <p:spPr bwMode="auto">
          <a:xfrm>
            <a:off x="5986463" y="5205413"/>
            <a:ext cx="210026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68375" eaLnBrk="0" hangingPunct="0">
              <a:defRPr sz="8500">
                <a:solidFill>
                  <a:schemeClr val="tx1"/>
                </a:solidFill>
                <a:latin typeface="Arial" pitchFamily="34" charset="0"/>
                <a:cs typeface="Arial" pitchFamily="34" charset="0"/>
              </a:defRPr>
            </a:lvl1pPr>
            <a:lvl2pPr marL="742950" indent="-285750" defTabSz="968375" eaLnBrk="0" hangingPunct="0">
              <a:defRPr sz="8500">
                <a:solidFill>
                  <a:schemeClr val="tx1"/>
                </a:solidFill>
                <a:latin typeface="Arial" pitchFamily="34" charset="0"/>
                <a:cs typeface="Arial" pitchFamily="34" charset="0"/>
              </a:defRPr>
            </a:lvl2pPr>
            <a:lvl3pPr marL="1143000" indent="-228600" defTabSz="968375" eaLnBrk="0" hangingPunct="0">
              <a:defRPr sz="8500">
                <a:solidFill>
                  <a:schemeClr val="tx1"/>
                </a:solidFill>
                <a:latin typeface="Arial" pitchFamily="34" charset="0"/>
                <a:cs typeface="Arial" pitchFamily="34" charset="0"/>
              </a:defRPr>
            </a:lvl3pPr>
            <a:lvl4pPr marL="1600200" indent="-228600" defTabSz="968375" eaLnBrk="0" hangingPunct="0">
              <a:defRPr sz="8500">
                <a:solidFill>
                  <a:schemeClr val="tx1"/>
                </a:solidFill>
                <a:latin typeface="Arial" pitchFamily="34" charset="0"/>
                <a:cs typeface="Arial" pitchFamily="34" charset="0"/>
              </a:defRPr>
            </a:lvl4pPr>
            <a:lvl5pPr marL="2057400" indent="-228600" defTabSz="968375" eaLnBrk="0" hangingPunct="0">
              <a:defRPr sz="8500">
                <a:solidFill>
                  <a:schemeClr val="tx1"/>
                </a:solidFill>
                <a:latin typeface="Arial" pitchFamily="34" charset="0"/>
                <a:cs typeface="Arial" pitchFamily="34" charset="0"/>
              </a:defRPr>
            </a:lvl5pPr>
            <a:lvl6pPr marL="2514600" indent="-228600" algn="l" defTabSz="968375" rtl="0" eaLnBrk="0" fontAlgn="base" hangingPunct="0">
              <a:spcBef>
                <a:spcPct val="0"/>
              </a:spcBef>
              <a:spcAft>
                <a:spcPct val="0"/>
              </a:spcAft>
              <a:defRPr sz="8500">
                <a:solidFill>
                  <a:schemeClr val="tx1"/>
                </a:solidFill>
                <a:latin typeface="Arial" pitchFamily="34" charset="0"/>
                <a:cs typeface="Arial" pitchFamily="34" charset="0"/>
              </a:defRPr>
            </a:lvl6pPr>
            <a:lvl7pPr marL="2971800" indent="-228600" algn="l" defTabSz="968375" rtl="0" eaLnBrk="0" fontAlgn="base" hangingPunct="0">
              <a:spcBef>
                <a:spcPct val="0"/>
              </a:spcBef>
              <a:spcAft>
                <a:spcPct val="0"/>
              </a:spcAft>
              <a:defRPr sz="8500">
                <a:solidFill>
                  <a:schemeClr val="tx1"/>
                </a:solidFill>
                <a:latin typeface="Arial" pitchFamily="34" charset="0"/>
                <a:cs typeface="Arial" pitchFamily="34" charset="0"/>
              </a:defRPr>
            </a:lvl7pPr>
            <a:lvl8pPr marL="3429000" indent="-228600" algn="l" defTabSz="968375" rtl="0" eaLnBrk="0" fontAlgn="base" hangingPunct="0">
              <a:spcBef>
                <a:spcPct val="0"/>
              </a:spcBef>
              <a:spcAft>
                <a:spcPct val="0"/>
              </a:spcAft>
              <a:defRPr sz="8500">
                <a:solidFill>
                  <a:schemeClr val="tx1"/>
                </a:solidFill>
                <a:latin typeface="Arial" pitchFamily="34" charset="0"/>
                <a:cs typeface="Arial" pitchFamily="34" charset="0"/>
              </a:defRPr>
            </a:lvl8pPr>
            <a:lvl9pPr marL="3886200" indent="-228600" algn="l" defTabSz="968375" rtl="0" eaLnBrk="0" fontAlgn="base" hangingPunct="0">
              <a:spcBef>
                <a:spcPct val="0"/>
              </a:spcBef>
              <a:spcAft>
                <a:spcPct val="0"/>
              </a:spcAft>
              <a:defRPr sz="8500">
                <a:solidFill>
                  <a:schemeClr val="tx1"/>
                </a:solidFill>
                <a:latin typeface="Arial" pitchFamily="34" charset="0"/>
                <a:cs typeface="Arial" pitchFamily="34" charset="0"/>
              </a:defRPr>
            </a:lvl9pPr>
          </a:lstStyle>
          <a:p>
            <a:pPr algn="ctr" rtl="1" eaLnBrk="1" hangingPunct="1"/>
            <a:r>
              <a:rPr lang="he-IL" sz="8000" b="1" dirty="0" smtClean="0">
                <a:solidFill>
                  <a:srgbClr val="000099"/>
                </a:solidFill>
                <a:latin typeface="Calibri" pitchFamily="34" charset="0"/>
                <a:cs typeface="David" pitchFamily="2" charset="-79"/>
              </a:rPr>
              <a:t>מנחים: </a:t>
            </a:r>
            <a:r>
              <a:rPr lang="he-IL" sz="8000" b="1" dirty="0">
                <a:solidFill>
                  <a:srgbClr val="000099"/>
                </a:solidFill>
                <a:latin typeface="Calibri" pitchFamily="34" charset="0"/>
                <a:cs typeface="David" pitchFamily="2" charset="-79"/>
              </a:rPr>
              <a:t>ד"ר </a:t>
            </a:r>
            <a:r>
              <a:rPr lang="he-IL" sz="8000" b="1" dirty="0" smtClean="0">
                <a:solidFill>
                  <a:srgbClr val="000099"/>
                </a:solidFill>
                <a:latin typeface="Calibri" pitchFamily="34" charset="0"/>
                <a:cs typeface="David" pitchFamily="2" charset="-79"/>
              </a:rPr>
              <a:t>מירב טייב מימון</a:t>
            </a:r>
            <a:endParaRPr lang="en-US" sz="8000" b="1" dirty="0">
              <a:solidFill>
                <a:srgbClr val="FFCB97"/>
              </a:solidFill>
              <a:latin typeface="Calibri" pitchFamily="34" charset="0"/>
              <a:cs typeface="David" pitchFamily="2" charset="-79"/>
            </a:endParaRPr>
          </a:p>
        </p:txBody>
      </p:sp>
      <p:sp>
        <p:nvSpPr>
          <p:cNvPr id="8" name="TextBox 7"/>
          <p:cNvSpPr txBox="1"/>
          <p:nvPr/>
        </p:nvSpPr>
        <p:spPr>
          <a:xfrm>
            <a:off x="-442913" y="858838"/>
            <a:ext cx="26431876" cy="2015936"/>
          </a:xfrm>
          <a:prstGeom prst="rect">
            <a:avLst/>
          </a:prstGeom>
          <a:noFill/>
        </p:spPr>
        <p:txBody>
          <a:bodyPr rtlCol="1">
            <a:spAutoFit/>
          </a:bodyPr>
          <a:lstStyle/>
          <a:p>
            <a:pPr algn="ctr" defTabSz="4320540" rtl="1" fontAlgn="auto">
              <a:lnSpc>
                <a:spcPts val="7500"/>
              </a:lnSpc>
              <a:spcBef>
                <a:spcPts val="0"/>
              </a:spcBef>
              <a:spcAft>
                <a:spcPts val="0"/>
              </a:spcAft>
              <a:defRPr/>
            </a:pPr>
            <a:r>
              <a:rPr lang="he-IL" sz="8800" b="1" dirty="0">
                <a:solidFill>
                  <a:srgbClr val="000099"/>
                </a:solidFill>
                <a:latin typeface="+mn-lt"/>
                <a:cs typeface="David" pitchFamily="2" charset="-79"/>
              </a:rPr>
              <a:t>הפקולטה למדעי ההנדסה</a:t>
            </a:r>
          </a:p>
          <a:p>
            <a:pPr marL="1371600" indent="-1371600" algn="ctr" defTabSz="4320540" rtl="1" fontAlgn="auto">
              <a:lnSpc>
                <a:spcPts val="7500"/>
              </a:lnSpc>
              <a:spcBef>
                <a:spcPts val="0"/>
              </a:spcBef>
              <a:spcAft>
                <a:spcPts val="0"/>
              </a:spcAft>
              <a:defRPr/>
            </a:pPr>
            <a:r>
              <a:rPr lang="he-IL" sz="8800" b="1" dirty="0">
                <a:solidFill>
                  <a:srgbClr val="000099"/>
                </a:solidFill>
                <a:latin typeface="+mn-lt"/>
                <a:cs typeface="David" pitchFamily="2" charset="-79"/>
              </a:rPr>
              <a:t>המחלקה להנדסת </a:t>
            </a:r>
            <a:r>
              <a:rPr lang="he-IL" sz="8800" b="1" dirty="0" smtClean="0">
                <a:solidFill>
                  <a:srgbClr val="000099"/>
                </a:solidFill>
                <a:latin typeface="+mn-lt"/>
                <a:cs typeface="David" pitchFamily="2" charset="-79"/>
              </a:rPr>
              <a:t>מערכות מידע</a:t>
            </a:r>
            <a:endParaRPr lang="he-IL" dirty="0">
              <a:latin typeface="+mn-lt"/>
              <a:cs typeface="+mn-cs"/>
            </a:endParaRPr>
          </a:p>
        </p:txBody>
      </p:sp>
      <p:sp>
        <p:nvSpPr>
          <p:cNvPr id="12295" name="TextBox 1"/>
          <p:cNvSpPr txBox="1">
            <a:spLocks noChangeArrowheads="1"/>
          </p:cNvSpPr>
          <p:nvPr/>
        </p:nvSpPr>
        <p:spPr bwMode="auto">
          <a:xfrm>
            <a:off x="846138" y="865188"/>
            <a:ext cx="51403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8500">
                <a:solidFill>
                  <a:schemeClr val="tx1"/>
                </a:solidFill>
                <a:latin typeface="Arial" pitchFamily="34" charset="0"/>
                <a:cs typeface="Arial" pitchFamily="34" charset="0"/>
              </a:defRPr>
            </a:lvl1pPr>
            <a:lvl2pPr marL="742950" indent="-285750" eaLnBrk="0" hangingPunct="0">
              <a:defRPr sz="8500">
                <a:solidFill>
                  <a:schemeClr val="tx1"/>
                </a:solidFill>
                <a:latin typeface="Arial" pitchFamily="34" charset="0"/>
                <a:cs typeface="Arial" pitchFamily="34" charset="0"/>
              </a:defRPr>
            </a:lvl2pPr>
            <a:lvl3pPr marL="1143000" indent="-228600" eaLnBrk="0" hangingPunct="0">
              <a:defRPr sz="8500">
                <a:solidFill>
                  <a:schemeClr val="tx1"/>
                </a:solidFill>
                <a:latin typeface="Arial" pitchFamily="34" charset="0"/>
                <a:cs typeface="Arial" pitchFamily="34" charset="0"/>
              </a:defRPr>
            </a:lvl3pPr>
            <a:lvl4pPr marL="1600200" indent="-228600" eaLnBrk="0" hangingPunct="0">
              <a:defRPr sz="8500">
                <a:solidFill>
                  <a:schemeClr val="tx1"/>
                </a:solidFill>
                <a:latin typeface="Arial" pitchFamily="34" charset="0"/>
                <a:cs typeface="Arial" pitchFamily="34" charset="0"/>
              </a:defRPr>
            </a:lvl4pPr>
            <a:lvl5pPr marL="2057400" indent="-228600" eaLnBrk="0" hangingPunct="0">
              <a:defRPr sz="8500">
                <a:solidFill>
                  <a:schemeClr val="tx1"/>
                </a:solidFill>
                <a:latin typeface="Arial" pitchFamily="34" charset="0"/>
                <a:cs typeface="Arial" pitchFamily="34" charset="0"/>
              </a:defRPr>
            </a:lvl5pPr>
            <a:lvl6pPr marL="2514600" indent="-228600" algn="l" defTabSz="4319588" rtl="0" eaLnBrk="0" fontAlgn="base" hangingPunct="0">
              <a:spcBef>
                <a:spcPct val="0"/>
              </a:spcBef>
              <a:spcAft>
                <a:spcPct val="0"/>
              </a:spcAft>
              <a:defRPr sz="8500">
                <a:solidFill>
                  <a:schemeClr val="tx1"/>
                </a:solidFill>
                <a:latin typeface="Arial" pitchFamily="34" charset="0"/>
                <a:cs typeface="Arial" pitchFamily="34" charset="0"/>
              </a:defRPr>
            </a:lvl6pPr>
            <a:lvl7pPr marL="2971800" indent="-228600" algn="l" defTabSz="4319588" rtl="0" eaLnBrk="0" fontAlgn="base" hangingPunct="0">
              <a:spcBef>
                <a:spcPct val="0"/>
              </a:spcBef>
              <a:spcAft>
                <a:spcPct val="0"/>
              </a:spcAft>
              <a:defRPr sz="8500">
                <a:solidFill>
                  <a:schemeClr val="tx1"/>
                </a:solidFill>
                <a:latin typeface="Arial" pitchFamily="34" charset="0"/>
                <a:cs typeface="Arial" pitchFamily="34" charset="0"/>
              </a:defRPr>
            </a:lvl7pPr>
            <a:lvl8pPr marL="3429000" indent="-228600" algn="l" defTabSz="4319588" rtl="0" eaLnBrk="0" fontAlgn="base" hangingPunct="0">
              <a:spcBef>
                <a:spcPct val="0"/>
              </a:spcBef>
              <a:spcAft>
                <a:spcPct val="0"/>
              </a:spcAft>
              <a:defRPr sz="8500">
                <a:solidFill>
                  <a:schemeClr val="tx1"/>
                </a:solidFill>
                <a:latin typeface="Arial" pitchFamily="34" charset="0"/>
                <a:cs typeface="Arial" pitchFamily="34" charset="0"/>
              </a:defRPr>
            </a:lvl8pPr>
            <a:lvl9pPr marL="3886200" indent="-228600" algn="l" defTabSz="4319588" rtl="0" eaLnBrk="0" fontAlgn="base" hangingPunct="0">
              <a:spcBef>
                <a:spcPct val="0"/>
              </a:spcBef>
              <a:spcAft>
                <a:spcPct val="0"/>
              </a:spcAft>
              <a:defRPr sz="8500">
                <a:solidFill>
                  <a:schemeClr val="tx1"/>
                </a:solidFill>
                <a:latin typeface="Arial" pitchFamily="34" charset="0"/>
                <a:cs typeface="Arial" pitchFamily="34" charset="0"/>
              </a:defRPr>
            </a:lvl9pPr>
          </a:lstStyle>
          <a:p>
            <a:pPr eaLnBrk="1" hangingPunct="1"/>
            <a:r>
              <a:rPr lang="en-US" sz="7200" dirty="0" smtClean="0">
                <a:cs typeface="David" pitchFamily="2" charset="-79"/>
              </a:rPr>
              <a:t>110</a:t>
            </a:r>
            <a:endParaRPr lang="he-IL" sz="7200" dirty="0">
              <a:cs typeface="David" pitchFamily="2" charset="-79"/>
            </a:endParaRPr>
          </a:p>
        </p:txBody>
      </p:sp>
      <p:sp>
        <p:nvSpPr>
          <p:cNvPr id="2" name="TextBox 1"/>
          <p:cNvSpPr txBox="1"/>
          <p:nvPr/>
        </p:nvSpPr>
        <p:spPr>
          <a:xfrm>
            <a:off x="8267368" y="17714268"/>
            <a:ext cx="7708400" cy="1938992"/>
          </a:xfrm>
          <a:prstGeom prst="rect">
            <a:avLst/>
          </a:prstGeom>
          <a:noFill/>
          <a:effectLst>
            <a:softEdge rad="63500"/>
          </a:effectLst>
        </p:spPr>
        <p:txBody>
          <a:bodyPr wrap="square" rtlCol="0">
            <a:spAutoFit/>
          </a:bodyPr>
          <a:lstStyle/>
          <a:p>
            <a:r>
              <a:rPr lang="en-US" sz="12000" b="1" dirty="0" smtClean="0">
                <a:ln w="76200">
                  <a:solidFill>
                    <a:schemeClr val="tx1"/>
                  </a:solidFill>
                  <a:prstDash val="solid"/>
                </a:ln>
                <a:solidFill>
                  <a:schemeClr val="bg2">
                    <a:tint val="85000"/>
                    <a:satMod val="155000"/>
                  </a:schemeClr>
                </a:solidFill>
                <a:effectLst>
                  <a:outerShdw blurRad="41275" dist="20320" dir="1800000" algn="tl" rotWithShape="0">
                    <a:srgbClr val="000000">
                      <a:alpha val="40000"/>
                    </a:srgbClr>
                  </a:outerShdw>
                </a:effectLst>
                <a:latin typeface="GROBOLD" pitchFamily="2" charset="0"/>
              </a:rPr>
              <a:t>PRODIGY</a:t>
            </a:r>
            <a:endParaRPr lang="en-US" sz="12000" b="1" dirty="0">
              <a:ln w="76200">
                <a:solidFill>
                  <a:schemeClr val="tx1"/>
                </a:solidFill>
                <a:prstDash val="solid"/>
              </a:ln>
              <a:solidFill>
                <a:schemeClr val="bg2">
                  <a:tint val="85000"/>
                  <a:satMod val="155000"/>
                </a:schemeClr>
              </a:solidFill>
              <a:effectLst>
                <a:outerShdw blurRad="41275" dist="20320" dir="1800000" algn="tl" rotWithShape="0">
                  <a:srgbClr val="000000">
                    <a:alpha val="40000"/>
                  </a:srgbClr>
                </a:outerShdw>
              </a:effectLst>
              <a:latin typeface="GROBOLD" pitchFamily="2" charset="0"/>
            </a:endParaRPr>
          </a:p>
        </p:txBody>
      </p:sp>
      <p:pic>
        <p:nvPicPr>
          <p:cNvPr id="1027" name="Picture 3" descr="C:\Users\Guy\Dropbox\GuysStuff\Projects\Prodigy\Documentation\Seminar\Seminar Mtg 2 - Literature Review\java-square-300x3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0945" y="39218817"/>
            <a:ext cx="3180371" cy="318037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Guy\Dropbox\GuysStuff\Projects\Prodigy\Documentation\Seminar\Seminar Mtg 2 - Literature Review\Tomcat-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53353" y="39890273"/>
            <a:ext cx="3816424" cy="25379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Guy\Dropbox\GuysStuff\Projects\Prodigy\Documentation\Seminar\Poster\MySQL 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90257" y="39960788"/>
            <a:ext cx="4599420" cy="23796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Guy\Dropbox\GuysStuff\Projects\Prodigy\Documentation\Seminar\Seminar Mtg 2 - Literature Review\idea.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17844" y="39808876"/>
            <a:ext cx="2437309" cy="2437309"/>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Guy\Dropbox\GuysStuff\Projects\Prodigy\Documentation\Seminar\Seminar Mtg 2 - Literature Review\HTML5_Logo_51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56804" y="39014813"/>
            <a:ext cx="3384376" cy="3384376"/>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1144402" y="13753828"/>
            <a:ext cx="14831366" cy="1015663"/>
          </a:xfrm>
          <a:prstGeom prst="rect">
            <a:avLst/>
          </a:prstGeom>
          <a:noFill/>
        </p:spPr>
        <p:txBody>
          <a:bodyPr wrap="square" rtlCol="0">
            <a:spAutoFit/>
          </a:bodyPr>
          <a:lstStyle/>
          <a:p>
            <a:pPr algn="just"/>
            <a:r>
              <a:rPr lang="en-US" sz="6000" dirty="0" smtClean="0">
                <a:ln w="38100">
                  <a:solidFill>
                    <a:schemeClr val="tx1"/>
                  </a:solidFill>
                </a:ln>
                <a:effectLst>
                  <a:reflection blurRad="6350" stA="55000" endA="300" endPos="45500" dir="5400000" sy="-100000" algn="bl" rotWithShape="0"/>
                </a:effectLst>
                <a:latin typeface="SketchFlow Print" pitchFamily="2" charset="0"/>
                <a:ea typeface="Adobe Fangsong Std R" pitchFamily="18" charset="-128"/>
              </a:rPr>
              <a:t>Problem</a:t>
            </a:r>
            <a:r>
              <a:rPr lang="en-US" sz="6000" dirty="0" smtClean="0">
                <a:latin typeface="SketchFlow Print" pitchFamily="2" charset="0"/>
                <a:ea typeface="Adobe Fangsong Std R" pitchFamily="18" charset="-128"/>
              </a:rPr>
              <a:t>: Unmotivated Learners</a:t>
            </a:r>
            <a:endParaRPr lang="en-US" sz="6000" dirty="0">
              <a:latin typeface="SketchFlow Print" pitchFamily="2" charset="0"/>
              <a:ea typeface="Adobe Fangsong Std R" pitchFamily="18" charset="-128"/>
            </a:endParaRPr>
          </a:p>
        </p:txBody>
      </p:sp>
      <p:sp>
        <p:nvSpPr>
          <p:cNvPr id="40" name="TextBox 39"/>
          <p:cNvSpPr txBox="1"/>
          <p:nvPr/>
        </p:nvSpPr>
        <p:spPr>
          <a:xfrm>
            <a:off x="1195945" y="14959890"/>
            <a:ext cx="14831366" cy="2062103"/>
          </a:xfrm>
          <a:prstGeom prst="rect">
            <a:avLst/>
          </a:prstGeom>
          <a:noFill/>
        </p:spPr>
        <p:txBody>
          <a:bodyPr wrap="square" rtlCol="0">
            <a:spAutoFit/>
          </a:bodyPr>
          <a:lstStyle/>
          <a:p>
            <a:pPr algn="just"/>
            <a:r>
              <a:rPr lang="en-US" sz="3200" dirty="0">
                <a:latin typeface="Segoe UI Light" pitchFamily="34" charset="0"/>
                <a:cs typeface="Helvetica" pitchFamily="34" charset="0"/>
              </a:rPr>
              <a:t>Motivation has long been considered an important step in </a:t>
            </a:r>
            <a:r>
              <a:rPr lang="en-US" sz="3200" dirty="0" smtClean="0">
                <a:latin typeface="Segoe UI Light" pitchFamily="34" charset="0"/>
                <a:cs typeface="Helvetica" pitchFamily="34" charset="0"/>
              </a:rPr>
              <a:t>learning. It </a:t>
            </a:r>
            <a:r>
              <a:rPr lang="en-US" sz="3200" dirty="0">
                <a:latin typeface="Segoe UI Light" pitchFamily="34" charset="0"/>
                <a:cs typeface="Helvetica" pitchFamily="34" charset="0"/>
              </a:rPr>
              <a:t>has always been one of the teacher’s primary roles to provide students with the motivation required to stick with the learning process to the end. However, motivating </a:t>
            </a:r>
            <a:r>
              <a:rPr lang="en-US" sz="3200" dirty="0" smtClean="0">
                <a:latin typeface="Segoe UI Light" pitchFamily="34" charset="0"/>
                <a:cs typeface="Helvetica" pitchFamily="34" charset="0"/>
              </a:rPr>
              <a:t>students </a:t>
            </a:r>
            <a:r>
              <a:rPr lang="en-US" sz="3200" dirty="0">
                <a:latin typeface="Segoe UI Light" pitchFamily="34" charset="0"/>
                <a:cs typeface="Helvetica" pitchFamily="34" charset="0"/>
              </a:rPr>
              <a:t>has also been one of the biggest problems in education over the last half century or </a:t>
            </a:r>
            <a:r>
              <a:rPr lang="en-US" sz="3200" dirty="0" smtClean="0">
                <a:latin typeface="Segoe UI Light" pitchFamily="34" charset="0"/>
                <a:cs typeface="Helvetica" pitchFamily="34" charset="0"/>
              </a:rPr>
              <a:t>so.</a:t>
            </a:r>
            <a:endParaRPr lang="en-US" sz="3200" dirty="0">
              <a:latin typeface="Segoe UI Light" pitchFamily="34" charset="0"/>
              <a:cs typeface="Helvetica" pitchFamily="34" charset="0"/>
            </a:endParaRPr>
          </a:p>
        </p:txBody>
      </p:sp>
      <p:sp>
        <p:nvSpPr>
          <p:cNvPr id="41" name="TextBox 40"/>
          <p:cNvSpPr txBox="1"/>
          <p:nvPr/>
        </p:nvSpPr>
        <p:spPr>
          <a:xfrm>
            <a:off x="16639860" y="7993188"/>
            <a:ext cx="14831366" cy="1938992"/>
          </a:xfrm>
          <a:prstGeom prst="rect">
            <a:avLst/>
          </a:prstGeom>
          <a:noFill/>
        </p:spPr>
        <p:txBody>
          <a:bodyPr wrap="square" rtlCol="0">
            <a:spAutoFit/>
          </a:bodyPr>
          <a:lstStyle/>
          <a:p>
            <a:r>
              <a:rPr lang="en-US" sz="6000" dirty="0" smtClean="0">
                <a:ln w="38100">
                  <a:solidFill>
                    <a:schemeClr val="tx1"/>
                  </a:solidFill>
                </a:ln>
                <a:effectLst>
                  <a:reflection blurRad="6350" stA="55000" endA="300" endPos="45500" dir="5400000" sy="-100000" algn="bl" rotWithShape="0"/>
                </a:effectLst>
                <a:latin typeface="SketchFlow Print" pitchFamily="2" charset="0"/>
                <a:ea typeface="Adobe Fangsong Std R" pitchFamily="18" charset="-128"/>
              </a:rPr>
              <a:t>Fact</a:t>
            </a:r>
            <a:r>
              <a:rPr lang="en-US" sz="6000" dirty="0" smtClean="0">
                <a:latin typeface="SketchFlow Print" pitchFamily="2" charset="0"/>
                <a:ea typeface="Adobe Fangsong Std R" pitchFamily="18" charset="-128"/>
              </a:rPr>
              <a:t>: </a:t>
            </a:r>
            <a:r>
              <a:rPr lang="en-US" sz="6000" dirty="0" smtClean="0">
                <a:latin typeface="SketchFlow Print" pitchFamily="2" charset="0"/>
                <a:ea typeface="Adobe Fangsong Std R" pitchFamily="18" charset="-128"/>
              </a:rPr>
              <a:t>When </a:t>
            </a:r>
            <a:r>
              <a:rPr lang="en-US" sz="6000" dirty="0" smtClean="0">
                <a:latin typeface="SketchFlow Print" pitchFamily="2" charset="0"/>
                <a:ea typeface="Adobe Fangsong Std R" pitchFamily="18" charset="-128"/>
              </a:rPr>
              <a:t>we enjoy ourselves, we learn better</a:t>
            </a:r>
            <a:endParaRPr lang="en-US" sz="6000" dirty="0">
              <a:latin typeface="SketchFlow Print" pitchFamily="2" charset="0"/>
              <a:ea typeface="Adobe Fangsong Std R" pitchFamily="18" charset="-128"/>
            </a:endParaRPr>
          </a:p>
        </p:txBody>
      </p:sp>
      <p:sp>
        <p:nvSpPr>
          <p:cNvPr id="7" name="TextBox 6"/>
          <p:cNvSpPr txBox="1"/>
          <p:nvPr/>
        </p:nvSpPr>
        <p:spPr>
          <a:xfrm>
            <a:off x="1144402" y="7644761"/>
            <a:ext cx="14701127" cy="5324535"/>
          </a:xfrm>
          <a:prstGeom prst="rect">
            <a:avLst/>
          </a:prstGeom>
          <a:noFill/>
        </p:spPr>
        <p:txBody>
          <a:bodyPr wrap="square" rtlCol="0">
            <a:spAutoFit/>
          </a:bodyPr>
          <a:lstStyle/>
          <a:p>
            <a:pPr algn="ctr"/>
            <a:r>
              <a:rPr lang="en-US" sz="17000" dirty="0" smtClean="0">
                <a:ln w="38100">
                  <a:solidFill>
                    <a:schemeClr val="tx1"/>
                  </a:solidFill>
                </a:ln>
                <a:latin typeface="SketchFlow Print" pitchFamily="2" charset="0"/>
              </a:rPr>
              <a:t>Enjoy Learning!</a:t>
            </a:r>
          </a:p>
        </p:txBody>
      </p:sp>
      <p:sp>
        <p:nvSpPr>
          <p:cNvPr id="25" name="Rectangle 24"/>
          <p:cNvSpPr/>
          <p:nvPr/>
        </p:nvSpPr>
        <p:spPr>
          <a:xfrm>
            <a:off x="34060009" y="31116909"/>
            <a:ext cx="8953478" cy="861774"/>
          </a:xfrm>
          <a:prstGeom prst="rect">
            <a:avLst/>
          </a:prstGeom>
        </p:spPr>
        <p:txBody>
          <a:bodyPr wrap="square">
            <a:spAutoFit/>
          </a:bodyPr>
          <a:lstStyle/>
          <a:p>
            <a:r>
              <a:rPr lang="en-US" sz="5000" dirty="0" smtClean="0">
                <a:latin typeface="SketchFlow Print" pitchFamily="2" charset="0"/>
                <a:ea typeface="Adobe Fangsong Std R" pitchFamily="18" charset="-128"/>
              </a:rPr>
              <a:t>What Is E-Learning</a:t>
            </a:r>
            <a:endParaRPr lang="en-US" sz="5000" dirty="0">
              <a:latin typeface="SketchFlow Print" pitchFamily="2" charset="0"/>
              <a:ea typeface="Adobe Fangsong Std R" pitchFamily="18" charset="-128"/>
            </a:endParaRPr>
          </a:p>
        </p:txBody>
      </p:sp>
      <p:sp>
        <p:nvSpPr>
          <p:cNvPr id="50" name="TextBox 49"/>
          <p:cNvSpPr txBox="1"/>
          <p:nvPr/>
        </p:nvSpPr>
        <p:spPr>
          <a:xfrm>
            <a:off x="34060009" y="32148486"/>
            <a:ext cx="14831366" cy="4247317"/>
          </a:xfrm>
          <a:prstGeom prst="rect">
            <a:avLst/>
          </a:prstGeom>
          <a:noFill/>
        </p:spPr>
        <p:txBody>
          <a:bodyPr wrap="square" rtlCol="0">
            <a:spAutoFit/>
          </a:bodyPr>
          <a:lstStyle/>
          <a:p>
            <a:r>
              <a:rPr lang="en-US" sz="3000" dirty="0">
                <a:latin typeface="SketchFlow Print" pitchFamily="2" charset="0"/>
              </a:rPr>
              <a:t>In essence, </a:t>
            </a:r>
            <a:r>
              <a:rPr lang="en-US" sz="3000" b="1" dirty="0">
                <a:latin typeface="SketchFlow Print" pitchFamily="2" charset="0"/>
              </a:rPr>
              <a:t>E-Learning is</a:t>
            </a:r>
            <a:r>
              <a:rPr lang="en-US" sz="3000" dirty="0">
                <a:latin typeface="SketchFlow Print" pitchFamily="2" charset="0"/>
              </a:rPr>
              <a:t> </a:t>
            </a:r>
            <a:r>
              <a:rPr lang="en-US" sz="3000" b="1" dirty="0">
                <a:latin typeface="SketchFlow Print" pitchFamily="2" charset="0"/>
              </a:rPr>
              <a:t>the transfer of instructional material through digital devices</a:t>
            </a:r>
            <a:r>
              <a:rPr lang="en-US" sz="3000" dirty="0">
                <a:latin typeface="SketchFlow Print" pitchFamily="2" charset="0"/>
              </a:rPr>
              <a:t> such as mobile phones, tablet computers, laptop and desktop computers, and more .</a:t>
            </a:r>
          </a:p>
          <a:p>
            <a:r>
              <a:rPr lang="en-US" sz="3000" dirty="0">
                <a:latin typeface="SketchFlow Print" pitchFamily="2" charset="0"/>
              </a:rPr>
              <a:t>E-Learning enables learners to study at times and places of their choosing. It may also provide people with the ability to study at their own pace (asynchronous study), and in the order they prefer. It is especially appealing now days, due to the high availability of the instruments required to participate in such activities (Clark &amp; Mayer, 2011; McGinnis, Bustard, Black, &amp; Charles, 2008).</a:t>
            </a:r>
            <a:endParaRPr lang="en-US" sz="3000" dirty="0">
              <a:effectLst/>
              <a:latin typeface="SketchFlow Print" pitchFamily="2" charset="0"/>
            </a:endParaRPr>
          </a:p>
        </p:txBody>
      </p:sp>
      <p:sp>
        <p:nvSpPr>
          <p:cNvPr id="52" name="TextBox 51"/>
          <p:cNvSpPr txBox="1"/>
          <p:nvPr/>
        </p:nvSpPr>
        <p:spPr>
          <a:xfrm>
            <a:off x="16656679" y="10167944"/>
            <a:ext cx="14814547" cy="1569660"/>
          </a:xfrm>
          <a:prstGeom prst="rect">
            <a:avLst/>
          </a:prstGeom>
          <a:noFill/>
        </p:spPr>
        <p:txBody>
          <a:bodyPr wrap="square" rtlCol="0">
            <a:spAutoFit/>
          </a:bodyPr>
          <a:lstStyle/>
          <a:p>
            <a:pPr algn="just"/>
            <a:r>
              <a:rPr lang="en-US" sz="3200" dirty="0" smtClean="0">
                <a:latin typeface="Segoe UI Light" pitchFamily="34" charset="0"/>
              </a:rPr>
              <a:t>Fun </a:t>
            </a:r>
            <a:r>
              <a:rPr lang="en-US" sz="3200" dirty="0">
                <a:latin typeface="Segoe UI Light" pitchFamily="34" charset="0"/>
              </a:rPr>
              <a:t>in the learning process creates relaxation and motivation. </a:t>
            </a:r>
            <a:r>
              <a:rPr lang="en-US" sz="3200" dirty="0" smtClean="0">
                <a:latin typeface="Segoe UI Light" pitchFamily="34" charset="0"/>
              </a:rPr>
              <a:t>Relaxation </a:t>
            </a:r>
            <a:r>
              <a:rPr lang="en-US" sz="3200" dirty="0">
                <a:latin typeface="Segoe UI Light" pitchFamily="34" charset="0"/>
              </a:rPr>
              <a:t>enables learners to take things in more easily; motivation enables them to put forth effort without </a:t>
            </a:r>
            <a:r>
              <a:rPr lang="en-US" sz="3200" dirty="0" smtClean="0">
                <a:latin typeface="Segoe UI Light" pitchFamily="34" charset="0"/>
              </a:rPr>
              <a:t>resentment.</a:t>
            </a:r>
            <a:endParaRPr lang="en-US" sz="3200" dirty="0">
              <a:latin typeface="Segoe UI Light" pitchFamily="34" charset="0"/>
            </a:endParaRPr>
          </a:p>
        </p:txBody>
      </p:sp>
      <p:sp>
        <p:nvSpPr>
          <p:cNvPr id="54" name="TextBox 53"/>
          <p:cNvSpPr txBox="1"/>
          <p:nvPr/>
        </p:nvSpPr>
        <p:spPr>
          <a:xfrm>
            <a:off x="15999456" y="17955260"/>
            <a:ext cx="9463614" cy="1631216"/>
          </a:xfrm>
          <a:prstGeom prst="rect">
            <a:avLst/>
          </a:prstGeom>
          <a:noFill/>
        </p:spPr>
        <p:txBody>
          <a:bodyPr wrap="square" rtlCol="0">
            <a:spAutoFit/>
          </a:bodyPr>
          <a:lstStyle/>
          <a:p>
            <a:r>
              <a:rPr lang="en-US" sz="10000" dirty="0" smtClean="0">
                <a:latin typeface="SketchFlow Print" pitchFamily="2" charset="0"/>
                <a:ea typeface="Adobe Fangsong Std R" pitchFamily="18" charset="-128"/>
              </a:rPr>
              <a:t>To The Rescue</a:t>
            </a:r>
            <a:endParaRPr lang="en-US" sz="10000" dirty="0">
              <a:latin typeface="SketchFlow Print" pitchFamily="2" charset="0"/>
              <a:ea typeface="Adobe Fangsong Std R" pitchFamily="18" charset="-128"/>
            </a:endParaRPr>
          </a:p>
        </p:txBody>
      </p:sp>
      <p:sp>
        <p:nvSpPr>
          <p:cNvPr id="27" name="TextBox 26"/>
          <p:cNvSpPr txBox="1"/>
          <p:nvPr/>
        </p:nvSpPr>
        <p:spPr>
          <a:xfrm>
            <a:off x="16547558" y="20258350"/>
            <a:ext cx="14701858" cy="2554545"/>
          </a:xfrm>
          <a:prstGeom prst="rect">
            <a:avLst/>
          </a:prstGeom>
          <a:noFill/>
        </p:spPr>
        <p:txBody>
          <a:bodyPr wrap="square" rtlCol="0">
            <a:spAutoFit/>
          </a:bodyPr>
          <a:lstStyle/>
          <a:p>
            <a:pPr algn="just"/>
            <a:r>
              <a:rPr lang="en-US" sz="3200" dirty="0" smtClean="0">
                <a:latin typeface="Segoe UI Light" pitchFamily="34" charset="0"/>
              </a:rPr>
              <a:t>Prodigy is an e-learning tool developed with the learner in mind. It implements attempts </a:t>
            </a:r>
            <a:r>
              <a:rPr lang="en-US" sz="3200" dirty="0">
                <a:latin typeface="Segoe UI Light" pitchFamily="34" charset="0"/>
              </a:rPr>
              <a:t>to increase learner motivation by implementing design principles from computer games, such as multiple level goals, visual feedbacks, clues, scoring and rewards, with an emphasis on a visually appealing interface. </a:t>
            </a:r>
          </a:p>
          <a:p>
            <a:endParaRPr lang="en-US" sz="3200" dirty="0"/>
          </a:p>
        </p:txBody>
      </p:sp>
      <p:sp>
        <p:nvSpPr>
          <p:cNvPr id="28" name="TextBox 27"/>
          <p:cNvSpPr txBox="1"/>
          <p:nvPr/>
        </p:nvSpPr>
        <p:spPr>
          <a:xfrm>
            <a:off x="33123905" y="8144897"/>
            <a:ext cx="14831366" cy="4324261"/>
          </a:xfrm>
          <a:prstGeom prst="rect">
            <a:avLst/>
          </a:prstGeom>
          <a:noFill/>
        </p:spPr>
        <p:txBody>
          <a:bodyPr wrap="square" rtlCol="0">
            <a:spAutoFit/>
          </a:bodyPr>
          <a:lstStyle/>
          <a:p>
            <a:pPr algn="just"/>
            <a:r>
              <a:rPr lang="en-US" sz="5500" dirty="0" smtClean="0">
                <a:ln w="3175">
                  <a:noFill/>
                </a:ln>
                <a:latin typeface="SketchFlow Print" pitchFamily="2" charset="0"/>
              </a:rPr>
              <a:t>In almost all areas of learning, knowledge is acquired through extensive and repetitive practice of </a:t>
            </a:r>
          </a:p>
          <a:p>
            <a:pPr algn="just"/>
            <a:r>
              <a:rPr lang="en-US" sz="5500" dirty="0" smtClean="0">
                <a:ln w="3175">
                  <a:noFill/>
                </a:ln>
                <a:latin typeface="SketchFlow Print" pitchFamily="2" charset="0"/>
              </a:rPr>
              <a:t>the learned material. This is especially true when learning a second language.</a:t>
            </a:r>
            <a:endParaRPr lang="en-US" sz="5500" dirty="0">
              <a:ln w="3175">
                <a:noFill/>
              </a:ln>
              <a:latin typeface="SketchFlow Print" pitchFamily="2" charset="0"/>
            </a:endParaRPr>
          </a:p>
        </p:txBody>
      </p:sp>
      <p:sp>
        <p:nvSpPr>
          <p:cNvPr id="29" name="TextBox 28"/>
          <p:cNvSpPr txBox="1"/>
          <p:nvPr/>
        </p:nvSpPr>
        <p:spPr>
          <a:xfrm>
            <a:off x="-17929767" y="11735504"/>
            <a:ext cx="14761640" cy="5016758"/>
          </a:xfrm>
          <a:prstGeom prst="rect">
            <a:avLst/>
          </a:prstGeom>
          <a:noFill/>
        </p:spPr>
        <p:txBody>
          <a:bodyPr wrap="square" rtlCol="0">
            <a:spAutoFit/>
          </a:bodyPr>
          <a:lstStyle/>
          <a:p>
            <a:pPr algn="ctr"/>
            <a:r>
              <a:rPr lang="en-US" sz="8000" dirty="0" smtClean="0">
                <a:ln w="6350">
                  <a:solidFill>
                    <a:schemeClr val="tx1"/>
                  </a:solidFill>
                </a:ln>
                <a:latin typeface="SketchFlow Print" pitchFamily="2" charset="0"/>
              </a:rPr>
              <a:t>Without compelling content, learners are left to find the necessary motivation themselves. </a:t>
            </a:r>
            <a:endParaRPr lang="en-US" sz="8000" dirty="0">
              <a:ln w="6350">
                <a:solidFill>
                  <a:schemeClr val="tx1"/>
                </a:solidFill>
              </a:ln>
              <a:latin typeface="SketchFlow Print" pitchFamily="2" charset="0"/>
            </a:endParaRPr>
          </a:p>
        </p:txBody>
      </p:sp>
      <p:pic>
        <p:nvPicPr>
          <p:cNvPr id="1039" name="Picture 15" descr="C:\Users\Guy\Dropbox\GuysStuff\Projects\Prodigy\Documentation\Seminar\Poster\screens\gameplay_1_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95946" y="20194694"/>
            <a:ext cx="5943544" cy="371226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12773025" y="24266996"/>
            <a:ext cx="14831366" cy="1015663"/>
          </a:xfrm>
          <a:prstGeom prst="rect">
            <a:avLst/>
          </a:prstGeom>
          <a:noFill/>
        </p:spPr>
        <p:txBody>
          <a:bodyPr wrap="square" rtlCol="0">
            <a:spAutoFit/>
          </a:bodyPr>
          <a:lstStyle/>
          <a:p>
            <a:pPr algn="just"/>
            <a:r>
              <a:rPr lang="en-US" sz="6000" dirty="0" smtClean="0">
                <a:ln w="38100">
                  <a:solidFill>
                    <a:schemeClr val="tx1"/>
                  </a:solidFill>
                </a:ln>
                <a:effectLst>
                  <a:reflection blurRad="6350" stA="55000" endA="300" endPos="45500" dir="5400000" sy="-100000" algn="bl" rotWithShape="0"/>
                </a:effectLst>
                <a:latin typeface="SketchFlow Print" pitchFamily="2" charset="0"/>
                <a:ea typeface="Adobe Fangsong Std R" pitchFamily="18" charset="-128"/>
              </a:rPr>
              <a:t>Solution</a:t>
            </a:r>
            <a:r>
              <a:rPr lang="en-US" sz="6000" dirty="0" smtClean="0">
                <a:latin typeface="SketchFlow Print" pitchFamily="2" charset="0"/>
                <a:ea typeface="Adobe Fangsong Std R" pitchFamily="18" charset="-128"/>
              </a:rPr>
              <a:t>: w</a:t>
            </a:r>
            <a:endParaRPr lang="en-US" sz="6000" dirty="0">
              <a:latin typeface="SketchFlow Print" pitchFamily="2" charset="0"/>
              <a:ea typeface="Adobe Fangsong Std R" pitchFamily="18" charset="-128"/>
            </a:endParaRPr>
          </a:p>
        </p:txBody>
      </p:sp>
      <p:sp>
        <p:nvSpPr>
          <p:cNvPr id="3" name="Rectangle 2"/>
          <p:cNvSpPr/>
          <p:nvPr/>
        </p:nvSpPr>
        <p:spPr>
          <a:xfrm>
            <a:off x="16656679" y="12746871"/>
            <a:ext cx="14814547" cy="2169825"/>
          </a:xfrm>
          <a:prstGeom prst="rect">
            <a:avLst/>
          </a:prstGeom>
        </p:spPr>
        <p:txBody>
          <a:bodyPr wrap="square">
            <a:spAutoFit/>
          </a:bodyPr>
          <a:lstStyle/>
          <a:p>
            <a:r>
              <a:rPr lang="en-US" sz="4500" dirty="0">
                <a:latin typeface="Segoe UI Light" pitchFamily="34" charset="0"/>
              </a:rPr>
              <a:t>When a person faces a challenge and then overcomes it, that person has learned something. </a:t>
            </a:r>
            <a:r>
              <a:rPr lang="en-US" sz="4500" dirty="0" smtClean="0">
                <a:latin typeface="Segoe UI Light" pitchFamily="34" charset="0"/>
              </a:rPr>
              <a:t>Players </a:t>
            </a:r>
            <a:r>
              <a:rPr lang="en-US" sz="4500" dirty="0">
                <a:latin typeface="Segoe UI Light" pitchFamily="34" charset="0"/>
              </a:rPr>
              <a:t>will learn from games, even if that learning is limited to the context of the </a:t>
            </a:r>
            <a:r>
              <a:rPr lang="en-US" sz="4500" dirty="0" smtClean="0">
                <a:latin typeface="Segoe UI Light" pitchFamily="34" charset="0"/>
              </a:rPr>
              <a:t>game.</a:t>
            </a:r>
            <a:endParaRPr lang="en-US" sz="4500" dirty="0">
              <a:effectLst/>
              <a:latin typeface="Segoe UI Light" pitchFamily="34" charset="0"/>
            </a:endParaRPr>
          </a:p>
        </p:txBody>
      </p:sp>
    </p:spTree>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2388</TotalTime>
  <Words>377</Words>
  <Application>Microsoft Office PowerPoint</Application>
  <PresentationFormat>Custom</PresentationFormat>
  <Paragraphs>23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ערכת נושא Office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שקופית 1</dc:title>
  <dc:creator>adam</dc:creator>
  <cp:lastModifiedBy>guy</cp:lastModifiedBy>
  <cp:revision>45</cp:revision>
  <dcterms:created xsi:type="dcterms:W3CDTF">2010-03-24T06:07:16Z</dcterms:created>
  <dcterms:modified xsi:type="dcterms:W3CDTF">2013-06-02T09:19:36Z</dcterms:modified>
</cp:coreProperties>
</file>